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89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90" r:id="rId13"/>
    <p:sldId id="272" r:id="rId14"/>
    <p:sldId id="273" r:id="rId15"/>
    <p:sldId id="275" r:id="rId16"/>
    <p:sldId id="276" r:id="rId17"/>
    <p:sldId id="277" r:id="rId18"/>
    <p:sldId id="291" r:id="rId19"/>
    <p:sldId id="279" r:id="rId20"/>
    <p:sldId id="280" r:id="rId21"/>
    <p:sldId id="281" r:id="rId22"/>
    <p:sldId id="292" r:id="rId23"/>
    <p:sldId id="283" r:id="rId24"/>
    <p:sldId id="284" r:id="rId25"/>
    <p:sldId id="285" r:id="rId26"/>
    <p:sldId id="286" r:id="rId27"/>
    <p:sldId id="287" r:id="rId28"/>
    <p:sldId id="288" r:id="rId29"/>
    <p:sldId id="262" r:id="rId30"/>
    <p:sldId id="293" r:id="rId31"/>
    <p:sldId id="294" r:id="rId32"/>
  </p:sldIdLst>
  <p:sldSz cx="12190413" cy="6859588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S PGothic" panose="020B0600070205080204" pitchFamily="34" charset="-128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华文细黑" panose="02010600040101010101" pitchFamily="2" charset="-122"/>
      <p:regular r:id="rId41"/>
    </p:embeddedFont>
    <p:embeddedFont>
      <p:font typeface="华文隶书" panose="02010800040101010101" pitchFamily="2" charset="-122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华文新魏" panose="02010800040101010101" pitchFamily="2" charset="-122"/>
      <p:regular r:id="rId45"/>
    </p:embeddedFont>
    <p:embeddedFont>
      <p:font typeface="华文楷体" panose="02000000000000000000" pitchFamily="2" charset="-122"/>
      <p:regular r:id="rId46"/>
    </p:embeddedFont>
    <p:embeddedFont>
      <p:font typeface="Bell MT" panose="02020503060305020303" pitchFamily="18" charset="0"/>
      <p:regular r:id="rId47"/>
      <p:bold r:id="rId48"/>
      <p:italic r:id="rId49"/>
    </p:embeddedFont>
    <p:embeddedFont>
      <p:font typeface="华文彩云" panose="02010800040101010101" pitchFamily="2" charset="-122"/>
      <p:regular r:id="rId50"/>
    </p:embeddedFont>
    <p:embeddedFont>
      <p:font typeface="Arial Narrow" panose="020B0606020202030204" pitchFamily="34" charset="0"/>
      <p:regular r:id="rId51"/>
      <p:bold r:id="rId52"/>
      <p:italic r:id="rId53"/>
      <p:boldItalic r:id="rId54"/>
    </p:embeddedFont>
    <p:embeddedFont>
      <p:font typeface="Bernard MT Condensed" panose="02050806060905020404" pitchFamily="18" charset="0"/>
      <p:regular r:id="rId55"/>
    </p:embeddedFont>
    <p:embeddedFont>
      <p:font typeface="Arial Black" panose="020B0A04020102020204" pitchFamily="34" charset="0"/>
      <p:bold r:id="rId56"/>
    </p:embeddedFont>
    <p:embeddedFont>
      <p:font typeface="幼圆" panose="02010509060101010101" pitchFamily="49" charset="-122"/>
      <p:regular r:id="rId57"/>
    </p:embeddedFont>
    <p:embeddedFont>
      <p:font typeface="黑体" panose="02010609060101010101" pitchFamily="49" charset="-122"/>
      <p:regular r:id="rId58"/>
    </p:embeddedFont>
    <p:embeddedFont>
      <p:font typeface="Segoe UI" panose="020B0502040204020203" pitchFamily="3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586176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1172352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758528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2344704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930881" algn="l" defTabSz="1172352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3517057" algn="l" defTabSz="1172352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4103233" algn="l" defTabSz="1172352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4689409" algn="l" defTabSz="1172352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2B6E8-8B96-4348-AB19-7629954348D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82741-804E-4D9E-956A-8F77F68D79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17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6176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72352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8528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44704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30881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17057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103233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89409" algn="l" defTabSz="11723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43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649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5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990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498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73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609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097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55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43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23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11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567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55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9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91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165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787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796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952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9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89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5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28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53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51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166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2741-804E-4D9E-956A-8F77F68D79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83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875"/>
            <a:ext cx="10361851" cy="146950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74"/>
            <a:ext cx="8533289" cy="1753493"/>
          </a:xfrm>
        </p:spPr>
        <p:txBody>
          <a:bodyPr/>
          <a:lstStyle>
            <a:lvl1pPr marL="0" indent="0" algn="ctr">
              <a:buNone/>
              <a:defRPr/>
            </a:lvl1pPr>
            <a:lvl2pPr marL="586176" indent="0" algn="ctr">
              <a:buNone/>
              <a:defRPr/>
            </a:lvl2pPr>
            <a:lvl3pPr marL="1172352" indent="0" algn="ctr">
              <a:buNone/>
              <a:defRPr/>
            </a:lvl3pPr>
            <a:lvl4pPr marL="1758528" indent="0" algn="ctr">
              <a:buNone/>
              <a:defRPr/>
            </a:lvl4pPr>
            <a:lvl5pPr marL="2344704" indent="0" algn="ctr">
              <a:buNone/>
              <a:defRPr/>
            </a:lvl5pPr>
            <a:lvl6pPr marL="2930881" indent="0" algn="ctr">
              <a:buNone/>
              <a:defRPr/>
            </a:lvl6pPr>
            <a:lvl7pPr marL="3517057" indent="0" algn="ctr">
              <a:buNone/>
              <a:defRPr/>
            </a:lvl7pPr>
            <a:lvl8pPr marL="4103233" indent="0" algn="ctr">
              <a:buNone/>
              <a:defRPr/>
            </a:lvl8pPr>
            <a:lvl9pPr marL="4689409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5F23E-0E4A-4701-BB5C-A3081F042F25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A2F8-9B8B-46E1-99BB-3E5F020BAE6C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15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EA0DB-FC9E-45D6-AB13-680A4D9C3E43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B27A-7602-4A74-95EE-E5960CF86F49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02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460"/>
            <a:ext cx="2742843" cy="585323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460"/>
            <a:ext cx="8025355" cy="585323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CE83E-DD86-4154-9AE7-BEDA4657A06F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2D74A-C23F-496A-819E-5A7158FA9384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44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3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24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2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78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8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3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15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44355-311A-4439-82AF-B36449B696D0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62E5-8AC6-42FA-93F2-59F84791C194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39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08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80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8511"/>
            <a:ext cx="10361851" cy="1360863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605"/>
            <a:ext cx="10361851" cy="1501905"/>
          </a:xfrm>
        </p:spPr>
        <p:txBody>
          <a:bodyPr anchor="b"/>
          <a:lstStyle>
            <a:lvl1pPr marL="0" indent="0">
              <a:buNone/>
              <a:defRPr sz="2600"/>
            </a:lvl1pPr>
            <a:lvl2pPr marL="586176" indent="0">
              <a:buNone/>
              <a:defRPr sz="2300"/>
            </a:lvl2pPr>
            <a:lvl3pPr marL="1172352" indent="0">
              <a:buNone/>
              <a:defRPr sz="2100"/>
            </a:lvl3pPr>
            <a:lvl4pPr marL="1758528" indent="0">
              <a:buNone/>
              <a:defRPr sz="1800"/>
            </a:lvl4pPr>
            <a:lvl5pPr marL="2344704" indent="0">
              <a:buNone/>
              <a:defRPr sz="1800"/>
            </a:lvl5pPr>
            <a:lvl6pPr marL="2930881" indent="0">
              <a:buNone/>
              <a:defRPr sz="1800"/>
            </a:lvl6pPr>
            <a:lvl7pPr marL="3517057" indent="0">
              <a:buNone/>
              <a:defRPr sz="1800"/>
            </a:lvl7pPr>
            <a:lvl8pPr marL="4103233" indent="0">
              <a:buNone/>
              <a:defRPr sz="1800"/>
            </a:lvl8pPr>
            <a:lvl9pPr marL="4689409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A69FA-8B4E-4504-96EA-7AD9E1170013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6E10-6879-4E96-9DC3-A630A4594361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42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1016"/>
            <a:ext cx="5384099" cy="452668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1016"/>
            <a:ext cx="5384099" cy="452668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2C0B8-8066-42E3-9049-736B5E538692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188EB-7D20-45B7-8EE6-AA0B5C8EFEBD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22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6213"/>
            <a:ext cx="5386216" cy="63850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176" indent="0">
              <a:buNone/>
              <a:defRPr sz="2600" b="1"/>
            </a:lvl2pPr>
            <a:lvl3pPr marL="1172352" indent="0">
              <a:buNone/>
              <a:defRPr sz="2300" b="1"/>
            </a:lvl3pPr>
            <a:lvl4pPr marL="1758528" indent="0">
              <a:buNone/>
              <a:defRPr sz="2100" b="1"/>
            </a:lvl4pPr>
            <a:lvl5pPr marL="2344704" indent="0">
              <a:buNone/>
              <a:defRPr sz="2100" b="1"/>
            </a:lvl5pPr>
            <a:lvl6pPr marL="2930881" indent="0">
              <a:buNone/>
              <a:defRPr sz="2100" b="1"/>
            </a:lvl6pPr>
            <a:lvl7pPr marL="3517057" indent="0">
              <a:buNone/>
              <a:defRPr sz="2100" b="1"/>
            </a:lvl7pPr>
            <a:lvl8pPr marL="4103233" indent="0">
              <a:buNone/>
              <a:defRPr sz="2100" b="1"/>
            </a:lvl8pPr>
            <a:lvl9pPr marL="4689409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713"/>
            <a:ext cx="5386216" cy="395298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6213"/>
            <a:ext cx="5388332" cy="63850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176" indent="0">
              <a:buNone/>
              <a:defRPr sz="2600" b="1"/>
            </a:lvl2pPr>
            <a:lvl3pPr marL="1172352" indent="0">
              <a:buNone/>
              <a:defRPr sz="2300" b="1"/>
            </a:lvl3pPr>
            <a:lvl4pPr marL="1758528" indent="0">
              <a:buNone/>
              <a:defRPr sz="2100" b="1"/>
            </a:lvl4pPr>
            <a:lvl5pPr marL="2344704" indent="0">
              <a:buNone/>
              <a:defRPr sz="2100" b="1"/>
            </a:lvl5pPr>
            <a:lvl6pPr marL="2930881" indent="0">
              <a:buNone/>
              <a:defRPr sz="2100" b="1"/>
            </a:lvl6pPr>
            <a:lvl7pPr marL="3517057" indent="0">
              <a:buNone/>
              <a:defRPr sz="2100" b="1"/>
            </a:lvl7pPr>
            <a:lvl8pPr marL="4103233" indent="0">
              <a:buNone/>
              <a:defRPr sz="2100" b="1"/>
            </a:lvl8pPr>
            <a:lvl9pPr marL="4689409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713"/>
            <a:ext cx="5388332" cy="395298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31D23-7A5B-4B45-8FAC-04CF20A16811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04500-6992-42FB-889D-0B1B0175AC22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02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68DA5-D48F-4C45-A051-0E6AF7331769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44C66-FC46-48A4-BD82-1786AAAB447F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56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54B2E-4296-4A26-AE3A-B362F3B59B48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1335E-6AFA-4E14-9C33-FC7347B220BE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83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2555"/>
            <a:ext cx="4010562" cy="1162642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2554"/>
            <a:ext cx="6814779" cy="5855141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97"/>
            <a:ext cx="4010562" cy="4692499"/>
          </a:xfrm>
        </p:spPr>
        <p:txBody>
          <a:bodyPr/>
          <a:lstStyle>
            <a:lvl1pPr marL="0" indent="0">
              <a:buNone/>
              <a:defRPr sz="1800"/>
            </a:lvl1pPr>
            <a:lvl2pPr marL="586176" indent="0">
              <a:buNone/>
              <a:defRPr sz="1500"/>
            </a:lvl2pPr>
            <a:lvl3pPr marL="1172352" indent="0">
              <a:buNone/>
              <a:defRPr sz="1300"/>
            </a:lvl3pPr>
            <a:lvl4pPr marL="1758528" indent="0">
              <a:buNone/>
              <a:defRPr sz="1200"/>
            </a:lvl4pPr>
            <a:lvl5pPr marL="2344704" indent="0">
              <a:buNone/>
              <a:defRPr sz="1200"/>
            </a:lvl5pPr>
            <a:lvl6pPr marL="2930881" indent="0">
              <a:buNone/>
              <a:defRPr sz="1200"/>
            </a:lvl6pPr>
            <a:lvl7pPr marL="3517057" indent="0">
              <a:buNone/>
              <a:defRPr sz="1200"/>
            </a:lvl7pPr>
            <a:lvl8pPr marL="4103233" indent="0">
              <a:buNone/>
              <a:defRPr sz="1200"/>
            </a:lvl8pPr>
            <a:lvl9pPr marL="4689409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EBED-4264-4303-B195-0C852E27E54F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44E4A-6DFF-41C9-86C3-4874D87E71AA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16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141"/>
            <a:ext cx="7314248" cy="56797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3723"/>
            <a:ext cx="7314248" cy="4114991"/>
          </a:xfrm>
        </p:spPr>
        <p:txBody>
          <a:bodyPr/>
          <a:lstStyle>
            <a:lvl1pPr marL="0" indent="0">
              <a:buNone/>
              <a:defRPr sz="4100"/>
            </a:lvl1pPr>
            <a:lvl2pPr marL="586176" indent="0">
              <a:buNone/>
              <a:defRPr sz="3600"/>
            </a:lvl2pPr>
            <a:lvl3pPr marL="1172352" indent="0">
              <a:buNone/>
              <a:defRPr sz="3100"/>
            </a:lvl3pPr>
            <a:lvl4pPr marL="1758528" indent="0">
              <a:buNone/>
              <a:defRPr sz="2600"/>
            </a:lvl4pPr>
            <a:lvl5pPr marL="2344704" indent="0">
              <a:buNone/>
              <a:defRPr sz="2600"/>
            </a:lvl5pPr>
            <a:lvl6pPr marL="2930881" indent="0">
              <a:buNone/>
              <a:defRPr sz="2600"/>
            </a:lvl6pPr>
            <a:lvl7pPr marL="3517057" indent="0">
              <a:buNone/>
              <a:defRPr sz="2600"/>
            </a:lvl7pPr>
            <a:lvl8pPr marL="4103233" indent="0">
              <a:buNone/>
              <a:defRPr sz="2600"/>
            </a:lvl8pPr>
            <a:lvl9pPr marL="4689409" indent="0">
              <a:buNone/>
              <a:defRPr sz="26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9120"/>
            <a:ext cx="7314248" cy="804320"/>
          </a:xfrm>
        </p:spPr>
        <p:txBody>
          <a:bodyPr/>
          <a:lstStyle>
            <a:lvl1pPr marL="0" indent="0">
              <a:buNone/>
              <a:defRPr sz="1800"/>
            </a:lvl1pPr>
            <a:lvl2pPr marL="586176" indent="0">
              <a:buNone/>
              <a:defRPr sz="1500"/>
            </a:lvl2pPr>
            <a:lvl3pPr marL="1172352" indent="0">
              <a:buNone/>
              <a:defRPr sz="1300"/>
            </a:lvl3pPr>
            <a:lvl4pPr marL="1758528" indent="0">
              <a:buNone/>
              <a:defRPr sz="1200"/>
            </a:lvl4pPr>
            <a:lvl5pPr marL="2344704" indent="0">
              <a:buNone/>
              <a:defRPr sz="1200"/>
            </a:lvl5pPr>
            <a:lvl6pPr marL="2930881" indent="0">
              <a:buNone/>
              <a:defRPr sz="1200"/>
            </a:lvl6pPr>
            <a:lvl7pPr marL="3517057" indent="0">
              <a:buNone/>
              <a:defRPr sz="1200"/>
            </a:lvl7pPr>
            <a:lvl8pPr marL="4103233" indent="0">
              <a:buNone/>
              <a:defRPr sz="1200"/>
            </a:lvl8pPr>
            <a:lvl9pPr marL="4689409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ECC9D-1A30-4E87-BA5D-40C62D4C04FB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E2AAD-B9A0-4710-8AE8-C35B7889E30D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12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521" y="274460"/>
            <a:ext cx="10971372" cy="114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35" tIns="58618" rIns="117235" bIns="586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1016"/>
            <a:ext cx="10971372" cy="452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35" tIns="58618" rIns="117235" bIns="58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1" y="6358318"/>
            <a:ext cx="2844430" cy="3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35" tIns="58618" rIns="117235" bIns="58618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500" smtClean="0">
                <a:solidFill>
                  <a:srgbClr val="898989"/>
                </a:solidFill>
                <a:latin typeface="+mn-lt"/>
                <a:ea typeface="MS PGothic" pitchFamily="34" charset="-128"/>
                <a:sym typeface="Calibri" pitchFamily="34" charset="0"/>
              </a:defRPr>
            </a:lvl1pPr>
          </a:lstStyle>
          <a:p>
            <a:pPr>
              <a:defRPr/>
            </a:pPr>
            <a:fld id="{225B3637-3666-4B8C-8809-7175FC4FB8BB}" type="datetime1">
              <a:rPr lang="zh-CN" altLang="en-US"/>
              <a:pPr>
                <a:defRPr/>
              </a:pPr>
              <a:t>2016/11/6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358318"/>
            <a:ext cx="3860297" cy="3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35" tIns="58618" rIns="117235" bIns="58618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500" smtClean="0">
                <a:solidFill>
                  <a:srgbClr val="898989"/>
                </a:solidFill>
                <a:latin typeface="+mn-lt"/>
                <a:ea typeface="MS PGothic" pitchFamily="34" charset="-128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358318"/>
            <a:ext cx="2844430" cy="3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35" tIns="58618" rIns="117235" bIns="58618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500" smtClean="0">
                <a:solidFill>
                  <a:srgbClr val="898989"/>
                </a:solidFill>
                <a:latin typeface="+mn-lt"/>
                <a:ea typeface="MS PGothic" pitchFamily="34" charset="-128"/>
                <a:sym typeface="Calibri" pitchFamily="34" charset="0"/>
              </a:defRPr>
            </a:lvl1pPr>
          </a:lstStyle>
          <a:p>
            <a:pPr>
              <a:defRPr/>
            </a:pPr>
            <a:fld id="{00F7A838-308F-4556-AF90-09BC27A5529B}" type="slidenum">
              <a:rPr lang="zh-CN" altLang="en-US"/>
              <a:pPr>
                <a:defRPr/>
              </a:pPr>
              <a:t>‹#›</a:t>
            </a:fld>
            <a:endParaRPr lang="zh-CN" altLang="en-US" sz="23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586176"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172352"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1758528"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344704"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439632" indent="-439632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952536" indent="-36636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465440" indent="-293088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2051616" indent="-293088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637793" indent="-293088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3223969" indent="-293088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3810145" indent="-293088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4396321" indent="-293088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4982497" indent="-293088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176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352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528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704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881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7057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3233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9409" algn="l" defTabSz="11723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3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1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Relationship Id="rId1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emf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0412" cy="6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4240"/>
            <a:ext cx="6983667" cy="5687721"/>
          </a:xfrm>
          <a:prstGeom prst="rect">
            <a:avLst/>
          </a:prstGeom>
        </p:spPr>
      </p:pic>
      <p:pic>
        <p:nvPicPr>
          <p:cNvPr id="4102" name="Picture 4" descr="C:\Users\Administrator\Desktop\4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916" y="2773887"/>
            <a:ext cx="5756584" cy="208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 descr="C:\Users\Administrator\Desktop\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798" y="1042566"/>
            <a:ext cx="4960821" cy="41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矩形 12"/>
          <p:cNvSpPr>
            <a:spLocks noChangeArrowheads="1"/>
          </p:cNvSpPr>
          <p:nvPr/>
        </p:nvSpPr>
        <p:spPr bwMode="auto">
          <a:xfrm>
            <a:off x="6560234" y="5386376"/>
            <a:ext cx="1894265" cy="73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35" tIns="58618" rIns="117235" bIns="586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4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89</a:t>
            </a:r>
            <a:r>
              <a:rPr lang="zh-CN" altLang="en-US" sz="4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周年</a:t>
            </a:r>
            <a:endParaRPr lang="zh-CN" altLang="en-US" sz="4000" dirty="0"/>
          </a:p>
        </p:txBody>
      </p:sp>
      <p:sp>
        <p:nvSpPr>
          <p:cNvPr id="4105" name="矩形 14"/>
          <p:cNvSpPr>
            <a:spLocks noChangeArrowheads="1"/>
          </p:cNvSpPr>
          <p:nvPr/>
        </p:nvSpPr>
        <p:spPr bwMode="auto">
          <a:xfrm>
            <a:off x="3907789" y="5447931"/>
            <a:ext cx="2698972" cy="61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35" tIns="58618" rIns="117235" bIns="586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FFFEF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热烈祝贺建军</a:t>
            </a:r>
            <a:endParaRPr lang="zh-CN" altLang="en-US" sz="3200" dirty="0"/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13087">
            <a:off x="3142830" y="20092"/>
            <a:ext cx="6422783" cy="44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18" y="2773887"/>
            <a:ext cx="4027623" cy="4085701"/>
          </a:xfrm>
          <a:prstGeom prst="rect">
            <a:avLst/>
          </a:prstGeom>
        </p:spPr>
      </p:pic>
      <p:grpSp>
        <p:nvGrpSpPr>
          <p:cNvPr id="11" name="Group 550"/>
          <p:cNvGrpSpPr>
            <a:grpSpLocks/>
          </p:cNvGrpSpPr>
          <p:nvPr/>
        </p:nvGrpSpPr>
        <p:grpSpPr bwMode="auto">
          <a:xfrm>
            <a:off x="4205244" y="-1383639"/>
            <a:ext cx="3961884" cy="3564165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1" fontAlgn="base" hangingPunct="1">
                <a:buClrTx/>
                <a:buSzTx/>
                <a:defRPr/>
              </a:pPr>
              <a:endParaRPr lang="zh-CN" altLang="en-US" sz="770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0"/>
              <a:chOff x="-6056" y="-2208"/>
              <a:chExt cx="2210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fontAlgn="base" hangingPunct="1">
                  <a:buClrTx/>
                  <a:buSzTx/>
                </a:pPr>
                <a:endParaRPr lang="zh-CN" altLang="en-US" sz="7700">
                  <a:latin typeface="Arial" pitchFamily="34" charset="0"/>
                  <a:ea typeface="华文彩云" pitchFamily="2" charset="-122"/>
                </a:endParaRPr>
              </a:p>
            </p:txBody>
          </p:sp>
          <p:grpSp>
            <p:nvGrpSpPr>
              <p:cNvPr id="15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10" cy="2208"/>
                <a:chOff x="-4060" y="-879"/>
                <a:chExt cx="2210" cy="2208"/>
              </a:xfrm>
            </p:grpSpPr>
            <p:grpSp>
              <p:nvGrpSpPr>
                <p:cNvPr id="16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10" cy="2208"/>
                  <a:chOff x="-3924" y="-788"/>
                  <a:chExt cx="2210" cy="2208"/>
                </a:xfrm>
              </p:grpSpPr>
              <p:grpSp>
                <p:nvGrpSpPr>
                  <p:cNvPr id="32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10" cy="2202"/>
                    <a:chOff x="168" y="696"/>
                    <a:chExt cx="1430" cy="1429"/>
                  </a:xfrm>
                </p:grpSpPr>
                <p:grpSp>
                  <p:nvGrpSpPr>
                    <p:cNvPr id="40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4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5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1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5"/>
                      <a:ext cx="56" cy="1430"/>
                      <a:chOff x="845" y="695"/>
                      <a:chExt cx="56" cy="1430"/>
                    </a:xfrm>
                  </p:grpSpPr>
                  <p:sp>
                    <p:nvSpPr>
                      <p:cNvPr id="42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3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4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9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5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6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7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3" y="-520"/>
                  <a:ext cx="1547" cy="1546"/>
                  <a:chOff x="-3924" y="-788"/>
                  <a:chExt cx="2209" cy="2208"/>
                </a:xfrm>
              </p:grpSpPr>
              <p:grpSp>
                <p:nvGrpSpPr>
                  <p:cNvPr id="18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18" y="-788"/>
                    <a:ext cx="2203" cy="2202"/>
                    <a:chOff x="172" y="696"/>
                    <a:chExt cx="1426" cy="1429"/>
                  </a:xfrm>
                </p:grpSpPr>
                <p:grpSp>
                  <p:nvGrpSpPr>
                    <p:cNvPr id="26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7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6" y="697"/>
                      <a:ext cx="57" cy="1426"/>
                      <a:chOff x="844" y="696"/>
                      <a:chExt cx="57" cy="1426"/>
                    </a:xfrm>
                  </p:grpSpPr>
                  <p:sp>
                    <p:nvSpPr>
                      <p:cNvPr id="28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9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4" y="140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9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0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1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3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3" name="中国人民解放军军乐团 - 欢迎进行曲 - 交响乐版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93887" y="-1345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conveyor dir="l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00208 0.1099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4" y="548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10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>
                                      <p:cBhvr>
                                        <p:cTn id="1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3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3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animScale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028685" y="-16510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7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4900347" y="600075"/>
            <a:ext cx="2406650" cy="3048000"/>
          </a:xfrm>
          <a:prstGeom prst="rect">
            <a:avLst/>
          </a:prstGeom>
          <a:gradFill rotWithShape="1">
            <a:gsLst>
              <a:gs pos="0">
                <a:srgbClr val="FF0517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华文细黑" pitchFamily="2" charset="-122"/>
              <a:sym typeface="Arial" pitchFamily="34" charset="0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 rot="10800000">
            <a:off x="2241285" y="4435475"/>
            <a:ext cx="2576512" cy="249238"/>
          </a:xfrm>
          <a:custGeom>
            <a:avLst/>
            <a:gdLst>
              <a:gd name="T0" fmla="*/ 2147483647 w 21600"/>
              <a:gd name="T1" fmla="*/ 11728759 h 21600"/>
              <a:gd name="T2" fmla="*/ 2147483647 w 21600"/>
              <a:gd name="T3" fmla="*/ 23457519 h 21600"/>
              <a:gd name="T4" fmla="*/ 1686472868 w 21600"/>
              <a:gd name="T5" fmla="*/ 11728759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822" y="21600"/>
                </a:lnTo>
                <a:lnTo>
                  <a:pt x="1877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7476860" y="1200150"/>
            <a:ext cx="2405062" cy="30480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华文细黑" pitchFamily="2" charset="-122"/>
              <a:sym typeface="Arial" pitchFamily="34" charset="0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 rot="10800000">
            <a:off x="2241285" y="4694238"/>
            <a:ext cx="2576512" cy="9191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317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华文细黑" pitchFamily="2" charset="-122"/>
              <a:sym typeface="Arial" pitchFamily="34" charset="0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 rot="10800000">
            <a:off x="4814622" y="3930650"/>
            <a:ext cx="2576513" cy="1682750"/>
          </a:xfrm>
          <a:prstGeom prst="rect">
            <a:avLst/>
          </a:prstGeom>
          <a:gradFill rotWithShape="1">
            <a:gsLst>
              <a:gs pos="0">
                <a:srgbClr val="BC000D"/>
              </a:gs>
              <a:gs pos="100000">
                <a:srgbClr val="FF0517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华文细黑" pitchFamily="2" charset="-122"/>
              <a:sym typeface="Arial" pitchFamily="34" charset="0"/>
            </a:endParaRPr>
          </a:p>
        </p:txBody>
      </p:sp>
      <p:sp>
        <p:nvSpPr>
          <p:cNvPr id="43" name="AutoShape 9"/>
          <p:cNvSpPr>
            <a:spLocks noChangeArrowheads="1"/>
          </p:cNvSpPr>
          <p:nvPr/>
        </p:nvSpPr>
        <p:spPr bwMode="auto">
          <a:xfrm rot="10800000">
            <a:off x="4814622" y="3600450"/>
            <a:ext cx="2576513" cy="317500"/>
          </a:xfrm>
          <a:custGeom>
            <a:avLst/>
            <a:gdLst>
              <a:gd name="T0" fmla="*/ 2147483647 w 21600"/>
              <a:gd name="T1" fmla="*/ 24202055 h 21600"/>
              <a:gd name="T2" fmla="*/ 2147483647 w 21600"/>
              <a:gd name="T3" fmla="*/ 48404110 h 21600"/>
              <a:gd name="T4" fmla="*/ 2147483647 w 21600"/>
              <a:gd name="T5" fmla="*/ 24202055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551" y="21600"/>
                </a:lnTo>
                <a:lnTo>
                  <a:pt x="1704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0517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 rot="10800000">
            <a:off x="7389547" y="4505325"/>
            <a:ext cx="2576513" cy="110807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317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华文细黑" pitchFamily="2" charset="-122"/>
              <a:sym typeface="Arial" pitchFamily="34" charset="0"/>
            </a:endParaRPr>
          </a:p>
        </p:txBody>
      </p:sp>
      <p:sp>
        <p:nvSpPr>
          <p:cNvPr id="45" name="AutoShape 11"/>
          <p:cNvSpPr>
            <a:spLocks noChangeArrowheads="1"/>
          </p:cNvSpPr>
          <p:nvPr/>
        </p:nvSpPr>
        <p:spPr bwMode="auto">
          <a:xfrm rot="10800000">
            <a:off x="7389547" y="4240213"/>
            <a:ext cx="2576513" cy="249237"/>
          </a:xfrm>
          <a:custGeom>
            <a:avLst/>
            <a:gdLst>
              <a:gd name="T0" fmla="*/ 2147483647 w 21600"/>
              <a:gd name="T1" fmla="*/ 11728712 h 21600"/>
              <a:gd name="T2" fmla="*/ 2147483647 w 21600"/>
              <a:gd name="T3" fmla="*/ 23457425 h 21600"/>
              <a:gd name="T4" fmla="*/ 2141853229 w 21600"/>
              <a:gd name="T5" fmla="*/ 11728712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584" y="21600"/>
                </a:lnTo>
                <a:lnTo>
                  <a:pt x="1801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6" name="WordArt 12"/>
          <p:cNvSpPr>
            <a:spLocks noChangeArrowheads="1" noChangeShapeType="1"/>
          </p:cNvSpPr>
          <p:nvPr/>
        </p:nvSpPr>
        <p:spPr bwMode="auto">
          <a:xfrm>
            <a:off x="5905235" y="4349750"/>
            <a:ext cx="396875" cy="717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2400" b="1" i="1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FFFFFF"/>
                </a:solidFill>
                <a:latin typeface="黑体"/>
                <a:ea typeface="黑体"/>
              </a:rPr>
              <a:t>1</a:t>
            </a:r>
            <a:endParaRPr lang="zh-CN" altLang="en-US" sz="2400" b="1" i="1" kern="10">
              <a:ln w="9525">
                <a:solidFill>
                  <a:srgbClr val="FFFFFF"/>
                </a:solidFill>
                <a:bevel/>
                <a:headEnd/>
                <a:tailEnd/>
              </a:ln>
              <a:solidFill>
                <a:srgbClr val="FFFFFF"/>
              </a:solidFill>
              <a:latin typeface="黑体"/>
              <a:ea typeface="黑体"/>
            </a:endParaRPr>
          </a:p>
        </p:txBody>
      </p:sp>
      <p:sp>
        <p:nvSpPr>
          <p:cNvPr id="47" name="WordArt 13"/>
          <p:cNvSpPr>
            <a:spLocks noChangeArrowheads="1" noChangeShapeType="1"/>
          </p:cNvSpPr>
          <p:nvPr/>
        </p:nvSpPr>
        <p:spPr bwMode="auto">
          <a:xfrm>
            <a:off x="3309672" y="4872038"/>
            <a:ext cx="492125" cy="617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2400" b="1" i="1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B2B2B2"/>
                </a:solidFill>
                <a:latin typeface="黑体"/>
                <a:ea typeface="黑体"/>
              </a:rPr>
              <a:t>3</a:t>
            </a:r>
            <a:endParaRPr lang="zh-CN" altLang="en-US" sz="2400" b="1" i="1" kern="10">
              <a:ln w="9525">
                <a:solidFill>
                  <a:srgbClr val="FFFFFF"/>
                </a:solidFill>
                <a:bevel/>
                <a:headEnd/>
                <a:tailEnd/>
              </a:ln>
              <a:solidFill>
                <a:srgbClr val="B2B2B2"/>
              </a:solidFill>
              <a:latin typeface="黑体"/>
              <a:ea typeface="黑体"/>
            </a:endParaRPr>
          </a:p>
        </p:txBody>
      </p:sp>
      <p:sp>
        <p:nvSpPr>
          <p:cNvPr id="48" name="WordArt 14"/>
          <p:cNvSpPr>
            <a:spLocks noChangeArrowheads="1" noChangeShapeType="1"/>
          </p:cNvSpPr>
          <p:nvPr/>
        </p:nvSpPr>
        <p:spPr bwMode="auto">
          <a:xfrm>
            <a:off x="8419835" y="4752975"/>
            <a:ext cx="492125" cy="61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2400" b="1" i="1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B2B2B2"/>
                </a:solidFill>
                <a:latin typeface="黑体"/>
                <a:ea typeface="黑体"/>
              </a:rPr>
              <a:t>2</a:t>
            </a:r>
            <a:endParaRPr lang="zh-CN" altLang="en-US" sz="2400" b="1" i="1" kern="10">
              <a:ln w="9525">
                <a:solidFill>
                  <a:srgbClr val="FFFFFF"/>
                </a:solidFill>
                <a:bevel/>
                <a:headEnd/>
                <a:tailEnd/>
              </a:ln>
              <a:solidFill>
                <a:srgbClr val="B2B2B2"/>
              </a:solidFill>
              <a:latin typeface="黑体"/>
              <a:ea typeface="黑体"/>
            </a:endParaRPr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2328597" y="1371600"/>
            <a:ext cx="2406650" cy="30480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华文细黑" pitchFamily="2" charset="-122"/>
              <a:sym typeface="Arial" pitchFamily="34" charset="0"/>
            </a:endParaRP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2328597" y="1716088"/>
            <a:ext cx="24018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4901935" y="1028700"/>
            <a:ext cx="2401887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/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7476860" y="1543050"/>
            <a:ext cx="2401887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 animBg="1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8335">
            <a:off x="4775032" y="1271092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 4"/>
          <p:cNvSpPr>
            <a:spLocks noChangeArrowheads="1"/>
          </p:cNvSpPr>
          <p:nvPr/>
        </p:nvSpPr>
        <p:spPr bwMode="auto">
          <a:xfrm>
            <a:off x="1793778" y="2283172"/>
            <a:ext cx="8170863" cy="2139950"/>
          </a:xfrm>
          <a:custGeom>
            <a:avLst/>
            <a:gdLst>
              <a:gd name="T0" fmla="*/ 4953742 w 6634280"/>
              <a:gd name="T1" fmla="*/ 1153310 h 1738203"/>
              <a:gd name="T2" fmla="*/ 4876855 w 6634280"/>
              <a:gd name="T3" fmla="*/ 1156056 h 1738203"/>
              <a:gd name="T4" fmla="*/ 5091041 w 6634280"/>
              <a:gd name="T5" fmla="*/ 1106629 h 1738203"/>
              <a:gd name="T6" fmla="*/ 5222848 w 6634280"/>
              <a:gd name="T7" fmla="*/ 1059947 h 1738203"/>
              <a:gd name="T8" fmla="*/ 5145960 w 6634280"/>
              <a:gd name="T9" fmla="*/ 1040725 h 1738203"/>
              <a:gd name="T10" fmla="*/ 486038 w 6634280"/>
              <a:gd name="T11" fmla="*/ 1026996 h 1738203"/>
              <a:gd name="T12" fmla="*/ 5173420 w 6634280"/>
              <a:gd name="T13" fmla="*/ 1024250 h 1738203"/>
              <a:gd name="T14" fmla="*/ 5091041 w 6634280"/>
              <a:gd name="T15" fmla="*/ 985806 h 1738203"/>
              <a:gd name="T16" fmla="*/ 5121247 w 6634280"/>
              <a:gd name="T17" fmla="*/ 985806 h 1738203"/>
              <a:gd name="T18" fmla="*/ 5354655 w 6634280"/>
              <a:gd name="T19" fmla="*/ 952854 h 1738203"/>
              <a:gd name="T20" fmla="*/ 6293779 w 6634280"/>
              <a:gd name="T21" fmla="*/ 1018758 h 1738203"/>
              <a:gd name="T22" fmla="*/ 5799503 w 6634280"/>
              <a:gd name="T23" fmla="*/ 1079169 h 1738203"/>
              <a:gd name="T24" fmla="*/ 5118501 w 6634280"/>
              <a:gd name="T25" fmla="*/ 917156 h 1738203"/>
              <a:gd name="T26" fmla="*/ 1556969 w 6634280"/>
              <a:gd name="T27" fmla="*/ 897934 h 1738203"/>
              <a:gd name="T28" fmla="*/ 958346 w 6634280"/>
              <a:gd name="T29" fmla="*/ 895188 h 1738203"/>
              <a:gd name="T30" fmla="*/ 895189 w 6634280"/>
              <a:gd name="T31" fmla="*/ 851253 h 1738203"/>
              <a:gd name="T32" fmla="*/ 219678 w 6634280"/>
              <a:gd name="T33" fmla="*/ 845761 h 1738203"/>
              <a:gd name="T34" fmla="*/ 991298 w 6634280"/>
              <a:gd name="T35" fmla="*/ 823793 h 1738203"/>
              <a:gd name="T36" fmla="*/ 5393098 w 6634280"/>
              <a:gd name="T37" fmla="*/ 807317 h 1738203"/>
              <a:gd name="T38" fmla="*/ 1510287 w 6634280"/>
              <a:gd name="T39" fmla="*/ 785349 h 1738203"/>
              <a:gd name="T40" fmla="*/ 5118501 w 6634280"/>
              <a:gd name="T41" fmla="*/ 823793 h 1738203"/>
              <a:gd name="T42" fmla="*/ 1485574 w 6634280"/>
              <a:gd name="T43" fmla="*/ 744160 h 1738203"/>
              <a:gd name="T44" fmla="*/ 488784 w 6634280"/>
              <a:gd name="T45" fmla="*/ 724938 h 1738203"/>
              <a:gd name="T46" fmla="*/ 571163 w 6634280"/>
              <a:gd name="T47" fmla="*/ 744160 h 1738203"/>
              <a:gd name="T48" fmla="*/ 790841 w 6634280"/>
              <a:gd name="T49" fmla="*/ 694732 h 1738203"/>
              <a:gd name="T50" fmla="*/ 5113009 w 6634280"/>
              <a:gd name="T51" fmla="*/ 705716 h 1738203"/>
              <a:gd name="T52" fmla="*/ 6032911 w 6634280"/>
              <a:gd name="T53" fmla="*/ 711208 h 1738203"/>
              <a:gd name="T54" fmla="*/ 5755567 w 6634280"/>
              <a:gd name="T55" fmla="*/ 659034 h 1738203"/>
              <a:gd name="T56" fmla="*/ 5085549 w 6634280"/>
              <a:gd name="T57" fmla="*/ 628829 h 1738203"/>
              <a:gd name="T58" fmla="*/ 1208230 w 6634280"/>
              <a:gd name="T59" fmla="*/ 620591 h 1738203"/>
              <a:gd name="T60" fmla="*/ 6403618 w 6634280"/>
              <a:gd name="T61" fmla="*/ 598623 h 1738203"/>
              <a:gd name="T62" fmla="*/ 1444383 w 6634280"/>
              <a:gd name="T63" fmla="*/ 620591 h 1738203"/>
              <a:gd name="T64" fmla="*/ 1026995 w 6634280"/>
              <a:gd name="T65" fmla="*/ 579401 h 1738203"/>
              <a:gd name="T66" fmla="*/ 5132230 w 6634280"/>
              <a:gd name="T67" fmla="*/ 587639 h 1738203"/>
              <a:gd name="T68" fmla="*/ 5629252 w 6634280"/>
              <a:gd name="T69" fmla="*/ 551941 h 1738203"/>
              <a:gd name="T70" fmla="*/ 5667696 w 6634280"/>
              <a:gd name="T71" fmla="*/ 521735 h 1738203"/>
              <a:gd name="T72" fmla="*/ 5835201 w 6634280"/>
              <a:gd name="T73" fmla="*/ 497022 h 1738203"/>
              <a:gd name="T74" fmla="*/ 1386718 w 6634280"/>
              <a:gd name="T75" fmla="*/ 475054 h 1738203"/>
              <a:gd name="T76" fmla="*/ 1301593 w 6634280"/>
              <a:gd name="T77" fmla="*/ 444848 h 1738203"/>
              <a:gd name="T78" fmla="*/ 1496557 w 6634280"/>
              <a:gd name="T79" fmla="*/ 425626 h 1738203"/>
              <a:gd name="T80" fmla="*/ 1447130 w 6634280"/>
              <a:gd name="T81" fmla="*/ 411896 h 1738203"/>
              <a:gd name="T82" fmla="*/ 1543239 w 6634280"/>
              <a:gd name="T83" fmla="*/ 453086 h 1738203"/>
              <a:gd name="T84" fmla="*/ 1513033 w 6634280"/>
              <a:gd name="T85" fmla="*/ 387183 h 1738203"/>
              <a:gd name="T86" fmla="*/ 746906 w 6634280"/>
              <a:gd name="T87" fmla="*/ 450340 h 1738203"/>
              <a:gd name="T88" fmla="*/ 6549155 w 6634280"/>
              <a:gd name="T89" fmla="*/ 381691 h 1738203"/>
              <a:gd name="T90" fmla="*/ 6049387 w 6634280"/>
              <a:gd name="T91" fmla="*/ 1095645 h 1738203"/>
              <a:gd name="T92" fmla="*/ 5362893 w 6634280"/>
              <a:gd name="T93" fmla="*/ 1116697 h 1738203"/>
              <a:gd name="T94" fmla="*/ 5220102 w 6634280"/>
              <a:gd name="T95" fmla="*/ 1142327 h 1738203"/>
              <a:gd name="T96" fmla="*/ 3803178 w 6634280"/>
              <a:gd name="T97" fmla="*/ 1622872 h 1738203"/>
              <a:gd name="T98" fmla="*/ 2501585 w 6634280"/>
              <a:gd name="T99" fmla="*/ 1430654 h 1738203"/>
              <a:gd name="T100" fmla="*/ 4717588 w 6634280"/>
              <a:gd name="T101" fmla="*/ 1156056 h 1738203"/>
              <a:gd name="T102" fmla="*/ 5181658 w 6634280"/>
              <a:gd name="T103" fmla="*/ 516243 h 1738203"/>
              <a:gd name="T104" fmla="*/ 1235691 w 6634280"/>
              <a:gd name="T105" fmla="*/ 354231 h 1738203"/>
              <a:gd name="T106" fmla="*/ 1134089 w 6634280"/>
              <a:gd name="T107" fmla="*/ 329517 h 1738203"/>
              <a:gd name="T108" fmla="*/ 1565206 w 6634280"/>
              <a:gd name="T109" fmla="*/ 313041 h 1738203"/>
              <a:gd name="T110" fmla="*/ 2202274 w 6634280"/>
              <a:gd name="T111" fmla="*/ 241646 h 1738203"/>
              <a:gd name="T112" fmla="*/ 1905708 w 6634280"/>
              <a:gd name="T113" fmla="*/ 318534 h 1738203"/>
              <a:gd name="T114" fmla="*/ 1570699 w 6634280"/>
              <a:gd name="T115" fmla="*/ 573909 h 1738203"/>
              <a:gd name="T116" fmla="*/ 420134 w 6634280"/>
              <a:gd name="T117" fmla="*/ 1032488 h 1738203"/>
              <a:gd name="T118" fmla="*/ 170251 w 6634280"/>
              <a:gd name="T119" fmla="*/ 480546 h 1738203"/>
              <a:gd name="T120" fmla="*/ 1499304 w 6634280"/>
              <a:gd name="T121" fmla="*/ 324025 h 1738203"/>
              <a:gd name="T122" fmla="*/ 3358329 w 6634280"/>
              <a:gd name="T123" fmla="*/ 118077 h 1738203"/>
              <a:gd name="T124" fmla="*/ 4094251 w 6634280"/>
              <a:gd name="T125" fmla="*/ 27460 h 1738203"/>
              <a:gd name="T126" fmla="*/ 0 w 6634280"/>
              <a:gd name="T127" fmla="*/ 0 h 1738203"/>
              <a:gd name="T128" fmla="*/ 6634280 w 6634280"/>
              <a:gd name="T129" fmla="*/ 1738203 h 1738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T126" t="T127" r="T128" b="T129"/>
            <a:pathLst>
              <a:path w="6634280" h="1738203">
                <a:moveTo>
                  <a:pt x="3326681" y="1342526"/>
                </a:moveTo>
                <a:lnTo>
                  <a:pt x="3324688" y="1342739"/>
                </a:lnTo>
                <a:lnTo>
                  <a:pt x="3327475" y="1344906"/>
                </a:lnTo>
                <a:lnTo>
                  <a:pt x="3326681" y="1342526"/>
                </a:lnTo>
                <a:close/>
                <a:moveTo>
                  <a:pt x="3526967" y="1321134"/>
                </a:moveTo>
                <a:lnTo>
                  <a:pt x="3519137" y="1321970"/>
                </a:lnTo>
                <a:lnTo>
                  <a:pt x="3523747" y="1325428"/>
                </a:lnTo>
                <a:lnTo>
                  <a:pt x="3523088" y="1326307"/>
                </a:lnTo>
                <a:lnTo>
                  <a:pt x="3517596" y="1340036"/>
                </a:lnTo>
                <a:lnTo>
                  <a:pt x="3536818" y="1337290"/>
                </a:lnTo>
                <a:lnTo>
                  <a:pt x="3529679" y="1330151"/>
                </a:lnTo>
                <a:lnTo>
                  <a:pt x="3528580" y="1331799"/>
                </a:lnTo>
                <a:lnTo>
                  <a:pt x="3529129" y="1329602"/>
                </a:lnTo>
                <a:lnTo>
                  <a:pt x="3528580" y="1329053"/>
                </a:lnTo>
                <a:lnTo>
                  <a:pt x="3523747" y="1325428"/>
                </a:lnTo>
                <a:lnTo>
                  <a:pt x="3526967" y="1321134"/>
                </a:lnTo>
                <a:close/>
                <a:moveTo>
                  <a:pt x="3599976" y="1298847"/>
                </a:moveTo>
                <a:lnTo>
                  <a:pt x="3575262" y="1301593"/>
                </a:lnTo>
                <a:lnTo>
                  <a:pt x="3574250" y="1301882"/>
                </a:lnTo>
                <a:lnTo>
                  <a:pt x="3577576" y="1302436"/>
                </a:lnTo>
                <a:lnTo>
                  <a:pt x="3603861" y="1299304"/>
                </a:lnTo>
                <a:lnTo>
                  <a:pt x="3599976" y="1298847"/>
                </a:lnTo>
                <a:close/>
                <a:moveTo>
                  <a:pt x="3767126" y="1295483"/>
                </a:moveTo>
                <a:lnTo>
                  <a:pt x="3755086" y="1296769"/>
                </a:lnTo>
                <a:lnTo>
                  <a:pt x="3764735" y="1301593"/>
                </a:lnTo>
                <a:lnTo>
                  <a:pt x="3765911" y="1302769"/>
                </a:lnTo>
                <a:lnTo>
                  <a:pt x="3767126" y="1295483"/>
                </a:lnTo>
                <a:close/>
                <a:moveTo>
                  <a:pt x="5384650" y="1258502"/>
                </a:moveTo>
                <a:lnTo>
                  <a:pt x="5387607" y="1265895"/>
                </a:lnTo>
                <a:lnTo>
                  <a:pt x="5393099" y="1268641"/>
                </a:lnTo>
                <a:lnTo>
                  <a:pt x="5398590" y="1271387"/>
                </a:lnTo>
                <a:lnTo>
                  <a:pt x="5404082" y="1274132"/>
                </a:lnTo>
                <a:lnTo>
                  <a:pt x="5409574" y="1279624"/>
                </a:lnTo>
                <a:lnTo>
                  <a:pt x="5412320" y="1287862"/>
                </a:lnTo>
                <a:lnTo>
                  <a:pt x="5412320" y="1296100"/>
                </a:lnTo>
                <a:lnTo>
                  <a:pt x="5409574" y="1298846"/>
                </a:lnTo>
                <a:lnTo>
                  <a:pt x="5404082" y="1307084"/>
                </a:lnTo>
                <a:lnTo>
                  <a:pt x="5401336" y="1309830"/>
                </a:lnTo>
                <a:lnTo>
                  <a:pt x="5395844" y="1309830"/>
                </a:lnTo>
                <a:lnTo>
                  <a:pt x="5393099" y="1309830"/>
                </a:lnTo>
                <a:lnTo>
                  <a:pt x="5382115" y="1307084"/>
                </a:lnTo>
                <a:lnTo>
                  <a:pt x="5373877" y="1298846"/>
                </a:lnTo>
                <a:lnTo>
                  <a:pt x="5373877" y="1287862"/>
                </a:lnTo>
                <a:lnTo>
                  <a:pt x="5376623" y="1282370"/>
                </a:lnTo>
                <a:lnTo>
                  <a:pt x="5379369" y="1276878"/>
                </a:lnTo>
                <a:lnTo>
                  <a:pt x="5382115" y="1268641"/>
                </a:lnTo>
                <a:lnTo>
                  <a:pt x="5384650" y="1258502"/>
                </a:lnTo>
                <a:close/>
                <a:moveTo>
                  <a:pt x="5382548" y="1232220"/>
                </a:moveTo>
                <a:lnTo>
                  <a:pt x="5384861" y="1257657"/>
                </a:lnTo>
                <a:lnTo>
                  <a:pt x="5384650" y="1258502"/>
                </a:lnTo>
                <a:lnTo>
                  <a:pt x="5382115" y="1252165"/>
                </a:lnTo>
                <a:lnTo>
                  <a:pt x="5382115" y="1235689"/>
                </a:lnTo>
                <a:lnTo>
                  <a:pt x="5382548" y="1232220"/>
                </a:lnTo>
                <a:close/>
                <a:moveTo>
                  <a:pt x="4338643" y="1216468"/>
                </a:moveTo>
                <a:lnTo>
                  <a:pt x="4338643" y="1219214"/>
                </a:lnTo>
                <a:lnTo>
                  <a:pt x="4338643" y="1221960"/>
                </a:lnTo>
                <a:lnTo>
                  <a:pt x="4344135" y="1219214"/>
                </a:lnTo>
                <a:lnTo>
                  <a:pt x="4344135" y="1216468"/>
                </a:lnTo>
                <a:lnTo>
                  <a:pt x="4338643" y="1216468"/>
                </a:lnTo>
                <a:close/>
                <a:moveTo>
                  <a:pt x="4300199" y="1213722"/>
                </a:moveTo>
                <a:lnTo>
                  <a:pt x="4298827" y="1215095"/>
                </a:lnTo>
                <a:lnTo>
                  <a:pt x="4300199" y="1216467"/>
                </a:lnTo>
                <a:lnTo>
                  <a:pt x="4297453" y="1219213"/>
                </a:lnTo>
                <a:lnTo>
                  <a:pt x="4297449" y="1219214"/>
                </a:lnTo>
                <a:lnTo>
                  <a:pt x="4300199" y="1219214"/>
                </a:lnTo>
                <a:lnTo>
                  <a:pt x="4305691" y="1221960"/>
                </a:lnTo>
                <a:lnTo>
                  <a:pt x="4308437" y="1224706"/>
                </a:lnTo>
                <a:lnTo>
                  <a:pt x="4311183" y="1221960"/>
                </a:lnTo>
                <a:lnTo>
                  <a:pt x="4308437" y="1221960"/>
                </a:lnTo>
                <a:lnTo>
                  <a:pt x="4308437" y="1219214"/>
                </a:lnTo>
                <a:lnTo>
                  <a:pt x="4308437" y="1216468"/>
                </a:lnTo>
                <a:lnTo>
                  <a:pt x="4302945" y="1216468"/>
                </a:lnTo>
                <a:lnTo>
                  <a:pt x="4300199" y="1213722"/>
                </a:lnTo>
                <a:close/>
                <a:moveTo>
                  <a:pt x="4492418" y="1210976"/>
                </a:moveTo>
                <a:lnTo>
                  <a:pt x="4492418" y="1213722"/>
                </a:lnTo>
                <a:lnTo>
                  <a:pt x="4497910" y="1213722"/>
                </a:lnTo>
                <a:lnTo>
                  <a:pt x="4497910" y="1210976"/>
                </a:lnTo>
                <a:lnTo>
                  <a:pt x="4492418" y="1210976"/>
                </a:lnTo>
                <a:close/>
                <a:moveTo>
                  <a:pt x="4434752" y="1199992"/>
                </a:moveTo>
                <a:lnTo>
                  <a:pt x="4429260" y="1202738"/>
                </a:lnTo>
                <a:lnTo>
                  <a:pt x="4429260" y="1208230"/>
                </a:lnTo>
                <a:lnTo>
                  <a:pt x="4434752" y="1208230"/>
                </a:lnTo>
                <a:lnTo>
                  <a:pt x="4434752" y="1199992"/>
                </a:lnTo>
                <a:close/>
                <a:moveTo>
                  <a:pt x="4404547" y="1194500"/>
                </a:moveTo>
                <a:lnTo>
                  <a:pt x="4401801" y="1197246"/>
                </a:lnTo>
                <a:lnTo>
                  <a:pt x="4401801" y="1199992"/>
                </a:lnTo>
                <a:lnTo>
                  <a:pt x="4404547" y="1199992"/>
                </a:lnTo>
                <a:lnTo>
                  <a:pt x="4412784" y="1199992"/>
                </a:lnTo>
                <a:lnTo>
                  <a:pt x="4412784" y="1194500"/>
                </a:lnTo>
                <a:lnTo>
                  <a:pt x="4404547" y="1194500"/>
                </a:lnTo>
                <a:close/>
                <a:moveTo>
                  <a:pt x="6049387" y="1158802"/>
                </a:moveTo>
                <a:lnTo>
                  <a:pt x="6054021" y="1160347"/>
                </a:lnTo>
                <a:lnTo>
                  <a:pt x="6054879" y="1161548"/>
                </a:lnTo>
                <a:lnTo>
                  <a:pt x="6049387" y="1158802"/>
                </a:lnTo>
                <a:close/>
                <a:moveTo>
                  <a:pt x="5062413" y="1157634"/>
                </a:moveTo>
                <a:lnTo>
                  <a:pt x="5057771" y="1158125"/>
                </a:lnTo>
                <a:lnTo>
                  <a:pt x="5066327" y="1161548"/>
                </a:lnTo>
                <a:lnTo>
                  <a:pt x="5062413" y="1157634"/>
                </a:lnTo>
                <a:close/>
                <a:moveTo>
                  <a:pt x="4945951" y="1148115"/>
                </a:moveTo>
                <a:lnTo>
                  <a:pt x="4904314" y="1150564"/>
                </a:lnTo>
                <a:lnTo>
                  <a:pt x="4912552" y="1156056"/>
                </a:lnTo>
                <a:lnTo>
                  <a:pt x="4923536" y="1161548"/>
                </a:lnTo>
                <a:lnTo>
                  <a:pt x="4934520" y="1161548"/>
                </a:lnTo>
                <a:lnTo>
                  <a:pt x="4945504" y="1158802"/>
                </a:lnTo>
                <a:lnTo>
                  <a:pt x="4958813" y="1155845"/>
                </a:lnTo>
                <a:lnTo>
                  <a:pt x="4953742" y="1153310"/>
                </a:lnTo>
                <a:lnTo>
                  <a:pt x="4945951" y="1148115"/>
                </a:lnTo>
                <a:close/>
                <a:moveTo>
                  <a:pt x="5014153" y="1139581"/>
                </a:moveTo>
                <a:lnTo>
                  <a:pt x="5010164" y="1140578"/>
                </a:lnTo>
                <a:lnTo>
                  <a:pt x="5019988" y="1139923"/>
                </a:lnTo>
                <a:lnTo>
                  <a:pt x="5019645" y="1139581"/>
                </a:lnTo>
                <a:lnTo>
                  <a:pt x="5014153" y="1139581"/>
                </a:lnTo>
                <a:close/>
                <a:moveTo>
                  <a:pt x="4907060" y="1136835"/>
                </a:moveTo>
                <a:lnTo>
                  <a:pt x="4909806" y="1142327"/>
                </a:lnTo>
                <a:lnTo>
                  <a:pt x="4912552" y="1142327"/>
                </a:lnTo>
                <a:lnTo>
                  <a:pt x="4915298" y="1139581"/>
                </a:lnTo>
                <a:lnTo>
                  <a:pt x="4915298" y="1136835"/>
                </a:lnTo>
                <a:lnTo>
                  <a:pt x="4907060" y="1136835"/>
                </a:lnTo>
                <a:close/>
                <a:moveTo>
                  <a:pt x="5176166" y="1131343"/>
                </a:moveTo>
                <a:lnTo>
                  <a:pt x="5176166" y="1136835"/>
                </a:lnTo>
                <a:lnTo>
                  <a:pt x="5177645" y="1139791"/>
                </a:lnTo>
                <a:lnTo>
                  <a:pt x="5178912" y="1139580"/>
                </a:lnTo>
                <a:lnTo>
                  <a:pt x="5189896" y="1136834"/>
                </a:lnTo>
                <a:lnTo>
                  <a:pt x="5189896" y="1134089"/>
                </a:lnTo>
                <a:lnTo>
                  <a:pt x="5187150" y="1134089"/>
                </a:lnTo>
                <a:lnTo>
                  <a:pt x="5181658" y="1131343"/>
                </a:lnTo>
                <a:lnTo>
                  <a:pt x="5178912" y="1131343"/>
                </a:lnTo>
                <a:lnTo>
                  <a:pt x="5176166" y="1131343"/>
                </a:lnTo>
                <a:close/>
                <a:moveTo>
                  <a:pt x="6075474" y="1129969"/>
                </a:moveTo>
                <a:lnTo>
                  <a:pt x="6076847" y="1131342"/>
                </a:lnTo>
                <a:lnTo>
                  <a:pt x="6079593" y="1136834"/>
                </a:lnTo>
                <a:lnTo>
                  <a:pt x="6079593" y="1142326"/>
                </a:lnTo>
                <a:lnTo>
                  <a:pt x="6076847" y="1134088"/>
                </a:lnTo>
                <a:lnTo>
                  <a:pt x="6075474" y="1129969"/>
                </a:lnTo>
                <a:close/>
                <a:moveTo>
                  <a:pt x="5104771" y="1128597"/>
                </a:moveTo>
                <a:lnTo>
                  <a:pt x="5104771" y="1130884"/>
                </a:lnTo>
                <a:lnTo>
                  <a:pt x="5115753" y="1129969"/>
                </a:lnTo>
                <a:lnTo>
                  <a:pt x="5113009" y="1128597"/>
                </a:lnTo>
                <a:lnTo>
                  <a:pt x="5104771" y="1128597"/>
                </a:lnTo>
                <a:close/>
                <a:moveTo>
                  <a:pt x="5093787" y="1128597"/>
                </a:moveTo>
                <a:lnTo>
                  <a:pt x="5092011" y="1132149"/>
                </a:lnTo>
                <a:lnTo>
                  <a:pt x="5096807" y="1131617"/>
                </a:lnTo>
                <a:lnTo>
                  <a:pt x="5093787" y="1128597"/>
                </a:lnTo>
                <a:close/>
                <a:moveTo>
                  <a:pt x="5140468" y="1123105"/>
                </a:moveTo>
                <a:lnTo>
                  <a:pt x="5137723" y="1128596"/>
                </a:lnTo>
                <a:lnTo>
                  <a:pt x="5145961" y="1131342"/>
                </a:lnTo>
                <a:lnTo>
                  <a:pt x="5151452" y="1136833"/>
                </a:lnTo>
                <a:lnTo>
                  <a:pt x="5151452" y="1128597"/>
                </a:lnTo>
                <a:lnTo>
                  <a:pt x="5145960" y="1125851"/>
                </a:lnTo>
                <a:lnTo>
                  <a:pt x="5140468" y="1123105"/>
                </a:lnTo>
                <a:close/>
                <a:moveTo>
                  <a:pt x="5121247" y="1123105"/>
                </a:moveTo>
                <a:lnTo>
                  <a:pt x="5121247" y="1128597"/>
                </a:lnTo>
                <a:lnTo>
                  <a:pt x="5120249" y="1129594"/>
                </a:lnTo>
                <a:lnTo>
                  <a:pt x="5128465" y="1128910"/>
                </a:lnTo>
                <a:lnTo>
                  <a:pt x="5129485" y="1125851"/>
                </a:lnTo>
                <a:lnTo>
                  <a:pt x="5126739" y="1125851"/>
                </a:lnTo>
                <a:lnTo>
                  <a:pt x="5123993" y="1125851"/>
                </a:lnTo>
                <a:lnTo>
                  <a:pt x="5121247" y="1123105"/>
                </a:lnTo>
                <a:close/>
                <a:moveTo>
                  <a:pt x="6046642" y="1120359"/>
                </a:moveTo>
                <a:lnTo>
                  <a:pt x="6047557" y="1120359"/>
                </a:lnTo>
                <a:lnTo>
                  <a:pt x="6046642" y="1123104"/>
                </a:lnTo>
                <a:lnTo>
                  <a:pt x="6043896" y="1134088"/>
                </a:lnTo>
                <a:lnTo>
                  <a:pt x="6079593" y="1142326"/>
                </a:lnTo>
                <a:lnTo>
                  <a:pt x="6076847" y="1150564"/>
                </a:lnTo>
                <a:lnTo>
                  <a:pt x="6071355" y="1156056"/>
                </a:lnTo>
                <a:lnTo>
                  <a:pt x="6065863" y="1161548"/>
                </a:lnTo>
                <a:lnTo>
                  <a:pt x="6057625" y="1161548"/>
                </a:lnTo>
                <a:lnTo>
                  <a:pt x="6054021" y="1160347"/>
                </a:lnTo>
                <a:lnTo>
                  <a:pt x="6041150" y="1142326"/>
                </a:lnTo>
                <a:lnTo>
                  <a:pt x="6043896" y="1153310"/>
                </a:lnTo>
                <a:lnTo>
                  <a:pt x="6049387" y="1158802"/>
                </a:lnTo>
                <a:lnTo>
                  <a:pt x="6041150" y="1156056"/>
                </a:lnTo>
                <a:lnTo>
                  <a:pt x="6035658" y="1147818"/>
                </a:lnTo>
                <a:lnTo>
                  <a:pt x="6032912" y="1142326"/>
                </a:lnTo>
                <a:lnTo>
                  <a:pt x="6035658" y="1134088"/>
                </a:lnTo>
                <a:lnTo>
                  <a:pt x="6041150" y="1125850"/>
                </a:lnTo>
                <a:lnTo>
                  <a:pt x="6046642" y="1120359"/>
                </a:lnTo>
                <a:close/>
                <a:moveTo>
                  <a:pt x="5318957" y="1117613"/>
                </a:moveTo>
                <a:lnTo>
                  <a:pt x="5324449" y="1117613"/>
                </a:lnTo>
                <a:lnTo>
                  <a:pt x="5329941" y="1117613"/>
                </a:lnTo>
                <a:lnTo>
                  <a:pt x="5338179" y="1120359"/>
                </a:lnTo>
                <a:lnTo>
                  <a:pt x="5354655" y="1128597"/>
                </a:lnTo>
                <a:lnTo>
                  <a:pt x="5294243" y="1134089"/>
                </a:lnTo>
                <a:lnTo>
                  <a:pt x="5318957" y="1120359"/>
                </a:lnTo>
                <a:lnTo>
                  <a:pt x="5318957" y="1117613"/>
                </a:lnTo>
                <a:close/>
                <a:moveTo>
                  <a:pt x="4901568" y="1117613"/>
                </a:moveTo>
                <a:lnTo>
                  <a:pt x="4885093" y="1120359"/>
                </a:lnTo>
                <a:lnTo>
                  <a:pt x="4868617" y="1123105"/>
                </a:lnTo>
                <a:lnTo>
                  <a:pt x="4835665" y="1136835"/>
                </a:lnTo>
                <a:lnTo>
                  <a:pt x="4805459" y="1150564"/>
                </a:lnTo>
                <a:lnTo>
                  <a:pt x="4799967" y="1147819"/>
                </a:lnTo>
                <a:lnTo>
                  <a:pt x="4794475" y="1145073"/>
                </a:lnTo>
                <a:lnTo>
                  <a:pt x="4788983" y="1145073"/>
                </a:lnTo>
                <a:lnTo>
                  <a:pt x="4780745" y="1153310"/>
                </a:lnTo>
                <a:lnTo>
                  <a:pt x="4775253" y="1158802"/>
                </a:lnTo>
                <a:lnTo>
                  <a:pt x="4775253" y="1167040"/>
                </a:lnTo>
                <a:lnTo>
                  <a:pt x="4777999" y="1172532"/>
                </a:lnTo>
                <a:lnTo>
                  <a:pt x="4783491" y="1172532"/>
                </a:lnTo>
                <a:lnTo>
                  <a:pt x="4791729" y="1175278"/>
                </a:lnTo>
                <a:lnTo>
                  <a:pt x="4805459" y="1175278"/>
                </a:lnTo>
                <a:lnTo>
                  <a:pt x="4816443" y="1175278"/>
                </a:lnTo>
                <a:lnTo>
                  <a:pt x="4810951" y="1167040"/>
                </a:lnTo>
                <a:lnTo>
                  <a:pt x="4810951" y="1161548"/>
                </a:lnTo>
                <a:lnTo>
                  <a:pt x="4810951" y="1158802"/>
                </a:lnTo>
                <a:lnTo>
                  <a:pt x="4827427" y="1156056"/>
                </a:lnTo>
                <a:lnTo>
                  <a:pt x="4841157" y="1153310"/>
                </a:lnTo>
                <a:lnTo>
                  <a:pt x="4852141" y="1150564"/>
                </a:lnTo>
                <a:lnTo>
                  <a:pt x="4863125" y="1147819"/>
                </a:lnTo>
                <a:lnTo>
                  <a:pt x="4865871" y="1147819"/>
                </a:lnTo>
                <a:lnTo>
                  <a:pt x="4865871" y="1150564"/>
                </a:lnTo>
                <a:lnTo>
                  <a:pt x="4868617" y="1150564"/>
                </a:lnTo>
                <a:lnTo>
                  <a:pt x="4876855" y="1156056"/>
                </a:lnTo>
                <a:lnTo>
                  <a:pt x="4879601" y="1156056"/>
                </a:lnTo>
                <a:lnTo>
                  <a:pt x="4885093" y="1156056"/>
                </a:lnTo>
                <a:lnTo>
                  <a:pt x="4893330" y="1147819"/>
                </a:lnTo>
                <a:lnTo>
                  <a:pt x="4904314" y="1134089"/>
                </a:lnTo>
                <a:lnTo>
                  <a:pt x="4909806" y="1128597"/>
                </a:lnTo>
                <a:lnTo>
                  <a:pt x="4918044" y="1123105"/>
                </a:lnTo>
                <a:lnTo>
                  <a:pt x="4926282" y="1123105"/>
                </a:lnTo>
                <a:lnTo>
                  <a:pt x="4918044" y="1120359"/>
                </a:lnTo>
                <a:lnTo>
                  <a:pt x="4901568" y="1117613"/>
                </a:lnTo>
                <a:close/>
                <a:moveTo>
                  <a:pt x="5011407" y="1103883"/>
                </a:moveTo>
                <a:lnTo>
                  <a:pt x="5008661" y="1106629"/>
                </a:lnTo>
                <a:lnTo>
                  <a:pt x="5011407" y="1109375"/>
                </a:lnTo>
                <a:lnTo>
                  <a:pt x="5011407" y="1112121"/>
                </a:lnTo>
                <a:lnTo>
                  <a:pt x="5014153" y="1109375"/>
                </a:lnTo>
                <a:lnTo>
                  <a:pt x="5016899" y="1109375"/>
                </a:lnTo>
                <a:lnTo>
                  <a:pt x="5016899" y="1106629"/>
                </a:lnTo>
                <a:lnTo>
                  <a:pt x="5016899" y="1103883"/>
                </a:lnTo>
                <a:lnTo>
                  <a:pt x="5011407" y="1103883"/>
                </a:lnTo>
                <a:close/>
                <a:moveTo>
                  <a:pt x="5052597" y="1095645"/>
                </a:moveTo>
                <a:lnTo>
                  <a:pt x="5049851" y="1098391"/>
                </a:lnTo>
                <a:lnTo>
                  <a:pt x="5055343" y="1101137"/>
                </a:lnTo>
                <a:lnTo>
                  <a:pt x="5060835" y="1101137"/>
                </a:lnTo>
                <a:lnTo>
                  <a:pt x="5060835" y="1098391"/>
                </a:lnTo>
                <a:lnTo>
                  <a:pt x="5063581" y="1098391"/>
                </a:lnTo>
                <a:lnTo>
                  <a:pt x="5063581" y="1095645"/>
                </a:lnTo>
                <a:lnTo>
                  <a:pt x="5058089" y="1098391"/>
                </a:lnTo>
                <a:lnTo>
                  <a:pt x="5058089" y="1095645"/>
                </a:lnTo>
                <a:lnTo>
                  <a:pt x="5052597" y="1095645"/>
                </a:lnTo>
                <a:close/>
                <a:moveTo>
                  <a:pt x="5151452" y="1094272"/>
                </a:moveTo>
                <a:lnTo>
                  <a:pt x="5151452" y="1095645"/>
                </a:lnTo>
                <a:lnTo>
                  <a:pt x="5148706" y="1095645"/>
                </a:lnTo>
                <a:lnTo>
                  <a:pt x="5151452" y="1094272"/>
                </a:lnTo>
                <a:close/>
                <a:moveTo>
                  <a:pt x="2746" y="1092899"/>
                </a:moveTo>
                <a:lnTo>
                  <a:pt x="10984" y="1092899"/>
                </a:lnTo>
                <a:lnTo>
                  <a:pt x="21968" y="1092899"/>
                </a:lnTo>
                <a:lnTo>
                  <a:pt x="0" y="1095645"/>
                </a:lnTo>
                <a:lnTo>
                  <a:pt x="2746" y="1092899"/>
                </a:lnTo>
                <a:close/>
                <a:moveTo>
                  <a:pt x="5398590" y="1092899"/>
                </a:moveTo>
                <a:lnTo>
                  <a:pt x="5398590" y="1095645"/>
                </a:lnTo>
                <a:lnTo>
                  <a:pt x="5401336" y="1095645"/>
                </a:lnTo>
                <a:lnTo>
                  <a:pt x="5398590" y="1092899"/>
                </a:lnTo>
                <a:close/>
                <a:moveTo>
                  <a:pt x="5601793" y="1090153"/>
                </a:moveTo>
                <a:lnTo>
                  <a:pt x="5640236" y="1090153"/>
                </a:lnTo>
                <a:lnTo>
                  <a:pt x="5670442" y="1095645"/>
                </a:lnTo>
                <a:lnTo>
                  <a:pt x="5535889" y="1109375"/>
                </a:lnTo>
                <a:lnTo>
                  <a:pt x="5549619" y="1101137"/>
                </a:lnTo>
                <a:lnTo>
                  <a:pt x="5566095" y="1095645"/>
                </a:lnTo>
                <a:lnTo>
                  <a:pt x="5582571" y="1092899"/>
                </a:lnTo>
                <a:lnTo>
                  <a:pt x="5601793" y="1090153"/>
                </a:lnTo>
                <a:close/>
                <a:moveTo>
                  <a:pt x="5848573" y="1088123"/>
                </a:moveTo>
                <a:lnTo>
                  <a:pt x="5846185" y="1092899"/>
                </a:lnTo>
                <a:lnTo>
                  <a:pt x="5845636" y="1093997"/>
                </a:lnTo>
                <a:lnTo>
                  <a:pt x="5840693" y="1095645"/>
                </a:lnTo>
                <a:lnTo>
                  <a:pt x="5843439" y="1098391"/>
                </a:lnTo>
                <a:lnTo>
                  <a:pt x="5845636" y="1093997"/>
                </a:lnTo>
                <a:lnTo>
                  <a:pt x="5860112" y="1089172"/>
                </a:lnTo>
                <a:lnTo>
                  <a:pt x="5848573" y="1088123"/>
                </a:lnTo>
                <a:close/>
                <a:moveTo>
                  <a:pt x="5703394" y="1084661"/>
                </a:moveTo>
                <a:lnTo>
                  <a:pt x="5711632" y="1087407"/>
                </a:lnTo>
                <a:lnTo>
                  <a:pt x="5722616" y="1090153"/>
                </a:lnTo>
                <a:lnTo>
                  <a:pt x="5689664" y="1092899"/>
                </a:lnTo>
                <a:lnTo>
                  <a:pt x="5695156" y="1087407"/>
                </a:lnTo>
                <a:lnTo>
                  <a:pt x="5703394" y="1084661"/>
                </a:lnTo>
                <a:close/>
                <a:moveTo>
                  <a:pt x="5261291" y="1081915"/>
                </a:moveTo>
                <a:lnTo>
                  <a:pt x="5264037" y="1084661"/>
                </a:lnTo>
                <a:lnTo>
                  <a:pt x="5261291" y="1087407"/>
                </a:lnTo>
                <a:lnTo>
                  <a:pt x="5261291" y="1081915"/>
                </a:lnTo>
                <a:close/>
                <a:moveTo>
                  <a:pt x="5091041" y="1079169"/>
                </a:moveTo>
                <a:lnTo>
                  <a:pt x="5091041" y="1084661"/>
                </a:lnTo>
                <a:lnTo>
                  <a:pt x="5096533" y="1084661"/>
                </a:lnTo>
                <a:lnTo>
                  <a:pt x="5096533" y="1079169"/>
                </a:lnTo>
                <a:lnTo>
                  <a:pt x="5093787" y="1079169"/>
                </a:lnTo>
                <a:lnTo>
                  <a:pt x="5091041" y="1079169"/>
                </a:lnTo>
                <a:close/>
                <a:moveTo>
                  <a:pt x="5132230" y="1068185"/>
                </a:moveTo>
                <a:lnTo>
                  <a:pt x="5129485" y="1070931"/>
                </a:lnTo>
                <a:lnTo>
                  <a:pt x="5129485" y="1073677"/>
                </a:lnTo>
                <a:lnTo>
                  <a:pt x="5126739" y="1079169"/>
                </a:lnTo>
                <a:lnTo>
                  <a:pt x="5126739" y="1076423"/>
                </a:lnTo>
                <a:lnTo>
                  <a:pt x="5121247" y="1076423"/>
                </a:lnTo>
                <a:lnTo>
                  <a:pt x="5121247" y="1081915"/>
                </a:lnTo>
                <a:lnTo>
                  <a:pt x="5118501" y="1081915"/>
                </a:lnTo>
                <a:lnTo>
                  <a:pt x="5115755" y="1084661"/>
                </a:lnTo>
                <a:lnTo>
                  <a:pt x="5113009" y="1084661"/>
                </a:lnTo>
                <a:lnTo>
                  <a:pt x="5113009" y="1087407"/>
                </a:lnTo>
                <a:lnTo>
                  <a:pt x="5115755" y="1090153"/>
                </a:lnTo>
                <a:lnTo>
                  <a:pt x="5118501" y="1095645"/>
                </a:lnTo>
                <a:lnTo>
                  <a:pt x="5110263" y="1092899"/>
                </a:lnTo>
                <a:lnTo>
                  <a:pt x="5104771" y="1090153"/>
                </a:lnTo>
                <a:lnTo>
                  <a:pt x="5102025" y="1092899"/>
                </a:lnTo>
                <a:lnTo>
                  <a:pt x="5102025" y="1103883"/>
                </a:lnTo>
                <a:lnTo>
                  <a:pt x="5102025" y="1112121"/>
                </a:lnTo>
                <a:lnTo>
                  <a:pt x="5099279" y="1112121"/>
                </a:lnTo>
                <a:lnTo>
                  <a:pt x="5099279" y="1114867"/>
                </a:lnTo>
                <a:lnTo>
                  <a:pt x="5096533" y="1112121"/>
                </a:lnTo>
                <a:lnTo>
                  <a:pt x="5096533" y="1103883"/>
                </a:lnTo>
                <a:lnTo>
                  <a:pt x="5099279" y="1095645"/>
                </a:lnTo>
                <a:lnTo>
                  <a:pt x="5088295" y="1095645"/>
                </a:lnTo>
                <a:lnTo>
                  <a:pt x="5080057" y="1095645"/>
                </a:lnTo>
                <a:lnTo>
                  <a:pt x="5071819" y="1101137"/>
                </a:lnTo>
                <a:lnTo>
                  <a:pt x="5063581" y="1103883"/>
                </a:lnTo>
                <a:lnTo>
                  <a:pt x="5069073" y="1109375"/>
                </a:lnTo>
                <a:lnTo>
                  <a:pt x="5074565" y="1114867"/>
                </a:lnTo>
                <a:lnTo>
                  <a:pt x="5074565" y="1112121"/>
                </a:lnTo>
                <a:lnTo>
                  <a:pt x="5074565" y="1109375"/>
                </a:lnTo>
                <a:lnTo>
                  <a:pt x="5082803" y="1106629"/>
                </a:lnTo>
                <a:lnTo>
                  <a:pt x="5091041" y="1106629"/>
                </a:lnTo>
                <a:lnTo>
                  <a:pt x="5093787" y="1109375"/>
                </a:lnTo>
                <a:lnTo>
                  <a:pt x="5093787" y="1112121"/>
                </a:lnTo>
                <a:lnTo>
                  <a:pt x="5088295" y="1112121"/>
                </a:lnTo>
                <a:lnTo>
                  <a:pt x="5082803" y="1114867"/>
                </a:lnTo>
                <a:lnTo>
                  <a:pt x="5082803" y="1117613"/>
                </a:lnTo>
                <a:lnTo>
                  <a:pt x="5049851" y="1112121"/>
                </a:lnTo>
                <a:lnTo>
                  <a:pt x="5033375" y="1112121"/>
                </a:lnTo>
                <a:lnTo>
                  <a:pt x="5025137" y="1114867"/>
                </a:lnTo>
                <a:lnTo>
                  <a:pt x="5016899" y="1120359"/>
                </a:lnTo>
                <a:lnTo>
                  <a:pt x="5025137" y="1123105"/>
                </a:lnTo>
                <a:lnTo>
                  <a:pt x="5030629" y="1125851"/>
                </a:lnTo>
                <a:lnTo>
                  <a:pt x="5033375" y="1134089"/>
                </a:lnTo>
                <a:lnTo>
                  <a:pt x="5034748" y="1139580"/>
                </a:lnTo>
                <a:lnTo>
                  <a:pt x="5038867" y="1139580"/>
                </a:lnTo>
                <a:lnTo>
                  <a:pt x="5036121" y="1145072"/>
                </a:lnTo>
                <a:lnTo>
                  <a:pt x="5036121" y="1145073"/>
                </a:lnTo>
                <a:lnTo>
                  <a:pt x="5042006" y="1141149"/>
                </a:lnTo>
                <a:lnTo>
                  <a:pt x="5038867" y="1139580"/>
                </a:lnTo>
                <a:lnTo>
                  <a:pt x="5049851" y="1131342"/>
                </a:lnTo>
                <a:lnTo>
                  <a:pt x="5063581" y="1128596"/>
                </a:lnTo>
                <a:lnTo>
                  <a:pt x="5069073" y="1131342"/>
                </a:lnTo>
                <a:lnTo>
                  <a:pt x="5069074" y="1131342"/>
                </a:lnTo>
                <a:lnTo>
                  <a:pt x="5088295" y="1128597"/>
                </a:lnTo>
                <a:lnTo>
                  <a:pt x="5104771" y="1125851"/>
                </a:lnTo>
                <a:lnTo>
                  <a:pt x="5110263" y="1123105"/>
                </a:lnTo>
                <a:lnTo>
                  <a:pt x="5118501" y="1117613"/>
                </a:lnTo>
                <a:lnTo>
                  <a:pt x="5126739" y="1112121"/>
                </a:lnTo>
                <a:lnTo>
                  <a:pt x="5107517" y="1117613"/>
                </a:lnTo>
                <a:lnTo>
                  <a:pt x="5104771" y="1112121"/>
                </a:lnTo>
                <a:lnTo>
                  <a:pt x="5118501" y="1112121"/>
                </a:lnTo>
                <a:lnTo>
                  <a:pt x="5118501" y="1103883"/>
                </a:lnTo>
                <a:lnTo>
                  <a:pt x="5118501" y="1101137"/>
                </a:lnTo>
                <a:lnTo>
                  <a:pt x="5118501" y="1095645"/>
                </a:lnTo>
                <a:lnTo>
                  <a:pt x="5123993" y="1095645"/>
                </a:lnTo>
                <a:lnTo>
                  <a:pt x="5126739" y="1098391"/>
                </a:lnTo>
                <a:lnTo>
                  <a:pt x="5132230" y="1098391"/>
                </a:lnTo>
                <a:lnTo>
                  <a:pt x="5134976" y="1095645"/>
                </a:lnTo>
                <a:lnTo>
                  <a:pt x="5134976" y="1092899"/>
                </a:lnTo>
                <a:lnTo>
                  <a:pt x="5129485" y="1092899"/>
                </a:lnTo>
                <a:lnTo>
                  <a:pt x="5129485" y="1087407"/>
                </a:lnTo>
                <a:lnTo>
                  <a:pt x="5134976" y="1087407"/>
                </a:lnTo>
                <a:lnTo>
                  <a:pt x="5137722" y="1087407"/>
                </a:lnTo>
                <a:lnTo>
                  <a:pt x="5140468" y="1087407"/>
                </a:lnTo>
                <a:lnTo>
                  <a:pt x="5143214" y="1087407"/>
                </a:lnTo>
                <a:lnTo>
                  <a:pt x="5145960" y="1084661"/>
                </a:lnTo>
                <a:lnTo>
                  <a:pt x="5143214" y="1081915"/>
                </a:lnTo>
                <a:lnTo>
                  <a:pt x="5143214" y="1079169"/>
                </a:lnTo>
                <a:lnTo>
                  <a:pt x="5143214" y="1073677"/>
                </a:lnTo>
                <a:lnTo>
                  <a:pt x="5137722" y="1070931"/>
                </a:lnTo>
                <a:lnTo>
                  <a:pt x="5132230" y="1068185"/>
                </a:lnTo>
                <a:close/>
                <a:moveTo>
                  <a:pt x="5266783" y="1065439"/>
                </a:moveTo>
                <a:lnTo>
                  <a:pt x="5266783" y="1070931"/>
                </a:lnTo>
                <a:lnTo>
                  <a:pt x="5269529" y="1073677"/>
                </a:lnTo>
                <a:lnTo>
                  <a:pt x="5272275" y="1076423"/>
                </a:lnTo>
                <a:lnTo>
                  <a:pt x="5272275" y="1081915"/>
                </a:lnTo>
                <a:lnTo>
                  <a:pt x="5280513" y="1081915"/>
                </a:lnTo>
                <a:lnTo>
                  <a:pt x="5280513" y="1076423"/>
                </a:lnTo>
                <a:lnTo>
                  <a:pt x="5277767" y="1073677"/>
                </a:lnTo>
                <a:lnTo>
                  <a:pt x="5275021" y="1070931"/>
                </a:lnTo>
                <a:lnTo>
                  <a:pt x="5275021" y="1065439"/>
                </a:lnTo>
                <a:lnTo>
                  <a:pt x="5266783" y="1065439"/>
                </a:lnTo>
                <a:close/>
                <a:moveTo>
                  <a:pt x="5206372" y="1065439"/>
                </a:moveTo>
                <a:lnTo>
                  <a:pt x="5200880" y="1068185"/>
                </a:lnTo>
                <a:lnTo>
                  <a:pt x="5198134" y="1070931"/>
                </a:lnTo>
                <a:lnTo>
                  <a:pt x="5198134" y="1076423"/>
                </a:lnTo>
                <a:lnTo>
                  <a:pt x="5203626" y="1081915"/>
                </a:lnTo>
                <a:lnTo>
                  <a:pt x="5209118" y="1084661"/>
                </a:lnTo>
                <a:lnTo>
                  <a:pt x="5214610" y="1084661"/>
                </a:lnTo>
                <a:lnTo>
                  <a:pt x="5217356" y="1084661"/>
                </a:lnTo>
                <a:lnTo>
                  <a:pt x="5217356" y="1068185"/>
                </a:lnTo>
                <a:lnTo>
                  <a:pt x="5209118" y="1068185"/>
                </a:lnTo>
                <a:lnTo>
                  <a:pt x="5206372" y="1065439"/>
                </a:lnTo>
                <a:close/>
                <a:moveTo>
                  <a:pt x="5069073" y="1059947"/>
                </a:moveTo>
                <a:lnTo>
                  <a:pt x="5069073" y="1062693"/>
                </a:lnTo>
                <a:lnTo>
                  <a:pt x="5071819" y="1065439"/>
                </a:lnTo>
                <a:lnTo>
                  <a:pt x="5077311" y="1068185"/>
                </a:lnTo>
                <a:lnTo>
                  <a:pt x="5080057" y="1065439"/>
                </a:lnTo>
                <a:lnTo>
                  <a:pt x="5080057" y="1062693"/>
                </a:lnTo>
                <a:lnTo>
                  <a:pt x="5077311" y="1059947"/>
                </a:lnTo>
                <a:lnTo>
                  <a:pt x="5071819" y="1059947"/>
                </a:lnTo>
                <a:lnTo>
                  <a:pt x="5069073" y="1059947"/>
                </a:lnTo>
                <a:close/>
                <a:moveTo>
                  <a:pt x="5390352" y="1057201"/>
                </a:moveTo>
                <a:lnTo>
                  <a:pt x="5382114" y="1059947"/>
                </a:lnTo>
                <a:lnTo>
                  <a:pt x="5384860" y="1070931"/>
                </a:lnTo>
                <a:lnTo>
                  <a:pt x="5387606" y="1076423"/>
                </a:lnTo>
                <a:lnTo>
                  <a:pt x="5387606" y="1084661"/>
                </a:lnTo>
                <a:lnTo>
                  <a:pt x="5401336" y="1087407"/>
                </a:lnTo>
                <a:lnTo>
                  <a:pt x="5415066" y="1084661"/>
                </a:lnTo>
                <a:lnTo>
                  <a:pt x="5415066" y="1073677"/>
                </a:lnTo>
                <a:lnTo>
                  <a:pt x="5412320" y="1073677"/>
                </a:lnTo>
                <a:lnTo>
                  <a:pt x="5409574" y="1070931"/>
                </a:lnTo>
                <a:lnTo>
                  <a:pt x="5412320" y="1062693"/>
                </a:lnTo>
                <a:lnTo>
                  <a:pt x="5406828" y="1059947"/>
                </a:lnTo>
                <a:lnTo>
                  <a:pt x="5404082" y="1057201"/>
                </a:lnTo>
                <a:lnTo>
                  <a:pt x="5390352" y="1057201"/>
                </a:lnTo>
                <a:close/>
                <a:moveTo>
                  <a:pt x="5302481" y="1057201"/>
                </a:moveTo>
                <a:lnTo>
                  <a:pt x="5296989" y="1059947"/>
                </a:lnTo>
                <a:lnTo>
                  <a:pt x="5296989" y="1065439"/>
                </a:lnTo>
                <a:lnTo>
                  <a:pt x="5302481" y="1062693"/>
                </a:lnTo>
                <a:lnTo>
                  <a:pt x="5302481" y="1057201"/>
                </a:lnTo>
                <a:close/>
                <a:moveTo>
                  <a:pt x="5220102" y="1057201"/>
                </a:moveTo>
                <a:lnTo>
                  <a:pt x="5217356" y="1059947"/>
                </a:lnTo>
                <a:lnTo>
                  <a:pt x="5217356" y="1065439"/>
                </a:lnTo>
                <a:lnTo>
                  <a:pt x="5222848" y="1065439"/>
                </a:lnTo>
                <a:lnTo>
                  <a:pt x="5222848" y="1059947"/>
                </a:lnTo>
                <a:lnTo>
                  <a:pt x="5225594" y="1059947"/>
                </a:lnTo>
                <a:lnTo>
                  <a:pt x="5225594" y="1057201"/>
                </a:lnTo>
                <a:lnTo>
                  <a:pt x="5222848" y="1057201"/>
                </a:lnTo>
                <a:lnTo>
                  <a:pt x="5220102" y="1057201"/>
                </a:lnTo>
                <a:close/>
                <a:moveTo>
                  <a:pt x="6050990" y="1055027"/>
                </a:moveTo>
                <a:lnTo>
                  <a:pt x="5826635" y="1077772"/>
                </a:lnTo>
                <a:lnTo>
                  <a:pt x="5846185" y="1079169"/>
                </a:lnTo>
                <a:lnTo>
                  <a:pt x="5881883" y="1076423"/>
                </a:lnTo>
                <a:lnTo>
                  <a:pt x="5917580" y="1070931"/>
                </a:lnTo>
                <a:lnTo>
                  <a:pt x="5956024" y="1065439"/>
                </a:lnTo>
                <a:lnTo>
                  <a:pt x="5983484" y="1062693"/>
                </a:lnTo>
                <a:lnTo>
                  <a:pt x="6008198" y="1062693"/>
                </a:lnTo>
                <a:lnTo>
                  <a:pt x="6032912" y="1059947"/>
                </a:lnTo>
                <a:lnTo>
                  <a:pt x="6046642" y="1057201"/>
                </a:lnTo>
                <a:lnTo>
                  <a:pt x="6050990" y="1055027"/>
                </a:lnTo>
                <a:close/>
                <a:moveTo>
                  <a:pt x="5209118" y="1051709"/>
                </a:moveTo>
                <a:lnTo>
                  <a:pt x="5206372" y="1054455"/>
                </a:lnTo>
                <a:lnTo>
                  <a:pt x="5200880" y="1054455"/>
                </a:lnTo>
                <a:lnTo>
                  <a:pt x="5195388" y="1057201"/>
                </a:lnTo>
                <a:lnTo>
                  <a:pt x="5192642" y="1062693"/>
                </a:lnTo>
                <a:lnTo>
                  <a:pt x="5209118" y="1062693"/>
                </a:lnTo>
                <a:lnTo>
                  <a:pt x="5211864" y="1059947"/>
                </a:lnTo>
                <a:lnTo>
                  <a:pt x="5211864" y="1057201"/>
                </a:lnTo>
                <a:lnTo>
                  <a:pt x="5209118" y="1051709"/>
                </a:lnTo>
                <a:close/>
                <a:moveTo>
                  <a:pt x="5187150" y="1051709"/>
                </a:moveTo>
                <a:lnTo>
                  <a:pt x="5187150" y="1057201"/>
                </a:lnTo>
                <a:lnTo>
                  <a:pt x="5192642" y="1057201"/>
                </a:lnTo>
                <a:lnTo>
                  <a:pt x="5192642" y="1051709"/>
                </a:lnTo>
                <a:lnTo>
                  <a:pt x="5187150" y="1051709"/>
                </a:lnTo>
                <a:close/>
                <a:moveTo>
                  <a:pt x="5118501" y="1051709"/>
                </a:moveTo>
                <a:lnTo>
                  <a:pt x="5121247" y="1057201"/>
                </a:lnTo>
                <a:lnTo>
                  <a:pt x="5126739" y="1057201"/>
                </a:lnTo>
                <a:lnTo>
                  <a:pt x="5123993" y="1051709"/>
                </a:lnTo>
                <a:lnTo>
                  <a:pt x="5118501" y="1051709"/>
                </a:lnTo>
                <a:close/>
                <a:moveTo>
                  <a:pt x="5480970" y="1048963"/>
                </a:moveTo>
                <a:lnTo>
                  <a:pt x="5478224" y="1051709"/>
                </a:lnTo>
                <a:lnTo>
                  <a:pt x="5478224" y="1054455"/>
                </a:lnTo>
                <a:lnTo>
                  <a:pt x="5480970" y="1057201"/>
                </a:lnTo>
                <a:lnTo>
                  <a:pt x="5483716" y="1057201"/>
                </a:lnTo>
                <a:lnTo>
                  <a:pt x="5486462" y="1057201"/>
                </a:lnTo>
                <a:lnTo>
                  <a:pt x="5486462" y="1051709"/>
                </a:lnTo>
                <a:lnTo>
                  <a:pt x="5486462" y="1048963"/>
                </a:lnTo>
                <a:lnTo>
                  <a:pt x="5480970" y="1048963"/>
                </a:lnTo>
                <a:close/>
                <a:moveTo>
                  <a:pt x="5091041" y="1043471"/>
                </a:moveTo>
                <a:lnTo>
                  <a:pt x="5088295" y="1046217"/>
                </a:lnTo>
                <a:lnTo>
                  <a:pt x="5088295" y="1054455"/>
                </a:lnTo>
                <a:lnTo>
                  <a:pt x="5093787" y="1054455"/>
                </a:lnTo>
                <a:lnTo>
                  <a:pt x="5096533" y="1057201"/>
                </a:lnTo>
                <a:lnTo>
                  <a:pt x="5099279" y="1057201"/>
                </a:lnTo>
                <a:lnTo>
                  <a:pt x="5099279" y="1046217"/>
                </a:lnTo>
                <a:lnTo>
                  <a:pt x="5096533" y="1046217"/>
                </a:lnTo>
                <a:lnTo>
                  <a:pt x="5093787" y="1046217"/>
                </a:lnTo>
                <a:lnTo>
                  <a:pt x="5093787" y="1043471"/>
                </a:lnTo>
                <a:lnTo>
                  <a:pt x="5091041" y="1043471"/>
                </a:lnTo>
                <a:close/>
                <a:moveTo>
                  <a:pt x="5264037" y="1040725"/>
                </a:moveTo>
                <a:lnTo>
                  <a:pt x="5261291" y="1048963"/>
                </a:lnTo>
                <a:lnTo>
                  <a:pt x="5261291" y="1057201"/>
                </a:lnTo>
                <a:lnTo>
                  <a:pt x="5266783" y="1057201"/>
                </a:lnTo>
                <a:lnTo>
                  <a:pt x="5266783" y="1054455"/>
                </a:lnTo>
                <a:lnTo>
                  <a:pt x="5272275" y="1054455"/>
                </a:lnTo>
                <a:lnTo>
                  <a:pt x="5272275" y="1043471"/>
                </a:lnTo>
                <a:lnTo>
                  <a:pt x="5269529" y="1040725"/>
                </a:lnTo>
                <a:lnTo>
                  <a:pt x="5264037" y="1040725"/>
                </a:lnTo>
                <a:close/>
                <a:moveTo>
                  <a:pt x="5250308" y="1040725"/>
                </a:moveTo>
                <a:lnTo>
                  <a:pt x="5250308" y="1043471"/>
                </a:lnTo>
                <a:lnTo>
                  <a:pt x="5253053" y="1043471"/>
                </a:lnTo>
                <a:lnTo>
                  <a:pt x="5253053" y="1046217"/>
                </a:lnTo>
                <a:lnTo>
                  <a:pt x="5253053" y="1048963"/>
                </a:lnTo>
                <a:lnTo>
                  <a:pt x="5258545" y="1048963"/>
                </a:lnTo>
                <a:lnTo>
                  <a:pt x="5258545" y="1043471"/>
                </a:lnTo>
                <a:lnTo>
                  <a:pt x="5258545" y="1040725"/>
                </a:lnTo>
                <a:lnTo>
                  <a:pt x="5255799" y="1040725"/>
                </a:lnTo>
                <a:lnTo>
                  <a:pt x="5253053" y="1040725"/>
                </a:lnTo>
                <a:lnTo>
                  <a:pt x="5250308" y="1040725"/>
                </a:lnTo>
                <a:close/>
                <a:moveTo>
                  <a:pt x="5071819" y="1040725"/>
                </a:moveTo>
                <a:lnTo>
                  <a:pt x="5069073" y="1043471"/>
                </a:lnTo>
                <a:lnTo>
                  <a:pt x="5066327" y="1043471"/>
                </a:lnTo>
                <a:lnTo>
                  <a:pt x="5063581" y="1043471"/>
                </a:lnTo>
                <a:lnTo>
                  <a:pt x="5066327" y="1048963"/>
                </a:lnTo>
                <a:lnTo>
                  <a:pt x="5066327" y="1054455"/>
                </a:lnTo>
                <a:lnTo>
                  <a:pt x="5074565" y="1054455"/>
                </a:lnTo>
                <a:lnTo>
                  <a:pt x="5074565" y="1048963"/>
                </a:lnTo>
                <a:lnTo>
                  <a:pt x="5074565" y="1046217"/>
                </a:lnTo>
                <a:lnTo>
                  <a:pt x="5071819" y="1040725"/>
                </a:lnTo>
                <a:close/>
                <a:moveTo>
                  <a:pt x="5579825" y="1037979"/>
                </a:moveTo>
                <a:lnTo>
                  <a:pt x="5579825" y="1040725"/>
                </a:lnTo>
                <a:lnTo>
                  <a:pt x="5582571" y="1046217"/>
                </a:lnTo>
                <a:lnTo>
                  <a:pt x="5588063" y="1046217"/>
                </a:lnTo>
                <a:lnTo>
                  <a:pt x="5593555" y="1043471"/>
                </a:lnTo>
                <a:lnTo>
                  <a:pt x="5588063" y="1040725"/>
                </a:lnTo>
                <a:lnTo>
                  <a:pt x="5579825" y="1037979"/>
                </a:lnTo>
                <a:close/>
                <a:moveTo>
                  <a:pt x="5198134" y="1037979"/>
                </a:moveTo>
                <a:lnTo>
                  <a:pt x="5195388" y="1040725"/>
                </a:lnTo>
                <a:lnTo>
                  <a:pt x="5198134" y="1046217"/>
                </a:lnTo>
                <a:lnTo>
                  <a:pt x="5203626" y="1046217"/>
                </a:lnTo>
                <a:lnTo>
                  <a:pt x="5209118" y="1043471"/>
                </a:lnTo>
                <a:lnTo>
                  <a:pt x="5214610" y="1040725"/>
                </a:lnTo>
                <a:lnTo>
                  <a:pt x="5203626" y="1037979"/>
                </a:lnTo>
                <a:lnTo>
                  <a:pt x="5198134" y="1037979"/>
                </a:lnTo>
                <a:close/>
                <a:moveTo>
                  <a:pt x="5129485" y="1037979"/>
                </a:moveTo>
                <a:lnTo>
                  <a:pt x="5126739" y="1040725"/>
                </a:lnTo>
                <a:lnTo>
                  <a:pt x="5123993" y="1046217"/>
                </a:lnTo>
                <a:lnTo>
                  <a:pt x="5126739" y="1048963"/>
                </a:lnTo>
                <a:lnTo>
                  <a:pt x="5132230" y="1048963"/>
                </a:lnTo>
                <a:lnTo>
                  <a:pt x="5137722" y="1043471"/>
                </a:lnTo>
                <a:lnTo>
                  <a:pt x="5145960" y="1040725"/>
                </a:lnTo>
                <a:lnTo>
                  <a:pt x="5145960" y="1046217"/>
                </a:lnTo>
                <a:lnTo>
                  <a:pt x="5143214" y="1051709"/>
                </a:lnTo>
                <a:lnTo>
                  <a:pt x="5140468" y="1057201"/>
                </a:lnTo>
                <a:lnTo>
                  <a:pt x="5143214" y="1057201"/>
                </a:lnTo>
                <a:lnTo>
                  <a:pt x="5148706" y="1062693"/>
                </a:lnTo>
                <a:lnTo>
                  <a:pt x="5143214" y="1065439"/>
                </a:lnTo>
                <a:lnTo>
                  <a:pt x="5143214" y="1070931"/>
                </a:lnTo>
                <a:lnTo>
                  <a:pt x="5145960" y="1070931"/>
                </a:lnTo>
                <a:lnTo>
                  <a:pt x="5148706" y="1073677"/>
                </a:lnTo>
                <a:lnTo>
                  <a:pt x="5151452" y="1076423"/>
                </a:lnTo>
                <a:lnTo>
                  <a:pt x="5148706" y="1076423"/>
                </a:lnTo>
                <a:lnTo>
                  <a:pt x="5151452" y="1079169"/>
                </a:lnTo>
                <a:lnTo>
                  <a:pt x="5151452" y="1084661"/>
                </a:lnTo>
                <a:lnTo>
                  <a:pt x="5154198" y="1084661"/>
                </a:lnTo>
                <a:lnTo>
                  <a:pt x="5156944" y="1081915"/>
                </a:lnTo>
                <a:lnTo>
                  <a:pt x="5159690" y="1084661"/>
                </a:lnTo>
                <a:lnTo>
                  <a:pt x="5176166" y="1084661"/>
                </a:lnTo>
                <a:lnTo>
                  <a:pt x="5176166" y="1081915"/>
                </a:lnTo>
                <a:lnTo>
                  <a:pt x="5178912" y="1076423"/>
                </a:lnTo>
                <a:lnTo>
                  <a:pt x="5181658" y="1076423"/>
                </a:lnTo>
                <a:lnTo>
                  <a:pt x="5187150" y="1076423"/>
                </a:lnTo>
                <a:lnTo>
                  <a:pt x="5187150" y="1070931"/>
                </a:lnTo>
                <a:lnTo>
                  <a:pt x="5187150" y="1068185"/>
                </a:lnTo>
                <a:lnTo>
                  <a:pt x="5187150" y="1065439"/>
                </a:lnTo>
                <a:lnTo>
                  <a:pt x="5181658" y="1065439"/>
                </a:lnTo>
                <a:lnTo>
                  <a:pt x="5178912" y="1065439"/>
                </a:lnTo>
                <a:lnTo>
                  <a:pt x="5167928" y="1062693"/>
                </a:lnTo>
                <a:lnTo>
                  <a:pt x="5167928" y="1065439"/>
                </a:lnTo>
                <a:lnTo>
                  <a:pt x="5165182" y="1068185"/>
                </a:lnTo>
                <a:lnTo>
                  <a:pt x="5159690" y="1068185"/>
                </a:lnTo>
                <a:lnTo>
                  <a:pt x="5156944" y="1068185"/>
                </a:lnTo>
                <a:lnTo>
                  <a:pt x="5154198" y="1065439"/>
                </a:lnTo>
                <a:lnTo>
                  <a:pt x="5154198" y="1062693"/>
                </a:lnTo>
                <a:lnTo>
                  <a:pt x="5154198" y="1059947"/>
                </a:lnTo>
                <a:lnTo>
                  <a:pt x="5159690" y="1059947"/>
                </a:lnTo>
                <a:lnTo>
                  <a:pt x="5165182" y="1062693"/>
                </a:lnTo>
                <a:lnTo>
                  <a:pt x="5170674" y="1057201"/>
                </a:lnTo>
                <a:lnTo>
                  <a:pt x="5173420" y="1057201"/>
                </a:lnTo>
                <a:lnTo>
                  <a:pt x="5176166" y="1057201"/>
                </a:lnTo>
                <a:lnTo>
                  <a:pt x="5178912" y="1054455"/>
                </a:lnTo>
                <a:lnTo>
                  <a:pt x="5178912" y="1046217"/>
                </a:lnTo>
                <a:lnTo>
                  <a:pt x="5173420" y="1046217"/>
                </a:lnTo>
                <a:lnTo>
                  <a:pt x="5170674" y="1048963"/>
                </a:lnTo>
                <a:lnTo>
                  <a:pt x="5167928" y="1046217"/>
                </a:lnTo>
                <a:lnTo>
                  <a:pt x="5165182" y="1043471"/>
                </a:lnTo>
                <a:lnTo>
                  <a:pt x="5165182" y="1040725"/>
                </a:lnTo>
                <a:lnTo>
                  <a:pt x="5159690" y="1040725"/>
                </a:lnTo>
                <a:lnTo>
                  <a:pt x="5156944" y="1043471"/>
                </a:lnTo>
                <a:lnTo>
                  <a:pt x="5154198" y="1040725"/>
                </a:lnTo>
                <a:lnTo>
                  <a:pt x="5151452" y="1040725"/>
                </a:lnTo>
                <a:lnTo>
                  <a:pt x="5145960" y="1037979"/>
                </a:lnTo>
                <a:lnTo>
                  <a:pt x="5143214" y="1037979"/>
                </a:lnTo>
                <a:lnTo>
                  <a:pt x="5140468" y="1040725"/>
                </a:lnTo>
                <a:lnTo>
                  <a:pt x="5137722" y="1040725"/>
                </a:lnTo>
                <a:lnTo>
                  <a:pt x="5129485" y="1037979"/>
                </a:lnTo>
                <a:close/>
                <a:moveTo>
                  <a:pt x="400913" y="1035234"/>
                </a:moveTo>
                <a:lnTo>
                  <a:pt x="409150" y="1035234"/>
                </a:lnTo>
                <a:lnTo>
                  <a:pt x="414642" y="1035234"/>
                </a:lnTo>
                <a:lnTo>
                  <a:pt x="417389" y="1037980"/>
                </a:lnTo>
                <a:lnTo>
                  <a:pt x="411897" y="1040726"/>
                </a:lnTo>
                <a:lnTo>
                  <a:pt x="409150" y="1043472"/>
                </a:lnTo>
                <a:lnTo>
                  <a:pt x="411897" y="1043472"/>
                </a:lnTo>
                <a:lnTo>
                  <a:pt x="414642" y="1046218"/>
                </a:lnTo>
                <a:lnTo>
                  <a:pt x="398167" y="1048964"/>
                </a:lnTo>
                <a:lnTo>
                  <a:pt x="398167" y="1046218"/>
                </a:lnTo>
                <a:lnTo>
                  <a:pt x="406404" y="1046218"/>
                </a:lnTo>
                <a:lnTo>
                  <a:pt x="406404" y="1040726"/>
                </a:lnTo>
                <a:lnTo>
                  <a:pt x="403658" y="1040726"/>
                </a:lnTo>
                <a:lnTo>
                  <a:pt x="403658" y="1037980"/>
                </a:lnTo>
                <a:lnTo>
                  <a:pt x="400913" y="1035234"/>
                </a:lnTo>
                <a:close/>
                <a:moveTo>
                  <a:pt x="5110263" y="1032487"/>
                </a:moveTo>
                <a:lnTo>
                  <a:pt x="5110263" y="1043471"/>
                </a:lnTo>
                <a:lnTo>
                  <a:pt x="5118501" y="1043471"/>
                </a:lnTo>
                <a:lnTo>
                  <a:pt x="5123993" y="1037979"/>
                </a:lnTo>
                <a:lnTo>
                  <a:pt x="5118501" y="1032487"/>
                </a:lnTo>
                <a:lnTo>
                  <a:pt x="5110263" y="1032487"/>
                </a:lnTo>
                <a:close/>
                <a:moveTo>
                  <a:pt x="5286005" y="1029741"/>
                </a:moveTo>
                <a:lnTo>
                  <a:pt x="5286005" y="1032487"/>
                </a:lnTo>
                <a:lnTo>
                  <a:pt x="5286005" y="1035233"/>
                </a:lnTo>
                <a:lnTo>
                  <a:pt x="5291497" y="1037979"/>
                </a:lnTo>
                <a:lnTo>
                  <a:pt x="5294243" y="1035233"/>
                </a:lnTo>
                <a:lnTo>
                  <a:pt x="5294243" y="1032487"/>
                </a:lnTo>
                <a:lnTo>
                  <a:pt x="5291497" y="1029741"/>
                </a:lnTo>
                <a:lnTo>
                  <a:pt x="5288751" y="1029741"/>
                </a:lnTo>
                <a:lnTo>
                  <a:pt x="5286005" y="1029741"/>
                </a:lnTo>
                <a:close/>
                <a:moveTo>
                  <a:pt x="5181658" y="1026996"/>
                </a:moveTo>
                <a:lnTo>
                  <a:pt x="5181658" y="1032487"/>
                </a:lnTo>
                <a:lnTo>
                  <a:pt x="5187150" y="1032487"/>
                </a:lnTo>
                <a:lnTo>
                  <a:pt x="5187150" y="1026996"/>
                </a:lnTo>
                <a:lnTo>
                  <a:pt x="5181658" y="1026996"/>
                </a:lnTo>
                <a:close/>
                <a:moveTo>
                  <a:pt x="5140468" y="1026996"/>
                </a:moveTo>
                <a:lnTo>
                  <a:pt x="5137722" y="1029741"/>
                </a:lnTo>
                <a:lnTo>
                  <a:pt x="5134976" y="1029741"/>
                </a:lnTo>
                <a:lnTo>
                  <a:pt x="5134976" y="1032487"/>
                </a:lnTo>
                <a:lnTo>
                  <a:pt x="5137722" y="1032487"/>
                </a:lnTo>
                <a:lnTo>
                  <a:pt x="5145960" y="1032487"/>
                </a:lnTo>
                <a:lnTo>
                  <a:pt x="5145960" y="1029741"/>
                </a:lnTo>
                <a:lnTo>
                  <a:pt x="5148706" y="1029741"/>
                </a:lnTo>
                <a:lnTo>
                  <a:pt x="5140468" y="1026996"/>
                </a:lnTo>
                <a:close/>
                <a:moveTo>
                  <a:pt x="428372" y="1024250"/>
                </a:moveTo>
                <a:lnTo>
                  <a:pt x="428372" y="1029742"/>
                </a:lnTo>
                <a:lnTo>
                  <a:pt x="431118" y="1032488"/>
                </a:lnTo>
                <a:lnTo>
                  <a:pt x="431118" y="1024250"/>
                </a:lnTo>
                <a:lnTo>
                  <a:pt x="428372" y="1024250"/>
                </a:lnTo>
                <a:close/>
                <a:moveTo>
                  <a:pt x="486038" y="1021504"/>
                </a:moveTo>
                <a:lnTo>
                  <a:pt x="486038" y="1026996"/>
                </a:lnTo>
                <a:lnTo>
                  <a:pt x="483292" y="1029742"/>
                </a:lnTo>
                <a:lnTo>
                  <a:pt x="483292" y="1032488"/>
                </a:lnTo>
                <a:lnTo>
                  <a:pt x="483292" y="1037980"/>
                </a:lnTo>
                <a:lnTo>
                  <a:pt x="488784" y="1035234"/>
                </a:lnTo>
                <a:lnTo>
                  <a:pt x="499768" y="1035234"/>
                </a:lnTo>
                <a:lnTo>
                  <a:pt x="499768" y="1029742"/>
                </a:lnTo>
                <a:lnTo>
                  <a:pt x="491530" y="1029742"/>
                </a:lnTo>
                <a:lnTo>
                  <a:pt x="491530" y="1026996"/>
                </a:lnTo>
                <a:lnTo>
                  <a:pt x="488784" y="1024250"/>
                </a:lnTo>
                <a:lnTo>
                  <a:pt x="491530" y="1024250"/>
                </a:lnTo>
                <a:lnTo>
                  <a:pt x="491530" y="1021504"/>
                </a:lnTo>
                <a:lnTo>
                  <a:pt x="486038" y="1021504"/>
                </a:lnTo>
                <a:close/>
                <a:moveTo>
                  <a:pt x="5258545" y="1018758"/>
                </a:moveTo>
                <a:lnTo>
                  <a:pt x="5258545" y="1026996"/>
                </a:lnTo>
                <a:lnTo>
                  <a:pt x="5250308" y="1026996"/>
                </a:lnTo>
                <a:lnTo>
                  <a:pt x="5244816" y="1026996"/>
                </a:lnTo>
                <a:lnTo>
                  <a:pt x="5244816" y="1029741"/>
                </a:lnTo>
                <a:lnTo>
                  <a:pt x="5247562" y="1032487"/>
                </a:lnTo>
                <a:lnTo>
                  <a:pt x="5255799" y="1035233"/>
                </a:lnTo>
                <a:lnTo>
                  <a:pt x="5258545" y="1029741"/>
                </a:lnTo>
                <a:lnTo>
                  <a:pt x="5261291" y="1029741"/>
                </a:lnTo>
                <a:lnTo>
                  <a:pt x="5261291" y="1018758"/>
                </a:lnTo>
                <a:lnTo>
                  <a:pt x="5258545" y="1018758"/>
                </a:lnTo>
                <a:close/>
                <a:moveTo>
                  <a:pt x="5104771" y="1018758"/>
                </a:moveTo>
                <a:lnTo>
                  <a:pt x="5104771" y="1021504"/>
                </a:lnTo>
                <a:lnTo>
                  <a:pt x="5107517" y="1024250"/>
                </a:lnTo>
                <a:lnTo>
                  <a:pt x="5110263" y="1026996"/>
                </a:lnTo>
                <a:lnTo>
                  <a:pt x="5110263" y="1029741"/>
                </a:lnTo>
                <a:lnTo>
                  <a:pt x="5115755" y="1029741"/>
                </a:lnTo>
                <a:lnTo>
                  <a:pt x="5118501" y="1029741"/>
                </a:lnTo>
                <a:lnTo>
                  <a:pt x="5118501" y="1026996"/>
                </a:lnTo>
                <a:lnTo>
                  <a:pt x="5118501" y="1024250"/>
                </a:lnTo>
                <a:lnTo>
                  <a:pt x="5113009" y="1024250"/>
                </a:lnTo>
                <a:lnTo>
                  <a:pt x="5110263" y="1021504"/>
                </a:lnTo>
                <a:lnTo>
                  <a:pt x="5110263" y="1018758"/>
                </a:lnTo>
                <a:lnTo>
                  <a:pt x="5104771" y="1018758"/>
                </a:lnTo>
                <a:close/>
                <a:moveTo>
                  <a:pt x="475054" y="1016012"/>
                </a:moveTo>
                <a:lnTo>
                  <a:pt x="475054" y="1024250"/>
                </a:lnTo>
                <a:lnTo>
                  <a:pt x="477800" y="1021504"/>
                </a:lnTo>
                <a:lnTo>
                  <a:pt x="480546" y="1018758"/>
                </a:lnTo>
                <a:lnTo>
                  <a:pt x="477800" y="1016012"/>
                </a:lnTo>
                <a:lnTo>
                  <a:pt x="475054" y="1016012"/>
                </a:lnTo>
                <a:close/>
                <a:moveTo>
                  <a:pt x="321279" y="1016012"/>
                </a:moveTo>
                <a:lnTo>
                  <a:pt x="321279" y="1021504"/>
                </a:lnTo>
                <a:lnTo>
                  <a:pt x="326771" y="1021504"/>
                </a:lnTo>
                <a:lnTo>
                  <a:pt x="326771" y="1016012"/>
                </a:lnTo>
                <a:lnTo>
                  <a:pt x="321279" y="1016012"/>
                </a:lnTo>
                <a:close/>
                <a:moveTo>
                  <a:pt x="447594" y="1013266"/>
                </a:moveTo>
                <a:lnTo>
                  <a:pt x="444848" y="1016012"/>
                </a:lnTo>
                <a:lnTo>
                  <a:pt x="444848" y="1018758"/>
                </a:lnTo>
                <a:lnTo>
                  <a:pt x="442102" y="1021504"/>
                </a:lnTo>
                <a:lnTo>
                  <a:pt x="442102" y="1024250"/>
                </a:lnTo>
                <a:lnTo>
                  <a:pt x="444848" y="1026996"/>
                </a:lnTo>
                <a:lnTo>
                  <a:pt x="444848" y="1024250"/>
                </a:lnTo>
                <a:lnTo>
                  <a:pt x="447594" y="1024250"/>
                </a:lnTo>
                <a:lnTo>
                  <a:pt x="447594" y="1013266"/>
                </a:lnTo>
                <a:close/>
                <a:moveTo>
                  <a:pt x="5140468" y="1013266"/>
                </a:moveTo>
                <a:lnTo>
                  <a:pt x="5140468" y="1016012"/>
                </a:lnTo>
                <a:lnTo>
                  <a:pt x="5143214" y="1016012"/>
                </a:lnTo>
                <a:lnTo>
                  <a:pt x="5145960" y="1013266"/>
                </a:lnTo>
                <a:lnTo>
                  <a:pt x="5140468" y="1013266"/>
                </a:lnTo>
                <a:close/>
                <a:moveTo>
                  <a:pt x="5118501" y="1013266"/>
                </a:moveTo>
                <a:lnTo>
                  <a:pt x="5121247" y="1016012"/>
                </a:lnTo>
                <a:lnTo>
                  <a:pt x="5126739" y="1016012"/>
                </a:lnTo>
                <a:lnTo>
                  <a:pt x="5126739" y="1013266"/>
                </a:lnTo>
                <a:lnTo>
                  <a:pt x="5118501" y="1013266"/>
                </a:lnTo>
                <a:close/>
                <a:moveTo>
                  <a:pt x="175743" y="1010520"/>
                </a:moveTo>
                <a:lnTo>
                  <a:pt x="178488" y="1016012"/>
                </a:lnTo>
                <a:lnTo>
                  <a:pt x="181234" y="1018758"/>
                </a:lnTo>
                <a:lnTo>
                  <a:pt x="183980" y="1016012"/>
                </a:lnTo>
                <a:lnTo>
                  <a:pt x="186726" y="1013266"/>
                </a:lnTo>
                <a:lnTo>
                  <a:pt x="181234" y="1010520"/>
                </a:lnTo>
                <a:lnTo>
                  <a:pt x="175743" y="1010520"/>
                </a:lnTo>
                <a:close/>
                <a:moveTo>
                  <a:pt x="1062693" y="1010520"/>
                </a:moveTo>
                <a:lnTo>
                  <a:pt x="1065439" y="1015096"/>
                </a:lnTo>
                <a:lnTo>
                  <a:pt x="1065439" y="1018758"/>
                </a:lnTo>
                <a:lnTo>
                  <a:pt x="1062693" y="1010520"/>
                </a:lnTo>
                <a:close/>
                <a:moveTo>
                  <a:pt x="472308" y="1007774"/>
                </a:moveTo>
                <a:lnTo>
                  <a:pt x="472308" y="1010520"/>
                </a:lnTo>
                <a:lnTo>
                  <a:pt x="469562" y="1010520"/>
                </a:lnTo>
                <a:lnTo>
                  <a:pt x="469562" y="1016012"/>
                </a:lnTo>
                <a:lnTo>
                  <a:pt x="472308" y="1016012"/>
                </a:lnTo>
                <a:lnTo>
                  <a:pt x="475054" y="1010520"/>
                </a:lnTo>
                <a:lnTo>
                  <a:pt x="475054" y="1007774"/>
                </a:lnTo>
                <a:lnTo>
                  <a:pt x="472308" y="1007774"/>
                </a:lnTo>
                <a:close/>
                <a:moveTo>
                  <a:pt x="5060835" y="1007774"/>
                </a:moveTo>
                <a:lnTo>
                  <a:pt x="5060835" y="1013266"/>
                </a:lnTo>
                <a:lnTo>
                  <a:pt x="5063581" y="1010520"/>
                </a:lnTo>
                <a:lnTo>
                  <a:pt x="5063581" y="1013266"/>
                </a:lnTo>
                <a:lnTo>
                  <a:pt x="5066327" y="1013266"/>
                </a:lnTo>
                <a:lnTo>
                  <a:pt x="5069073" y="1013266"/>
                </a:lnTo>
                <a:lnTo>
                  <a:pt x="5069073" y="1010520"/>
                </a:lnTo>
                <a:lnTo>
                  <a:pt x="5066327" y="1007774"/>
                </a:lnTo>
                <a:lnTo>
                  <a:pt x="5060835" y="1007774"/>
                </a:lnTo>
                <a:close/>
                <a:moveTo>
                  <a:pt x="5156944" y="1005028"/>
                </a:moveTo>
                <a:lnTo>
                  <a:pt x="5156944" y="1010520"/>
                </a:lnTo>
                <a:lnTo>
                  <a:pt x="5159690" y="1013266"/>
                </a:lnTo>
                <a:lnTo>
                  <a:pt x="5162436" y="1013266"/>
                </a:lnTo>
                <a:lnTo>
                  <a:pt x="5162436" y="1010520"/>
                </a:lnTo>
                <a:lnTo>
                  <a:pt x="5165182" y="1010520"/>
                </a:lnTo>
                <a:lnTo>
                  <a:pt x="5165182" y="1013266"/>
                </a:lnTo>
                <a:lnTo>
                  <a:pt x="5159690" y="1016012"/>
                </a:lnTo>
                <a:lnTo>
                  <a:pt x="5162436" y="1021504"/>
                </a:lnTo>
                <a:lnTo>
                  <a:pt x="5162436" y="1026996"/>
                </a:lnTo>
                <a:lnTo>
                  <a:pt x="5165182" y="1026996"/>
                </a:lnTo>
                <a:lnTo>
                  <a:pt x="5173420" y="1024250"/>
                </a:lnTo>
                <a:lnTo>
                  <a:pt x="5181658" y="1024250"/>
                </a:lnTo>
                <a:lnTo>
                  <a:pt x="5181658" y="1018758"/>
                </a:lnTo>
                <a:lnTo>
                  <a:pt x="5181658" y="1016012"/>
                </a:lnTo>
                <a:lnTo>
                  <a:pt x="5178912" y="1013266"/>
                </a:lnTo>
                <a:lnTo>
                  <a:pt x="5178912" y="1010520"/>
                </a:lnTo>
                <a:lnTo>
                  <a:pt x="5167928" y="1007774"/>
                </a:lnTo>
                <a:lnTo>
                  <a:pt x="5156944" y="1005028"/>
                </a:lnTo>
                <a:close/>
                <a:moveTo>
                  <a:pt x="505260" y="1002282"/>
                </a:moveTo>
                <a:lnTo>
                  <a:pt x="499768" y="1005028"/>
                </a:lnTo>
                <a:lnTo>
                  <a:pt x="497022" y="1005028"/>
                </a:lnTo>
                <a:lnTo>
                  <a:pt x="494276" y="1007774"/>
                </a:lnTo>
                <a:lnTo>
                  <a:pt x="497022" y="1007774"/>
                </a:lnTo>
                <a:lnTo>
                  <a:pt x="497022" y="1010520"/>
                </a:lnTo>
                <a:lnTo>
                  <a:pt x="499768" y="1010520"/>
                </a:lnTo>
                <a:lnTo>
                  <a:pt x="502514" y="1007774"/>
                </a:lnTo>
                <a:lnTo>
                  <a:pt x="505260" y="1007774"/>
                </a:lnTo>
                <a:lnTo>
                  <a:pt x="505260" y="1002282"/>
                </a:lnTo>
                <a:close/>
                <a:moveTo>
                  <a:pt x="428372" y="1002282"/>
                </a:moveTo>
                <a:lnTo>
                  <a:pt x="422880" y="1007774"/>
                </a:lnTo>
                <a:lnTo>
                  <a:pt x="417389" y="1016012"/>
                </a:lnTo>
                <a:lnTo>
                  <a:pt x="420134" y="1016012"/>
                </a:lnTo>
                <a:lnTo>
                  <a:pt x="422880" y="1016012"/>
                </a:lnTo>
                <a:lnTo>
                  <a:pt x="425626" y="1018758"/>
                </a:lnTo>
                <a:lnTo>
                  <a:pt x="428372" y="1021504"/>
                </a:lnTo>
                <a:lnTo>
                  <a:pt x="431118" y="1018758"/>
                </a:lnTo>
                <a:lnTo>
                  <a:pt x="433864" y="1021504"/>
                </a:lnTo>
                <a:lnTo>
                  <a:pt x="433864" y="1016012"/>
                </a:lnTo>
                <a:lnTo>
                  <a:pt x="428372" y="1016012"/>
                </a:lnTo>
                <a:lnTo>
                  <a:pt x="425626" y="1013266"/>
                </a:lnTo>
                <a:lnTo>
                  <a:pt x="425626" y="1010520"/>
                </a:lnTo>
                <a:lnTo>
                  <a:pt x="428372" y="1007774"/>
                </a:lnTo>
                <a:lnTo>
                  <a:pt x="428372" y="1002282"/>
                </a:lnTo>
                <a:close/>
                <a:moveTo>
                  <a:pt x="5233832" y="1002282"/>
                </a:moveTo>
                <a:lnTo>
                  <a:pt x="5233832" y="1005028"/>
                </a:lnTo>
                <a:lnTo>
                  <a:pt x="5231086" y="1007774"/>
                </a:lnTo>
                <a:lnTo>
                  <a:pt x="5231086" y="1010520"/>
                </a:lnTo>
                <a:lnTo>
                  <a:pt x="5236578" y="1007774"/>
                </a:lnTo>
                <a:lnTo>
                  <a:pt x="5239324" y="1007774"/>
                </a:lnTo>
                <a:lnTo>
                  <a:pt x="5244816" y="1007774"/>
                </a:lnTo>
                <a:lnTo>
                  <a:pt x="5244816" y="1002282"/>
                </a:lnTo>
                <a:lnTo>
                  <a:pt x="5233832" y="1002282"/>
                </a:lnTo>
                <a:close/>
                <a:moveTo>
                  <a:pt x="6326731" y="999536"/>
                </a:moveTo>
                <a:lnTo>
                  <a:pt x="6323985" y="1005028"/>
                </a:lnTo>
                <a:lnTo>
                  <a:pt x="6323985" y="1007774"/>
                </a:lnTo>
                <a:lnTo>
                  <a:pt x="6323985" y="1013266"/>
                </a:lnTo>
                <a:lnTo>
                  <a:pt x="6326731" y="1016012"/>
                </a:lnTo>
                <a:lnTo>
                  <a:pt x="6332223" y="1016012"/>
                </a:lnTo>
                <a:lnTo>
                  <a:pt x="6334969" y="1016012"/>
                </a:lnTo>
                <a:lnTo>
                  <a:pt x="6337715" y="1013266"/>
                </a:lnTo>
                <a:lnTo>
                  <a:pt x="6340461" y="1007774"/>
                </a:lnTo>
                <a:lnTo>
                  <a:pt x="6337715" y="1005028"/>
                </a:lnTo>
                <a:lnTo>
                  <a:pt x="6334969" y="1002282"/>
                </a:lnTo>
                <a:lnTo>
                  <a:pt x="6326731" y="999536"/>
                </a:lnTo>
                <a:close/>
                <a:moveTo>
                  <a:pt x="5209118" y="999536"/>
                </a:moveTo>
                <a:lnTo>
                  <a:pt x="5206372" y="1005028"/>
                </a:lnTo>
                <a:lnTo>
                  <a:pt x="5206372" y="1010520"/>
                </a:lnTo>
                <a:lnTo>
                  <a:pt x="5214610" y="1010520"/>
                </a:lnTo>
                <a:lnTo>
                  <a:pt x="5220102" y="1007774"/>
                </a:lnTo>
                <a:lnTo>
                  <a:pt x="5220102" y="999536"/>
                </a:lnTo>
                <a:lnTo>
                  <a:pt x="5209118" y="999536"/>
                </a:lnTo>
                <a:close/>
                <a:moveTo>
                  <a:pt x="5093787" y="999536"/>
                </a:moveTo>
                <a:lnTo>
                  <a:pt x="5091041" y="1002282"/>
                </a:lnTo>
                <a:lnTo>
                  <a:pt x="5099279" y="1002282"/>
                </a:lnTo>
                <a:lnTo>
                  <a:pt x="5102025" y="1002282"/>
                </a:lnTo>
                <a:lnTo>
                  <a:pt x="5102025" y="999536"/>
                </a:lnTo>
                <a:lnTo>
                  <a:pt x="5099279" y="999536"/>
                </a:lnTo>
                <a:lnTo>
                  <a:pt x="5093787" y="999536"/>
                </a:lnTo>
                <a:close/>
                <a:moveTo>
                  <a:pt x="1079168" y="988552"/>
                </a:moveTo>
                <a:lnTo>
                  <a:pt x="1073676" y="991298"/>
                </a:lnTo>
                <a:lnTo>
                  <a:pt x="1068185" y="996790"/>
                </a:lnTo>
                <a:lnTo>
                  <a:pt x="1065439" y="1002282"/>
                </a:lnTo>
                <a:lnTo>
                  <a:pt x="1062693" y="1007774"/>
                </a:lnTo>
                <a:lnTo>
                  <a:pt x="1062693" y="1010520"/>
                </a:lnTo>
                <a:lnTo>
                  <a:pt x="1062693" y="1013266"/>
                </a:lnTo>
                <a:lnTo>
                  <a:pt x="1065439" y="1018758"/>
                </a:lnTo>
                <a:lnTo>
                  <a:pt x="1068185" y="1024249"/>
                </a:lnTo>
                <a:lnTo>
                  <a:pt x="1070931" y="1024249"/>
                </a:lnTo>
                <a:lnTo>
                  <a:pt x="1065439" y="1015096"/>
                </a:lnTo>
                <a:lnTo>
                  <a:pt x="1065439" y="1005028"/>
                </a:lnTo>
                <a:lnTo>
                  <a:pt x="1070931" y="994044"/>
                </a:lnTo>
                <a:lnTo>
                  <a:pt x="1077795" y="991298"/>
                </a:lnTo>
                <a:lnTo>
                  <a:pt x="1078253" y="990383"/>
                </a:lnTo>
                <a:lnTo>
                  <a:pt x="1070931" y="994044"/>
                </a:lnTo>
                <a:lnTo>
                  <a:pt x="1079168" y="988553"/>
                </a:lnTo>
                <a:lnTo>
                  <a:pt x="1079168" y="988552"/>
                </a:lnTo>
                <a:close/>
                <a:moveTo>
                  <a:pt x="5329941" y="988552"/>
                </a:moveTo>
                <a:lnTo>
                  <a:pt x="5327195" y="991298"/>
                </a:lnTo>
                <a:lnTo>
                  <a:pt x="5327195" y="999536"/>
                </a:lnTo>
                <a:lnTo>
                  <a:pt x="5332687" y="999536"/>
                </a:lnTo>
                <a:lnTo>
                  <a:pt x="5332687" y="996790"/>
                </a:lnTo>
                <a:lnTo>
                  <a:pt x="5335433" y="994044"/>
                </a:lnTo>
                <a:lnTo>
                  <a:pt x="5343671" y="996790"/>
                </a:lnTo>
                <a:lnTo>
                  <a:pt x="5343671" y="991298"/>
                </a:lnTo>
                <a:lnTo>
                  <a:pt x="5338179" y="988552"/>
                </a:lnTo>
                <a:lnTo>
                  <a:pt x="5338179" y="991298"/>
                </a:lnTo>
                <a:lnTo>
                  <a:pt x="5338179" y="994044"/>
                </a:lnTo>
                <a:lnTo>
                  <a:pt x="5335433" y="994044"/>
                </a:lnTo>
                <a:lnTo>
                  <a:pt x="5332687" y="991298"/>
                </a:lnTo>
                <a:lnTo>
                  <a:pt x="5329941" y="988552"/>
                </a:lnTo>
                <a:close/>
                <a:moveTo>
                  <a:pt x="5211864" y="985806"/>
                </a:moveTo>
                <a:lnTo>
                  <a:pt x="5211864" y="994044"/>
                </a:lnTo>
                <a:lnTo>
                  <a:pt x="5217356" y="991298"/>
                </a:lnTo>
                <a:lnTo>
                  <a:pt x="5220102" y="988552"/>
                </a:lnTo>
                <a:lnTo>
                  <a:pt x="5217356" y="985806"/>
                </a:lnTo>
                <a:lnTo>
                  <a:pt x="5211864" y="985806"/>
                </a:lnTo>
                <a:close/>
                <a:moveTo>
                  <a:pt x="5091041" y="985806"/>
                </a:moveTo>
                <a:lnTo>
                  <a:pt x="5085549" y="988552"/>
                </a:lnTo>
                <a:lnTo>
                  <a:pt x="5077311" y="988552"/>
                </a:lnTo>
                <a:lnTo>
                  <a:pt x="5071819" y="988552"/>
                </a:lnTo>
                <a:lnTo>
                  <a:pt x="5066327" y="991298"/>
                </a:lnTo>
                <a:lnTo>
                  <a:pt x="5069073" y="996790"/>
                </a:lnTo>
                <a:lnTo>
                  <a:pt x="5071819" y="1002282"/>
                </a:lnTo>
                <a:lnTo>
                  <a:pt x="5080057" y="1005028"/>
                </a:lnTo>
                <a:lnTo>
                  <a:pt x="5088295" y="1013266"/>
                </a:lnTo>
                <a:lnTo>
                  <a:pt x="5082803" y="1013266"/>
                </a:lnTo>
                <a:lnTo>
                  <a:pt x="5082803" y="1016012"/>
                </a:lnTo>
                <a:lnTo>
                  <a:pt x="5085549" y="1021504"/>
                </a:lnTo>
                <a:lnTo>
                  <a:pt x="5077311" y="1032487"/>
                </a:lnTo>
                <a:lnTo>
                  <a:pt x="5080057" y="1035233"/>
                </a:lnTo>
                <a:lnTo>
                  <a:pt x="5085549" y="1035233"/>
                </a:lnTo>
                <a:lnTo>
                  <a:pt x="5082803" y="1037979"/>
                </a:lnTo>
                <a:lnTo>
                  <a:pt x="5080057" y="1040725"/>
                </a:lnTo>
                <a:lnTo>
                  <a:pt x="5082803" y="1043471"/>
                </a:lnTo>
                <a:lnTo>
                  <a:pt x="5085549" y="1043471"/>
                </a:lnTo>
                <a:lnTo>
                  <a:pt x="5085549" y="1040725"/>
                </a:lnTo>
                <a:lnTo>
                  <a:pt x="5088295" y="1040725"/>
                </a:lnTo>
                <a:lnTo>
                  <a:pt x="5088295" y="1035233"/>
                </a:lnTo>
                <a:lnTo>
                  <a:pt x="5091041" y="1032487"/>
                </a:lnTo>
                <a:lnTo>
                  <a:pt x="5102025" y="1032487"/>
                </a:lnTo>
                <a:lnTo>
                  <a:pt x="5102025" y="1029741"/>
                </a:lnTo>
                <a:lnTo>
                  <a:pt x="5104771" y="1029741"/>
                </a:lnTo>
                <a:lnTo>
                  <a:pt x="5102025" y="1024250"/>
                </a:lnTo>
                <a:lnTo>
                  <a:pt x="5099279" y="1021504"/>
                </a:lnTo>
                <a:lnTo>
                  <a:pt x="5096533" y="1021504"/>
                </a:lnTo>
                <a:lnTo>
                  <a:pt x="5093787" y="1018758"/>
                </a:lnTo>
                <a:lnTo>
                  <a:pt x="5093787" y="1013266"/>
                </a:lnTo>
                <a:lnTo>
                  <a:pt x="5091041" y="1010520"/>
                </a:lnTo>
                <a:lnTo>
                  <a:pt x="5088295" y="1010520"/>
                </a:lnTo>
                <a:lnTo>
                  <a:pt x="5088295" y="1002282"/>
                </a:lnTo>
                <a:lnTo>
                  <a:pt x="5091041" y="996790"/>
                </a:lnTo>
                <a:lnTo>
                  <a:pt x="5088295" y="994044"/>
                </a:lnTo>
                <a:lnTo>
                  <a:pt x="5088295" y="991298"/>
                </a:lnTo>
                <a:lnTo>
                  <a:pt x="5091041" y="991298"/>
                </a:lnTo>
                <a:lnTo>
                  <a:pt x="5091041" y="988552"/>
                </a:lnTo>
                <a:lnTo>
                  <a:pt x="5091041" y="985806"/>
                </a:lnTo>
                <a:close/>
                <a:moveTo>
                  <a:pt x="1084661" y="983060"/>
                </a:moveTo>
                <a:lnTo>
                  <a:pt x="1090153" y="985806"/>
                </a:lnTo>
                <a:lnTo>
                  <a:pt x="1092898" y="985806"/>
                </a:lnTo>
                <a:lnTo>
                  <a:pt x="1095644" y="985806"/>
                </a:lnTo>
                <a:lnTo>
                  <a:pt x="1101136" y="988552"/>
                </a:lnTo>
                <a:lnTo>
                  <a:pt x="1101137" y="988552"/>
                </a:lnTo>
                <a:lnTo>
                  <a:pt x="1103882" y="991298"/>
                </a:lnTo>
                <a:lnTo>
                  <a:pt x="1102234" y="990748"/>
                </a:lnTo>
                <a:lnTo>
                  <a:pt x="1103882" y="994044"/>
                </a:lnTo>
                <a:lnTo>
                  <a:pt x="1103882" y="997340"/>
                </a:lnTo>
                <a:lnTo>
                  <a:pt x="1106628" y="999536"/>
                </a:lnTo>
                <a:lnTo>
                  <a:pt x="1103882" y="991298"/>
                </a:lnTo>
                <a:lnTo>
                  <a:pt x="1109374" y="996790"/>
                </a:lnTo>
                <a:lnTo>
                  <a:pt x="1114867" y="1005028"/>
                </a:lnTo>
                <a:lnTo>
                  <a:pt x="1114867" y="1016012"/>
                </a:lnTo>
                <a:lnTo>
                  <a:pt x="1112120" y="1024249"/>
                </a:lnTo>
                <a:lnTo>
                  <a:pt x="1103882" y="1035233"/>
                </a:lnTo>
                <a:lnTo>
                  <a:pt x="1106628" y="1026995"/>
                </a:lnTo>
                <a:lnTo>
                  <a:pt x="1092898" y="1037979"/>
                </a:lnTo>
                <a:lnTo>
                  <a:pt x="1103882" y="1035233"/>
                </a:lnTo>
                <a:lnTo>
                  <a:pt x="1095645" y="1037979"/>
                </a:lnTo>
                <a:lnTo>
                  <a:pt x="1090153" y="1040725"/>
                </a:lnTo>
                <a:lnTo>
                  <a:pt x="1081915" y="1043471"/>
                </a:lnTo>
                <a:lnTo>
                  <a:pt x="1076423" y="1040725"/>
                </a:lnTo>
                <a:lnTo>
                  <a:pt x="1065439" y="1040725"/>
                </a:lnTo>
                <a:lnTo>
                  <a:pt x="1057202" y="1032487"/>
                </a:lnTo>
                <a:lnTo>
                  <a:pt x="1048963" y="1024249"/>
                </a:lnTo>
                <a:lnTo>
                  <a:pt x="1048963" y="1013266"/>
                </a:lnTo>
                <a:lnTo>
                  <a:pt x="1048963" y="1002282"/>
                </a:lnTo>
                <a:lnTo>
                  <a:pt x="1057202" y="994044"/>
                </a:lnTo>
                <a:lnTo>
                  <a:pt x="1065439" y="985806"/>
                </a:lnTo>
                <a:lnTo>
                  <a:pt x="1073676" y="985806"/>
                </a:lnTo>
                <a:lnTo>
                  <a:pt x="1084661" y="983060"/>
                </a:lnTo>
                <a:close/>
                <a:moveTo>
                  <a:pt x="5258545" y="983060"/>
                </a:moveTo>
                <a:lnTo>
                  <a:pt x="5258545" y="985806"/>
                </a:lnTo>
                <a:lnTo>
                  <a:pt x="5264037" y="988552"/>
                </a:lnTo>
                <a:lnTo>
                  <a:pt x="5264037" y="991298"/>
                </a:lnTo>
                <a:lnTo>
                  <a:pt x="5269529" y="991298"/>
                </a:lnTo>
                <a:lnTo>
                  <a:pt x="5269529" y="985806"/>
                </a:lnTo>
                <a:lnTo>
                  <a:pt x="5264037" y="985806"/>
                </a:lnTo>
                <a:lnTo>
                  <a:pt x="5258545" y="983060"/>
                </a:lnTo>
                <a:close/>
                <a:moveTo>
                  <a:pt x="5162436" y="980314"/>
                </a:moveTo>
                <a:lnTo>
                  <a:pt x="5162436" y="985806"/>
                </a:lnTo>
                <a:lnTo>
                  <a:pt x="5165182" y="988552"/>
                </a:lnTo>
                <a:lnTo>
                  <a:pt x="5159690" y="988552"/>
                </a:lnTo>
                <a:lnTo>
                  <a:pt x="5162436" y="994044"/>
                </a:lnTo>
                <a:lnTo>
                  <a:pt x="5165182" y="996790"/>
                </a:lnTo>
                <a:lnTo>
                  <a:pt x="5167928" y="994044"/>
                </a:lnTo>
                <a:lnTo>
                  <a:pt x="5167928" y="991298"/>
                </a:lnTo>
                <a:lnTo>
                  <a:pt x="5167928" y="988552"/>
                </a:lnTo>
                <a:lnTo>
                  <a:pt x="5167928" y="985806"/>
                </a:lnTo>
                <a:lnTo>
                  <a:pt x="5170674" y="985806"/>
                </a:lnTo>
                <a:lnTo>
                  <a:pt x="5170674" y="983060"/>
                </a:lnTo>
                <a:lnTo>
                  <a:pt x="5167928" y="983060"/>
                </a:lnTo>
                <a:lnTo>
                  <a:pt x="5167928" y="980314"/>
                </a:lnTo>
                <a:lnTo>
                  <a:pt x="5165182" y="980314"/>
                </a:lnTo>
                <a:lnTo>
                  <a:pt x="5162436" y="980314"/>
                </a:lnTo>
                <a:close/>
                <a:moveTo>
                  <a:pt x="5104771" y="977568"/>
                </a:moveTo>
                <a:lnTo>
                  <a:pt x="5107517" y="980314"/>
                </a:lnTo>
                <a:lnTo>
                  <a:pt x="5113009" y="983060"/>
                </a:lnTo>
                <a:lnTo>
                  <a:pt x="5107517" y="983060"/>
                </a:lnTo>
                <a:lnTo>
                  <a:pt x="5104771" y="985806"/>
                </a:lnTo>
                <a:lnTo>
                  <a:pt x="5104771" y="991298"/>
                </a:lnTo>
                <a:lnTo>
                  <a:pt x="5110263" y="994044"/>
                </a:lnTo>
                <a:lnTo>
                  <a:pt x="5115755" y="994044"/>
                </a:lnTo>
                <a:lnTo>
                  <a:pt x="5118501" y="991298"/>
                </a:lnTo>
                <a:lnTo>
                  <a:pt x="5121247" y="985806"/>
                </a:lnTo>
                <a:lnTo>
                  <a:pt x="5115755" y="983060"/>
                </a:lnTo>
                <a:lnTo>
                  <a:pt x="5113009" y="983060"/>
                </a:lnTo>
                <a:lnTo>
                  <a:pt x="5113009" y="977568"/>
                </a:lnTo>
                <a:lnTo>
                  <a:pt x="5104771" y="977568"/>
                </a:lnTo>
                <a:close/>
                <a:moveTo>
                  <a:pt x="6615058" y="974822"/>
                </a:moveTo>
                <a:lnTo>
                  <a:pt x="6634280" y="994044"/>
                </a:lnTo>
                <a:lnTo>
                  <a:pt x="6436570" y="1016012"/>
                </a:lnTo>
                <a:lnTo>
                  <a:pt x="6447554" y="1007774"/>
                </a:lnTo>
                <a:lnTo>
                  <a:pt x="6458538" y="1002282"/>
                </a:lnTo>
                <a:lnTo>
                  <a:pt x="6475013" y="999536"/>
                </a:lnTo>
                <a:lnTo>
                  <a:pt x="6491489" y="1002282"/>
                </a:lnTo>
                <a:lnTo>
                  <a:pt x="6521695" y="1005028"/>
                </a:lnTo>
                <a:lnTo>
                  <a:pt x="6538171" y="1002282"/>
                </a:lnTo>
                <a:lnTo>
                  <a:pt x="6562885" y="994044"/>
                </a:lnTo>
                <a:lnTo>
                  <a:pt x="6615058" y="974822"/>
                </a:lnTo>
                <a:close/>
                <a:moveTo>
                  <a:pt x="5137722" y="966584"/>
                </a:moveTo>
                <a:lnTo>
                  <a:pt x="5129485" y="969330"/>
                </a:lnTo>
                <a:lnTo>
                  <a:pt x="5126739" y="969330"/>
                </a:lnTo>
                <a:lnTo>
                  <a:pt x="5123993" y="972076"/>
                </a:lnTo>
                <a:lnTo>
                  <a:pt x="5129485" y="977568"/>
                </a:lnTo>
                <a:lnTo>
                  <a:pt x="5137722" y="974822"/>
                </a:lnTo>
                <a:lnTo>
                  <a:pt x="5137722" y="966584"/>
                </a:lnTo>
                <a:close/>
                <a:moveTo>
                  <a:pt x="5102025" y="966584"/>
                </a:moveTo>
                <a:lnTo>
                  <a:pt x="5104771" y="972076"/>
                </a:lnTo>
                <a:lnTo>
                  <a:pt x="5107517" y="972076"/>
                </a:lnTo>
                <a:lnTo>
                  <a:pt x="5110263" y="969330"/>
                </a:lnTo>
                <a:lnTo>
                  <a:pt x="5110263" y="966584"/>
                </a:lnTo>
                <a:lnTo>
                  <a:pt x="5102025" y="966584"/>
                </a:lnTo>
                <a:close/>
                <a:moveTo>
                  <a:pt x="1035233" y="966584"/>
                </a:moveTo>
                <a:lnTo>
                  <a:pt x="1035233" y="969330"/>
                </a:lnTo>
                <a:lnTo>
                  <a:pt x="1043472" y="969330"/>
                </a:lnTo>
                <a:lnTo>
                  <a:pt x="1048964" y="966584"/>
                </a:lnTo>
                <a:lnTo>
                  <a:pt x="1035233" y="966584"/>
                </a:lnTo>
                <a:close/>
                <a:moveTo>
                  <a:pt x="5264037" y="963838"/>
                </a:moveTo>
                <a:lnTo>
                  <a:pt x="5264037" y="969330"/>
                </a:lnTo>
                <a:lnTo>
                  <a:pt x="5264037" y="972076"/>
                </a:lnTo>
                <a:lnTo>
                  <a:pt x="5258545" y="977568"/>
                </a:lnTo>
                <a:lnTo>
                  <a:pt x="5264037" y="980314"/>
                </a:lnTo>
                <a:lnTo>
                  <a:pt x="5269529" y="980314"/>
                </a:lnTo>
                <a:lnTo>
                  <a:pt x="5272275" y="972076"/>
                </a:lnTo>
                <a:lnTo>
                  <a:pt x="5269529" y="963838"/>
                </a:lnTo>
                <a:lnTo>
                  <a:pt x="5264037" y="963838"/>
                </a:lnTo>
                <a:close/>
                <a:moveTo>
                  <a:pt x="5244816" y="961092"/>
                </a:moveTo>
                <a:lnTo>
                  <a:pt x="5242070" y="963838"/>
                </a:lnTo>
                <a:lnTo>
                  <a:pt x="5242070" y="966584"/>
                </a:lnTo>
                <a:lnTo>
                  <a:pt x="5244816" y="966584"/>
                </a:lnTo>
                <a:lnTo>
                  <a:pt x="5247562" y="966584"/>
                </a:lnTo>
                <a:lnTo>
                  <a:pt x="5250308" y="966584"/>
                </a:lnTo>
                <a:lnTo>
                  <a:pt x="5253053" y="966584"/>
                </a:lnTo>
                <a:lnTo>
                  <a:pt x="5253053" y="961092"/>
                </a:lnTo>
                <a:lnTo>
                  <a:pt x="5244816" y="961092"/>
                </a:lnTo>
                <a:close/>
                <a:moveTo>
                  <a:pt x="1169785" y="961092"/>
                </a:moveTo>
                <a:lnTo>
                  <a:pt x="1175277" y="963838"/>
                </a:lnTo>
                <a:lnTo>
                  <a:pt x="1178023" y="969330"/>
                </a:lnTo>
                <a:lnTo>
                  <a:pt x="1178023" y="974822"/>
                </a:lnTo>
                <a:lnTo>
                  <a:pt x="1178023" y="980314"/>
                </a:lnTo>
                <a:lnTo>
                  <a:pt x="1175277" y="983060"/>
                </a:lnTo>
                <a:lnTo>
                  <a:pt x="1169785" y="983060"/>
                </a:lnTo>
                <a:lnTo>
                  <a:pt x="1167039" y="983060"/>
                </a:lnTo>
                <a:lnTo>
                  <a:pt x="1164293" y="980314"/>
                </a:lnTo>
                <a:lnTo>
                  <a:pt x="1161547" y="974822"/>
                </a:lnTo>
                <a:lnTo>
                  <a:pt x="1161547" y="969330"/>
                </a:lnTo>
                <a:lnTo>
                  <a:pt x="1164293" y="963838"/>
                </a:lnTo>
                <a:lnTo>
                  <a:pt x="1169785" y="961092"/>
                </a:lnTo>
                <a:close/>
                <a:moveTo>
                  <a:pt x="6175702" y="955600"/>
                </a:moveTo>
                <a:lnTo>
                  <a:pt x="6167464" y="958346"/>
                </a:lnTo>
                <a:lnTo>
                  <a:pt x="6159226" y="961092"/>
                </a:lnTo>
                <a:lnTo>
                  <a:pt x="6148242" y="963838"/>
                </a:lnTo>
                <a:lnTo>
                  <a:pt x="6137258" y="963838"/>
                </a:lnTo>
                <a:lnTo>
                  <a:pt x="6137258" y="958346"/>
                </a:lnTo>
                <a:lnTo>
                  <a:pt x="6134512" y="958346"/>
                </a:lnTo>
                <a:lnTo>
                  <a:pt x="6129020" y="958346"/>
                </a:lnTo>
                <a:lnTo>
                  <a:pt x="6129020" y="963838"/>
                </a:lnTo>
                <a:lnTo>
                  <a:pt x="6137258" y="963838"/>
                </a:lnTo>
                <a:lnTo>
                  <a:pt x="6145496" y="966584"/>
                </a:lnTo>
                <a:lnTo>
                  <a:pt x="6159226" y="966584"/>
                </a:lnTo>
                <a:lnTo>
                  <a:pt x="6172956" y="963838"/>
                </a:lnTo>
                <a:lnTo>
                  <a:pt x="6175702" y="961092"/>
                </a:lnTo>
                <a:lnTo>
                  <a:pt x="6175702" y="955600"/>
                </a:lnTo>
                <a:close/>
                <a:moveTo>
                  <a:pt x="5225594" y="955600"/>
                </a:moveTo>
                <a:lnTo>
                  <a:pt x="5225594" y="966584"/>
                </a:lnTo>
                <a:lnTo>
                  <a:pt x="5231086" y="963838"/>
                </a:lnTo>
                <a:lnTo>
                  <a:pt x="5233832" y="958346"/>
                </a:lnTo>
                <a:lnTo>
                  <a:pt x="5231086" y="958346"/>
                </a:lnTo>
                <a:lnTo>
                  <a:pt x="5225594" y="955600"/>
                </a:lnTo>
                <a:close/>
                <a:moveTo>
                  <a:pt x="5082803" y="955600"/>
                </a:moveTo>
                <a:lnTo>
                  <a:pt x="5082803" y="961092"/>
                </a:lnTo>
                <a:lnTo>
                  <a:pt x="5088295" y="961092"/>
                </a:lnTo>
                <a:lnTo>
                  <a:pt x="5091041" y="955600"/>
                </a:lnTo>
                <a:lnTo>
                  <a:pt x="5082803" y="955600"/>
                </a:lnTo>
                <a:close/>
                <a:moveTo>
                  <a:pt x="930887" y="955600"/>
                </a:moveTo>
                <a:lnTo>
                  <a:pt x="928141" y="958346"/>
                </a:lnTo>
                <a:lnTo>
                  <a:pt x="928141" y="963838"/>
                </a:lnTo>
                <a:lnTo>
                  <a:pt x="930887" y="963838"/>
                </a:lnTo>
                <a:lnTo>
                  <a:pt x="933632" y="963838"/>
                </a:lnTo>
                <a:lnTo>
                  <a:pt x="935005" y="965211"/>
                </a:lnTo>
                <a:lnTo>
                  <a:pt x="937857" y="965528"/>
                </a:lnTo>
                <a:lnTo>
                  <a:pt x="936378" y="961092"/>
                </a:lnTo>
                <a:lnTo>
                  <a:pt x="930887" y="955600"/>
                </a:lnTo>
                <a:close/>
                <a:moveTo>
                  <a:pt x="5354655" y="952854"/>
                </a:moveTo>
                <a:lnTo>
                  <a:pt x="5354655" y="955600"/>
                </a:lnTo>
                <a:lnTo>
                  <a:pt x="5357401" y="958346"/>
                </a:lnTo>
                <a:lnTo>
                  <a:pt x="5360147" y="955600"/>
                </a:lnTo>
                <a:lnTo>
                  <a:pt x="5360147" y="952854"/>
                </a:lnTo>
                <a:lnTo>
                  <a:pt x="5357401" y="952854"/>
                </a:lnTo>
                <a:lnTo>
                  <a:pt x="5354655" y="952854"/>
                </a:lnTo>
                <a:close/>
                <a:moveTo>
                  <a:pt x="5178912" y="952854"/>
                </a:moveTo>
                <a:lnTo>
                  <a:pt x="5173420" y="958346"/>
                </a:lnTo>
                <a:lnTo>
                  <a:pt x="5167928" y="966584"/>
                </a:lnTo>
                <a:lnTo>
                  <a:pt x="5170674" y="966584"/>
                </a:lnTo>
                <a:lnTo>
                  <a:pt x="5173420" y="969330"/>
                </a:lnTo>
                <a:lnTo>
                  <a:pt x="5176166" y="972076"/>
                </a:lnTo>
                <a:lnTo>
                  <a:pt x="5181658" y="972076"/>
                </a:lnTo>
                <a:lnTo>
                  <a:pt x="5187150" y="974822"/>
                </a:lnTo>
                <a:lnTo>
                  <a:pt x="5187150" y="980314"/>
                </a:lnTo>
                <a:lnTo>
                  <a:pt x="5184404" y="980314"/>
                </a:lnTo>
                <a:lnTo>
                  <a:pt x="5176166" y="983060"/>
                </a:lnTo>
                <a:lnTo>
                  <a:pt x="5178912" y="994044"/>
                </a:lnTo>
                <a:lnTo>
                  <a:pt x="5187150" y="999536"/>
                </a:lnTo>
                <a:lnTo>
                  <a:pt x="5189896" y="996790"/>
                </a:lnTo>
                <a:lnTo>
                  <a:pt x="5192642" y="991298"/>
                </a:lnTo>
                <a:lnTo>
                  <a:pt x="5189896" y="985806"/>
                </a:lnTo>
                <a:lnTo>
                  <a:pt x="5187150" y="983060"/>
                </a:lnTo>
                <a:lnTo>
                  <a:pt x="5198134" y="983060"/>
                </a:lnTo>
                <a:lnTo>
                  <a:pt x="5200880" y="977568"/>
                </a:lnTo>
                <a:lnTo>
                  <a:pt x="5198134" y="974822"/>
                </a:lnTo>
                <a:lnTo>
                  <a:pt x="5195388" y="969330"/>
                </a:lnTo>
                <a:lnTo>
                  <a:pt x="5195388" y="963838"/>
                </a:lnTo>
                <a:lnTo>
                  <a:pt x="5187150" y="958346"/>
                </a:lnTo>
                <a:lnTo>
                  <a:pt x="5181658" y="955600"/>
                </a:lnTo>
                <a:lnTo>
                  <a:pt x="5178912" y="952854"/>
                </a:lnTo>
                <a:close/>
                <a:moveTo>
                  <a:pt x="856745" y="950108"/>
                </a:moveTo>
                <a:lnTo>
                  <a:pt x="853999" y="952854"/>
                </a:lnTo>
                <a:lnTo>
                  <a:pt x="856745" y="952854"/>
                </a:lnTo>
                <a:lnTo>
                  <a:pt x="856745" y="955600"/>
                </a:lnTo>
                <a:lnTo>
                  <a:pt x="859491" y="955600"/>
                </a:lnTo>
                <a:lnTo>
                  <a:pt x="862237" y="952854"/>
                </a:lnTo>
                <a:lnTo>
                  <a:pt x="862237" y="950108"/>
                </a:lnTo>
                <a:lnTo>
                  <a:pt x="856745" y="950108"/>
                </a:lnTo>
                <a:close/>
                <a:moveTo>
                  <a:pt x="6238859" y="950108"/>
                </a:moveTo>
                <a:lnTo>
                  <a:pt x="6222384" y="955600"/>
                </a:lnTo>
                <a:lnTo>
                  <a:pt x="6216892" y="961092"/>
                </a:lnTo>
                <a:lnTo>
                  <a:pt x="6211400" y="963838"/>
                </a:lnTo>
                <a:lnTo>
                  <a:pt x="6238859" y="958346"/>
                </a:lnTo>
                <a:lnTo>
                  <a:pt x="6252589" y="958346"/>
                </a:lnTo>
                <a:lnTo>
                  <a:pt x="6269065" y="958346"/>
                </a:lnTo>
                <a:lnTo>
                  <a:pt x="6263573" y="952854"/>
                </a:lnTo>
                <a:lnTo>
                  <a:pt x="6258081" y="950108"/>
                </a:lnTo>
                <a:lnTo>
                  <a:pt x="6249843" y="950108"/>
                </a:lnTo>
                <a:lnTo>
                  <a:pt x="6238859" y="950108"/>
                </a:lnTo>
                <a:close/>
                <a:moveTo>
                  <a:pt x="5140468" y="950108"/>
                </a:moveTo>
                <a:lnTo>
                  <a:pt x="5140468" y="955600"/>
                </a:lnTo>
                <a:lnTo>
                  <a:pt x="5148706" y="955600"/>
                </a:lnTo>
                <a:lnTo>
                  <a:pt x="5148706" y="952854"/>
                </a:lnTo>
                <a:lnTo>
                  <a:pt x="5145960" y="950108"/>
                </a:lnTo>
                <a:lnTo>
                  <a:pt x="5140468" y="950108"/>
                </a:lnTo>
                <a:close/>
                <a:moveTo>
                  <a:pt x="1062694" y="947362"/>
                </a:moveTo>
                <a:lnTo>
                  <a:pt x="1062694" y="950108"/>
                </a:lnTo>
                <a:lnTo>
                  <a:pt x="1062694" y="952854"/>
                </a:lnTo>
                <a:lnTo>
                  <a:pt x="1065439" y="952854"/>
                </a:lnTo>
                <a:lnTo>
                  <a:pt x="1068185" y="952854"/>
                </a:lnTo>
                <a:lnTo>
                  <a:pt x="1068185" y="950108"/>
                </a:lnTo>
                <a:lnTo>
                  <a:pt x="1065439" y="950108"/>
                </a:lnTo>
                <a:lnTo>
                  <a:pt x="1065439" y="947362"/>
                </a:lnTo>
                <a:lnTo>
                  <a:pt x="1062694" y="947362"/>
                </a:lnTo>
                <a:close/>
                <a:moveTo>
                  <a:pt x="799080" y="947362"/>
                </a:moveTo>
                <a:lnTo>
                  <a:pt x="799080" y="952854"/>
                </a:lnTo>
                <a:lnTo>
                  <a:pt x="804571" y="952854"/>
                </a:lnTo>
                <a:lnTo>
                  <a:pt x="804571" y="950108"/>
                </a:lnTo>
                <a:lnTo>
                  <a:pt x="799080" y="947362"/>
                </a:lnTo>
                <a:close/>
                <a:moveTo>
                  <a:pt x="6065863" y="947362"/>
                </a:moveTo>
                <a:lnTo>
                  <a:pt x="6068609" y="952854"/>
                </a:lnTo>
                <a:lnTo>
                  <a:pt x="6068609" y="958346"/>
                </a:lnTo>
                <a:lnTo>
                  <a:pt x="6076847" y="963838"/>
                </a:lnTo>
                <a:lnTo>
                  <a:pt x="6082339" y="969330"/>
                </a:lnTo>
                <a:lnTo>
                  <a:pt x="6082339" y="974822"/>
                </a:lnTo>
                <a:lnTo>
                  <a:pt x="6082339" y="983060"/>
                </a:lnTo>
                <a:lnTo>
                  <a:pt x="6076847" y="980314"/>
                </a:lnTo>
                <a:lnTo>
                  <a:pt x="6068609" y="980314"/>
                </a:lnTo>
                <a:lnTo>
                  <a:pt x="6060371" y="983060"/>
                </a:lnTo>
                <a:lnTo>
                  <a:pt x="6054879" y="988552"/>
                </a:lnTo>
                <a:lnTo>
                  <a:pt x="6065863" y="991298"/>
                </a:lnTo>
                <a:lnTo>
                  <a:pt x="6074101" y="999536"/>
                </a:lnTo>
                <a:lnTo>
                  <a:pt x="6076847" y="1007774"/>
                </a:lnTo>
                <a:lnTo>
                  <a:pt x="6076847" y="1018758"/>
                </a:lnTo>
                <a:lnTo>
                  <a:pt x="6079593" y="1029741"/>
                </a:lnTo>
                <a:lnTo>
                  <a:pt x="6082339" y="1037979"/>
                </a:lnTo>
                <a:lnTo>
                  <a:pt x="6090577" y="1043471"/>
                </a:lnTo>
                <a:lnTo>
                  <a:pt x="6104306" y="1043471"/>
                </a:lnTo>
                <a:lnTo>
                  <a:pt x="6104306" y="1037979"/>
                </a:lnTo>
                <a:lnTo>
                  <a:pt x="6104306" y="1035233"/>
                </a:lnTo>
                <a:lnTo>
                  <a:pt x="6096069" y="1032487"/>
                </a:lnTo>
                <a:lnTo>
                  <a:pt x="6087831" y="1032487"/>
                </a:lnTo>
                <a:lnTo>
                  <a:pt x="6085085" y="1029741"/>
                </a:lnTo>
                <a:lnTo>
                  <a:pt x="6082339" y="1026996"/>
                </a:lnTo>
                <a:lnTo>
                  <a:pt x="6093323" y="1024250"/>
                </a:lnTo>
                <a:lnTo>
                  <a:pt x="6104306" y="1024250"/>
                </a:lnTo>
                <a:lnTo>
                  <a:pt x="6123528" y="1029741"/>
                </a:lnTo>
                <a:lnTo>
                  <a:pt x="6142750" y="1037979"/>
                </a:lnTo>
                <a:lnTo>
                  <a:pt x="6150988" y="1040725"/>
                </a:lnTo>
                <a:lnTo>
                  <a:pt x="6161972" y="1040725"/>
                </a:lnTo>
                <a:lnTo>
                  <a:pt x="6172956" y="1035233"/>
                </a:lnTo>
                <a:lnTo>
                  <a:pt x="6178448" y="1029741"/>
                </a:lnTo>
                <a:lnTo>
                  <a:pt x="6189432" y="1026996"/>
                </a:lnTo>
                <a:lnTo>
                  <a:pt x="6200416" y="1024250"/>
                </a:lnTo>
                <a:lnTo>
                  <a:pt x="6208654" y="1018758"/>
                </a:lnTo>
                <a:lnTo>
                  <a:pt x="6216892" y="1016012"/>
                </a:lnTo>
                <a:lnTo>
                  <a:pt x="6227875" y="1010520"/>
                </a:lnTo>
                <a:lnTo>
                  <a:pt x="6238859" y="1010520"/>
                </a:lnTo>
                <a:lnTo>
                  <a:pt x="6249843" y="1013266"/>
                </a:lnTo>
                <a:lnTo>
                  <a:pt x="6271811" y="1016012"/>
                </a:lnTo>
                <a:lnTo>
                  <a:pt x="6293779" y="1018758"/>
                </a:lnTo>
                <a:lnTo>
                  <a:pt x="6304763" y="1018758"/>
                </a:lnTo>
                <a:lnTo>
                  <a:pt x="6315747" y="1013266"/>
                </a:lnTo>
                <a:lnTo>
                  <a:pt x="6318493" y="1013266"/>
                </a:lnTo>
                <a:lnTo>
                  <a:pt x="6310255" y="1005028"/>
                </a:lnTo>
                <a:lnTo>
                  <a:pt x="6296525" y="1002282"/>
                </a:lnTo>
                <a:lnTo>
                  <a:pt x="6280049" y="999536"/>
                </a:lnTo>
                <a:lnTo>
                  <a:pt x="6260827" y="999536"/>
                </a:lnTo>
                <a:lnTo>
                  <a:pt x="6216892" y="1005028"/>
                </a:lnTo>
                <a:lnTo>
                  <a:pt x="6175702" y="1010520"/>
                </a:lnTo>
                <a:lnTo>
                  <a:pt x="6137258" y="1013266"/>
                </a:lnTo>
                <a:lnTo>
                  <a:pt x="6120782" y="1013266"/>
                </a:lnTo>
                <a:lnTo>
                  <a:pt x="6109798" y="1007774"/>
                </a:lnTo>
                <a:lnTo>
                  <a:pt x="6101561" y="999536"/>
                </a:lnTo>
                <a:lnTo>
                  <a:pt x="6096069" y="991298"/>
                </a:lnTo>
                <a:lnTo>
                  <a:pt x="6098815" y="974822"/>
                </a:lnTo>
                <a:lnTo>
                  <a:pt x="6107052" y="955600"/>
                </a:lnTo>
                <a:lnTo>
                  <a:pt x="6087831" y="950108"/>
                </a:lnTo>
                <a:lnTo>
                  <a:pt x="6065863" y="947362"/>
                </a:lnTo>
                <a:close/>
                <a:moveTo>
                  <a:pt x="1048964" y="944616"/>
                </a:moveTo>
                <a:lnTo>
                  <a:pt x="1048964" y="947362"/>
                </a:lnTo>
                <a:lnTo>
                  <a:pt x="1048964" y="950108"/>
                </a:lnTo>
                <a:lnTo>
                  <a:pt x="1048964" y="955600"/>
                </a:lnTo>
                <a:lnTo>
                  <a:pt x="1051710" y="955600"/>
                </a:lnTo>
                <a:lnTo>
                  <a:pt x="1051710" y="944616"/>
                </a:lnTo>
                <a:lnTo>
                  <a:pt x="1048964" y="944616"/>
                </a:lnTo>
                <a:close/>
                <a:moveTo>
                  <a:pt x="812809" y="941870"/>
                </a:moveTo>
                <a:lnTo>
                  <a:pt x="812809" y="947362"/>
                </a:lnTo>
                <a:lnTo>
                  <a:pt x="821047" y="947362"/>
                </a:lnTo>
                <a:lnTo>
                  <a:pt x="818301" y="944616"/>
                </a:lnTo>
                <a:lnTo>
                  <a:pt x="812809" y="941870"/>
                </a:lnTo>
                <a:close/>
                <a:moveTo>
                  <a:pt x="994043" y="939124"/>
                </a:moveTo>
                <a:lnTo>
                  <a:pt x="994043" y="941870"/>
                </a:lnTo>
                <a:lnTo>
                  <a:pt x="999536" y="941870"/>
                </a:lnTo>
                <a:lnTo>
                  <a:pt x="996790" y="939124"/>
                </a:lnTo>
                <a:lnTo>
                  <a:pt x="994043" y="939124"/>
                </a:lnTo>
                <a:close/>
                <a:moveTo>
                  <a:pt x="5195388" y="939124"/>
                </a:moveTo>
                <a:lnTo>
                  <a:pt x="5195388" y="944616"/>
                </a:lnTo>
                <a:lnTo>
                  <a:pt x="5200880" y="944616"/>
                </a:lnTo>
                <a:lnTo>
                  <a:pt x="5203626" y="939124"/>
                </a:lnTo>
                <a:lnTo>
                  <a:pt x="5195388" y="939124"/>
                </a:lnTo>
                <a:close/>
                <a:moveTo>
                  <a:pt x="5280513" y="936378"/>
                </a:moveTo>
                <a:lnTo>
                  <a:pt x="5277767" y="941870"/>
                </a:lnTo>
                <a:lnTo>
                  <a:pt x="5275021" y="944616"/>
                </a:lnTo>
                <a:lnTo>
                  <a:pt x="5275021" y="939124"/>
                </a:lnTo>
                <a:lnTo>
                  <a:pt x="5272275" y="939124"/>
                </a:lnTo>
                <a:lnTo>
                  <a:pt x="5269529" y="939124"/>
                </a:lnTo>
                <a:lnTo>
                  <a:pt x="5269529" y="944616"/>
                </a:lnTo>
                <a:lnTo>
                  <a:pt x="5277767" y="947362"/>
                </a:lnTo>
                <a:lnTo>
                  <a:pt x="5283259" y="952854"/>
                </a:lnTo>
                <a:lnTo>
                  <a:pt x="5288751" y="952854"/>
                </a:lnTo>
                <a:lnTo>
                  <a:pt x="5294243" y="950108"/>
                </a:lnTo>
                <a:lnTo>
                  <a:pt x="5294243" y="944616"/>
                </a:lnTo>
                <a:lnTo>
                  <a:pt x="5291497" y="939124"/>
                </a:lnTo>
                <a:lnTo>
                  <a:pt x="5288751" y="936378"/>
                </a:lnTo>
                <a:lnTo>
                  <a:pt x="5280513" y="936378"/>
                </a:lnTo>
                <a:close/>
                <a:moveTo>
                  <a:pt x="5178912" y="936378"/>
                </a:moveTo>
                <a:lnTo>
                  <a:pt x="5176166" y="939124"/>
                </a:lnTo>
                <a:lnTo>
                  <a:pt x="5178912" y="941870"/>
                </a:lnTo>
                <a:lnTo>
                  <a:pt x="5181658" y="944616"/>
                </a:lnTo>
                <a:lnTo>
                  <a:pt x="5184404" y="944616"/>
                </a:lnTo>
                <a:lnTo>
                  <a:pt x="5184404" y="936378"/>
                </a:lnTo>
                <a:lnTo>
                  <a:pt x="5181658" y="936378"/>
                </a:lnTo>
                <a:lnTo>
                  <a:pt x="5178912" y="936378"/>
                </a:lnTo>
                <a:close/>
                <a:moveTo>
                  <a:pt x="1315322" y="933632"/>
                </a:moveTo>
                <a:lnTo>
                  <a:pt x="1315322" y="941870"/>
                </a:lnTo>
                <a:lnTo>
                  <a:pt x="1320814" y="941870"/>
                </a:lnTo>
                <a:lnTo>
                  <a:pt x="1318068" y="939124"/>
                </a:lnTo>
                <a:lnTo>
                  <a:pt x="1315322" y="933632"/>
                </a:lnTo>
                <a:close/>
                <a:moveTo>
                  <a:pt x="1062694" y="933632"/>
                </a:moveTo>
                <a:lnTo>
                  <a:pt x="1062694" y="939124"/>
                </a:lnTo>
                <a:lnTo>
                  <a:pt x="1070932" y="939124"/>
                </a:lnTo>
                <a:lnTo>
                  <a:pt x="1073678" y="939124"/>
                </a:lnTo>
                <a:lnTo>
                  <a:pt x="1073678" y="936378"/>
                </a:lnTo>
                <a:lnTo>
                  <a:pt x="1068185" y="933632"/>
                </a:lnTo>
                <a:lnTo>
                  <a:pt x="1062694" y="933632"/>
                </a:lnTo>
                <a:close/>
                <a:moveTo>
                  <a:pt x="1054456" y="933632"/>
                </a:moveTo>
                <a:lnTo>
                  <a:pt x="1054456" y="936378"/>
                </a:lnTo>
                <a:lnTo>
                  <a:pt x="1057202" y="939124"/>
                </a:lnTo>
                <a:lnTo>
                  <a:pt x="1057202" y="941870"/>
                </a:lnTo>
                <a:lnTo>
                  <a:pt x="1062694" y="941870"/>
                </a:lnTo>
                <a:lnTo>
                  <a:pt x="1059948" y="936378"/>
                </a:lnTo>
                <a:lnTo>
                  <a:pt x="1054456" y="933632"/>
                </a:lnTo>
                <a:close/>
                <a:moveTo>
                  <a:pt x="5956024" y="930886"/>
                </a:moveTo>
                <a:lnTo>
                  <a:pt x="5942294" y="944616"/>
                </a:lnTo>
                <a:lnTo>
                  <a:pt x="5917580" y="963838"/>
                </a:lnTo>
                <a:lnTo>
                  <a:pt x="5909342" y="969330"/>
                </a:lnTo>
                <a:lnTo>
                  <a:pt x="5903850" y="974822"/>
                </a:lnTo>
                <a:lnTo>
                  <a:pt x="5898358" y="983060"/>
                </a:lnTo>
                <a:lnTo>
                  <a:pt x="5892866" y="988552"/>
                </a:lnTo>
                <a:lnTo>
                  <a:pt x="5887374" y="991298"/>
                </a:lnTo>
                <a:lnTo>
                  <a:pt x="5879136" y="994044"/>
                </a:lnTo>
                <a:lnTo>
                  <a:pt x="5873644" y="996790"/>
                </a:lnTo>
                <a:lnTo>
                  <a:pt x="5868152" y="999536"/>
                </a:lnTo>
                <a:lnTo>
                  <a:pt x="5859914" y="1010520"/>
                </a:lnTo>
                <a:lnTo>
                  <a:pt x="5857169" y="1018758"/>
                </a:lnTo>
                <a:lnTo>
                  <a:pt x="5851677" y="1029741"/>
                </a:lnTo>
                <a:lnTo>
                  <a:pt x="5846185" y="1035233"/>
                </a:lnTo>
                <a:lnTo>
                  <a:pt x="5835201" y="1040725"/>
                </a:lnTo>
                <a:lnTo>
                  <a:pt x="5821471" y="1043471"/>
                </a:lnTo>
                <a:lnTo>
                  <a:pt x="5796757" y="1048963"/>
                </a:lnTo>
                <a:lnTo>
                  <a:pt x="5788519" y="1051709"/>
                </a:lnTo>
                <a:lnTo>
                  <a:pt x="5785773" y="1057201"/>
                </a:lnTo>
                <a:lnTo>
                  <a:pt x="5788519" y="1065439"/>
                </a:lnTo>
                <a:lnTo>
                  <a:pt x="5799503" y="1076423"/>
                </a:lnTo>
                <a:lnTo>
                  <a:pt x="5796757" y="1079169"/>
                </a:lnTo>
                <a:lnTo>
                  <a:pt x="5799503" y="1079169"/>
                </a:lnTo>
                <a:lnTo>
                  <a:pt x="5799503" y="1076423"/>
                </a:lnTo>
                <a:lnTo>
                  <a:pt x="5804995" y="1079169"/>
                </a:lnTo>
                <a:lnTo>
                  <a:pt x="5810487" y="1079169"/>
                </a:lnTo>
                <a:lnTo>
                  <a:pt x="5812318" y="1077949"/>
                </a:lnTo>
                <a:lnTo>
                  <a:pt x="5807741" y="1076423"/>
                </a:lnTo>
                <a:lnTo>
                  <a:pt x="5813942" y="1076866"/>
                </a:lnTo>
                <a:lnTo>
                  <a:pt x="5818725" y="1073677"/>
                </a:lnTo>
                <a:lnTo>
                  <a:pt x="5826963" y="1068185"/>
                </a:lnTo>
                <a:lnTo>
                  <a:pt x="5835201" y="1062693"/>
                </a:lnTo>
                <a:lnTo>
                  <a:pt x="5835201" y="1065439"/>
                </a:lnTo>
                <a:lnTo>
                  <a:pt x="5837947" y="1065439"/>
                </a:lnTo>
                <a:lnTo>
                  <a:pt x="5837947" y="1062693"/>
                </a:lnTo>
                <a:lnTo>
                  <a:pt x="5843439" y="1054455"/>
                </a:lnTo>
                <a:lnTo>
                  <a:pt x="5846185" y="1051709"/>
                </a:lnTo>
                <a:lnTo>
                  <a:pt x="5851677" y="1048963"/>
                </a:lnTo>
                <a:lnTo>
                  <a:pt x="5857169" y="1046217"/>
                </a:lnTo>
                <a:lnTo>
                  <a:pt x="5890120" y="1046217"/>
                </a:lnTo>
                <a:lnTo>
                  <a:pt x="5906596" y="1043471"/>
                </a:lnTo>
                <a:lnTo>
                  <a:pt x="5923072" y="1040725"/>
                </a:lnTo>
                <a:lnTo>
                  <a:pt x="5953278" y="1026996"/>
                </a:lnTo>
                <a:lnTo>
                  <a:pt x="5983483" y="1016012"/>
                </a:lnTo>
                <a:lnTo>
                  <a:pt x="6008197" y="1007774"/>
                </a:lnTo>
                <a:lnTo>
                  <a:pt x="6016435" y="1005028"/>
                </a:lnTo>
                <a:lnTo>
                  <a:pt x="6024673" y="1007774"/>
                </a:lnTo>
                <a:lnTo>
                  <a:pt x="6038403" y="1013266"/>
                </a:lnTo>
                <a:lnTo>
                  <a:pt x="6052133" y="1021504"/>
                </a:lnTo>
                <a:lnTo>
                  <a:pt x="6065863" y="1032487"/>
                </a:lnTo>
                <a:lnTo>
                  <a:pt x="6065863" y="1018758"/>
                </a:lnTo>
                <a:lnTo>
                  <a:pt x="6063117" y="1010520"/>
                </a:lnTo>
                <a:lnTo>
                  <a:pt x="6054879" y="1005028"/>
                </a:lnTo>
                <a:lnTo>
                  <a:pt x="6043895" y="999536"/>
                </a:lnTo>
                <a:lnTo>
                  <a:pt x="6019181" y="988552"/>
                </a:lnTo>
                <a:lnTo>
                  <a:pt x="6010943" y="983060"/>
                </a:lnTo>
                <a:lnTo>
                  <a:pt x="6005451" y="977568"/>
                </a:lnTo>
                <a:lnTo>
                  <a:pt x="6005451" y="972076"/>
                </a:lnTo>
                <a:lnTo>
                  <a:pt x="6002705" y="972076"/>
                </a:lnTo>
                <a:lnTo>
                  <a:pt x="5991721" y="969330"/>
                </a:lnTo>
                <a:lnTo>
                  <a:pt x="5986229" y="963838"/>
                </a:lnTo>
                <a:lnTo>
                  <a:pt x="5980738" y="958346"/>
                </a:lnTo>
                <a:lnTo>
                  <a:pt x="5972500" y="944616"/>
                </a:lnTo>
                <a:lnTo>
                  <a:pt x="5967008" y="933632"/>
                </a:lnTo>
                <a:lnTo>
                  <a:pt x="5961516" y="930886"/>
                </a:lnTo>
                <a:lnTo>
                  <a:pt x="5956024" y="930886"/>
                </a:lnTo>
                <a:close/>
                <a:moveTo>
                  <a:pt x="1340038" y="928140"/>
                </a:moveTo>
                <a:lnTo>
                  <a:pt x="1340038" y="936378"/>
                </a:lnTo>
                <a:lnTo>
                  <a:pt x="1345529" y="936378"/>
                </a:lnTo>
                <a:lnTo>
                  <a:pt x="1348275" y="933632"/>
                </a:lnTo>
                <a:lnTo>
                  <a:pt x="1345529" y="930886"/>
                </a:lnTo>
                <a:lnTo>
                  <a:pt x="1340038" y="928140"/>
                </a:lnTo>
                <a:close/>
                <a:moveTo>
                  <a:pt x="6109798" y="925394"/>
                </a:moveTo>
                <a:lnTo>
                  <a:pt x="6109798" y="930886"/>
                </a:lnTo>
                <a:lnTo>
                  <a:pt x="6115290" y="930886"/>
                </a:lnTo>
                <a:lnTo>
                  <a:pt x="6118036" y="925394"/>
                </a:lnTo>
                <a:lnTo>
                  <a:pt x="6109798" y="925394"/>
                </a:lnTo>
                <a:close/>
                <a:moveTo>
                  <a:pt x="5371131" y="925394"/>
                </a:moveTo>
                <a:lnTo>
                  <a:pt x="5371131" y="928140"/>
                </a:lnTo>
                <a:lnTo>
                  <a:pt x="5373876" y="930886"/>
                </a:lnTo>
                <a:lnTo>
                  <a:pt x="5376622" y="933632"/>
                </a:lnTo>
                <a:lnTo>
                  <a:pt x="5382114" y="933632"/>
                </a:lnTo>
                <a:lnTo>
                  <a:pt x="5382114" y="930886"/>
                </a:lnTo>
                <a:lnTo>
                  <a:pt x="5382114" y="928140"/>
                </a:lnTo>
                <a:lnTo>
                  <a:pt x="5379368" y="925394"/>
                </a:lnTo>
                <a:lnTo>
                  <a:pt x="5371131" y="925394"/>
                </a:lnTo>
                <a:close/>
                <a:moveTo>
                  <a:pt x="5121247" y="925394"/>
                </a:moveTo>
                <a:lnTo>
                  <a:pt x="5118501" y="928140"/>
                </a:lnTo>
                <a:lnTo>
                  <a:pt x="5121247" y="930886"/>
                </a:lnTo>
                <a:lnTo>
                  <a:pt x="5123993" y="930886"/>
                </a:lnTo>
                <a:lnTo>
                  <a:pt x="5126739" y="928140"/>
                </a:lnTo>
                <a:lnTo>
                  <a:pt x="5123993" y="925394"/>
                </a:lnTo>
                <a:lnTo>
                  <a:pt x="5121247" y="925394"/>
                </a:lnTo>
                <a:close/>
                <a:moveTo>
                  <a:pt x="966584" y="919902"/>
                </a:moveTo>
                <a:lnTo>
                  <a:pt x="966584" y="922648"/>
                </a:lnTo>
                <a:lnTo>
                  <a:pt x="963838" y="922648"/>
                </a:lnTo>
                <a:lnTo>
                  <a:pt x="963838" y="925394"/>
                </a:lnTo>
                <a:lnTo>
                  <a:pt x="969330" y="925394"/>
                </a:lnTo>
                <a:lnTo>
                  <a:pt x="972076" y="925394"/>
                </a:lnTo>
                <a:lnTo>
                  <a:pt x="974822" y="925394"/>
                </a:lnTo>
                <a:lnTo>
                  <a:pt x="974822" y="922648"/>
                </a:lnTo>
                <a:lnTo>
                  <a:pt x="972076" y="922648"/>
                </a:lnTo>
                <a:lnTo>
                  <a:pt x="966584" y="919902"/>
                </a:lnTo>
                <a:close/>
                <a:moveTo>
                  <a:pt x="6293779" y="917156"/>
                </a:moveTo>
                <a:lnTo>
                  <a:pt x="6293779" y="925394"/>
                </a:lnTo>
                <a:lnTo>
                  <a:pt x="6296525" y="925394"/>
                </a:lnTo>
                <a:lnTo>
                  <a:pt x="6296525" y="919902"/>
                </a:lnTo>
                <a:lnTo>
                  <a:pt x="6293779" y="917156"/>
                </a:lnTo>
                <a:close/>
                <a:moveTo>
                  <a:pt x="5445272" y="917156"/>
                </a:moveTo>
                <a:lnTo>
                  <a:pt x="5445272" y="922648"/>
                </a:lnTo>
                <a:lnTo>
                  <a:pt x="5450764" y="922648"/>
                </a:lnTo>
                <a:lnTo>
                  <a:pt x="5453510" y="925394"/>
                </a:lnTo>
                <a:lnTo>
                  <a:pt x="5450764" y="919902"/>
                </a:lnTo>
                <a:lnTo>
                  <a:pt x="5445272" y="917156"/>
                </a:lnTo>
                <a:close/>
                <a:moveTo>
                  <a:pt x="5239324" y="917156"/>
                </a:moveTo>
                <a:lnTo>
                  <a:pt x="5236578" y="925394"/>
                </a:lnTo>
                <a:lnTo>
                  <a:pt x="5236578" y="930886"/>
                </a:lnTo>
                <a:lnTo>
                  <a:pt x="5239324" y="936378"/>
                </a:lnTo>
                <a:lnTo>
                  <a:pt x="5244816" y="939124"/>
                </a:lnTo>
                <a:lnTo>
                  <a:pt x="5244816" y="930886"/>
                </a:lnTo>
                <a:lnTo>
                  <a:pt x="5242070" y="925394"/>
                </a:lnTo>
                <a:lnTo>
                  <a:pt x="5247562" y="925394"/>
                </a:lnTo>
                <a:lnTo>
                  <a:pt x="5247562" y="917156"/>
                </a:lnTo>
                <a:lnTo>
                  <a:pt x="5239324" y="917156"/>
                </a:lnTo>
                <a:close/>
                <a:moveTo>
                  <a:pt x="5118501" y="917156"/>
                </a:moveTo>
                <a:lnTo>
                  <a:pt x="5118501" y="919902"/>
                </a:lnTo>
                <a:lnTo>
                  <a:pt x="5123993" y="922648"/>
                </a:lnTo>
                <a:lnTo>
                  <a:pt x="5123993" y="917156"/>
                </a:lnTo>
                <a:lnTo>
                  <a:pt x="5118501" y="917156"/>
                </a:lnTo>
                <a:close/>
                <a:moveTo>
                  <a:pt x="5082803" y="917156"/>
                </a:moveTo>
                <a:lnTo>
                  <a:pt x="5085549" y="922648"/>
                </a:lnTo>
                <a:lnTo>
                  <a:pt x="5088295" y="928140"/>
                </a:lnTo>
                <a:lnTo>
                  <a:pt x="5091041" y="930886"/>
                </a:lnTo>
                <a:lnTo>
                  <a:pt x="5093787" y="936378"/>
                </a:lnTo>
                <a:lnTo>
                  <a:pt x="5091041" y="939124"/>
                </a:lnTo>
                <a:lnTo>
                  <a:pt x="5091041" y="941870"/>
                </a:lnTo>
                <a:lnTo>
                  <a:pt x="5093787" y="947362"/>
                </a:lnTo>
                <a:lnTo>
                  <a:pt x="5107517" y="947362"/>
                </a:lnTo>
                <a:lnTo>
                  <a:pt x="5110263" y="955600"/>
                </a:lnTo>
                <a:lnTo>
                  <a:pt x="5113009" y="961092"/>
                </a:lnTo>
                <a:lnTo>
                  <a:pt x="5118501" y="961092"/>
                </a:lnTo>
                <a:lnTo>
                  <a:pt x="5118501" y="955600"/>
                </a:lnTo>
                <a:lnTo>
                  <a:pt x="5118501" y="952854"/>
                </a:lnTo>
                <a:lnTo>
                  <a:pt x="5118501" y="950108"/>
                </a:lnTo>
                <a:lnTo>
                  <a:pt x="5118501" y="944616"/>
                </a:lnTo>
                <a:lnTo>
                  <a:pt x="5115755" y="944616"/>
                </a:lnTo>
                <a:lnTo>
                  <a:pt x="5113009" y="944616"/>
                </a:lnTo>
                <a:lnTo>
                  <a:pt x="5104771" y="944616"/>
                </a:lnTo>
                <a:lnTo>
                  <a:pt x="5104771" y="941870"/>
                </a:lnTo>
                <a:lnTo>
                  <a:pt x="5102025" y="939124"/>
                </a:lnTo>
                <a:lnTo>
                  <a:pt x="5102025" y="936378"/>
                </a:lnTo>
                <a:lnTo>
                  <a:pt x="5102025" y="930886"/>
                </a:lnTo>
                <a:lnTo>
                  <a:pt x="5102025" y="928140"/>
                </a:lnTo>
                <a:lnTo>
                  <a:pt x="5096533" y="925394"/>
                </a:lnTo>
                <a:lnTo>
                  <a:pt x="5091041" y="922648"/>
                </a:lnTo>
                <a:lnTo>
                  <a:pt x="5082803" y="917156"/>
                </a:lnTo>
                <a:close/>
                <a:moveTo>
                  <a:pt x="1263149" y="911664"/>
                </a:moveTo>
                <a:lnTo>
                  <a:pt x="1263149" y="917156"/>
                </a:lnTo>
                <a:lnTo>
                  <a:pt x="1263149" y="922648"/>
                </a:lnTo>
                <a:lnTo>
                  <a:pt x="1271389" y="925394"/>
                </a:lnTo>
                <a:lnTo>
                  <a:pt x="1276880" y="922648"/>
                </a:lnTo>
                <a:lnTo>
                  <a:pt x="1279625" y="922648"/>
                </a:lnTo>
                <a:lnTo>
                  <a:pt x="1282371" y="917156"/>
                </a:lnTo>
                <a:lnTo>
                  <a:pt x="1279625" y="917156"/>
                </a:lnTo>
                <a:lnTo>
                  <a:pt x="1279625" y="914410"/>
                </a:lnTo>
                <a:lnTo>
                  <a:pt x="1279625" y="911664"/>
                </a:lnTo>
                <a:lnTo>
                  <a:pt x="1263149" y="911664"/>
                </a:lnTo>
                <a:close/>
                <a:moveTo>
                  <a:pt x="5102025" y="911664"/>
                </a:moveTo>
                <a:lnTo>
                  <a:pt x="5102025" y="917156"/>
                </a:lnTo>
                <a:lnTo>
                  <a:pt x="5104771" y="919902"/>
                </a:lnTo>
                <a:lnTo>
                  <a:pt x="5115755" y="922648"/>
                </a:lnTo>
                <a:lnTo>
                  <a:pt x="5115755" y="917156"/>
                </a:lnTo>
                <a:lnTo>
                  <a:pt x="5110263" y="917156"/>
                </a:lnTo>
                <a:lnTo>
                  <a:pt x="5107517" y="914410"/>
                </a:lnTo>
                <a:lnTo>
                  <a:pt x="5104771" y="911664"/>
                </a:lnTo>
                <a:lnTo>
                  <a:pt x="5102025" y="911664"/>
                </a:lnTo>
                <a:close/>
                <a:moveTo>
                  <a:pt x="6024673" y="906172"/>
                </a:moveTo>
                <a:lnTo>
                  <a:pt x="6024673" y="908918"/>
                </a:lnTo>
                <a:lnTo>
                  <a:pt x="6030165" y="908918"/>
                </a:lnTo>
                <a:lnTo>
                  <a:pt x="6032911" y="908918"/>
                </a:lnTo>
                <a:lnTo>
                  <a:pt x="6032911" y="906172"/>
                </a:lnTo>
                <a:lnTo>
                  <a:pt x="6030165" y="906172"/>
                </a:lnTo>
                <a:lnTo>
                  <a:pt x="6027419" y="906172"/>
                </a:lnTo>
                <a:lnTo>
                  <a:pt x="6024673" y="906172"/>
                </a:lnTo>
                <a:close/>
                <a:moveTo>
                  <a:pt x="5708886" y="906172"/>
                </a:moveTo>
                <a:lnTo>
                  <a:pt x="5708886" y="914410"/>
                </a:lnTo>
                <a:lnTo>
                  <a:pt x="5714378" y="914410"/>
                </a:lnTo>
                <a:lnTo>
                  <a:pt x="5717124" y="908918"/>
                </a:lnTo>
                <a:lnTo>
                  <a:pt x="5714378" y="908918"/>
                </a:lnTo>
                <a:lnTo>
                  <a:pt x="5708886" y="906172"/>
                </a:lnTo>
                <a:close/>
                <a:moveTo>
                  <a:pt x="5165182" y="906172"/>
                </a:moveTo>
                <a:lnTo>
                  <a:pt x="5162436" y="908918"/>
                </a:lnTo>
                <a:lnTo>
                  <a:pt x="5159690" y="908918"/>
                </a:lnTo>
                <a:lnTo>
                  <a:pt x="5159690" y="917156"/>
                </a:lnTo>
                <a:lnTo>
                  <a:pt x="5165182" y="917156"/>
                </a:lnTo>
                <a:lnTo>
                  <a:pt x="5167928" y="911664"/>
                </a:lnTo>
                <a:lnTo>
                  <a:pt x="5165182" y="906172"/>
                </a:lnTo>
                <a:close/>
                <a:moveTo>
                  <a:pt x="810063" y="906172"/>
                </a:moveTo>
                <a:lnTo>
                  <a:pt x="807317" y="911664"/>
                </a:lnTo>
                <a:lnTo>
                  <a:pt x="804571" y="914410"/>
                </a:lnTo>
                <a:lnTo>
                  <a:pt x="801825" y="917156"/>
                </a:lnTo>
                <a:lnTo>
                  <a:pt x="799080" y="919902"/>
                </a:lnTo>
                <a:lnTo>
                  <a:pt x="804571" y="919902"/>
                </a:lnTo>
                <a:lnTo>
                  <a:pt x="807317" y="917156"/>
                </a:lnTo>
                <a:lnTo>
                  <a:pt x="810063" y="914410"/>
                </a:lnTo>
                <a:lnTo>
                  <a:pt x="812809" y="914410"/>
                </a:lnTo>
                <a:lnTo>
                  <a:pt x="812809" y="908918"/>
                </a:lnTo>
                <a:lnTo>
                  <a:pt x="810063" y="906172"/>
                </a:lnTo>
                <a:close/>
                <a:moveTo>
                  <a:pt x="5791265" y="900680"/>
                </a:moveTo>
                <a:lnTo>
                  <a:pt x="5791265" y="903426"/>
                </a:lnTo>
                <a:lnTo>
                  <a:pt x="5788519" y="906172"/>
                </a:lnTo>
                <a:lnTo>
                  <a:pt x="5791265" y="906172"/>
                </a:lnTo>
                <a:lnTo>
                  <a:pt x="5794011" y="906172"/>
                </a:lnTo>
                <a:lnTo>
                  <a:pt x="5796757" y="903426"/>
                </a:lnTo>
                <a:lnTo>
                  <a:pt x="5794011" y="903426"/>
                </a:lnTo>
                <a:lnTo>
                  <a:pt x="5794011" y="900680"/>
                </a:lnTo>
                <a:lnTo>
                  <a:pt x="5791265" y="900680"/>
                </a:lnTo>
                <a:close/>
                <a:moveTo>
                  <a:pt x="903426" y="900680"/>
                </a:moveTo>
                <a:lnTo>
                  <a:pt x="895189" y="903426"/>
                </a:lnTo>
                <a:lnTo>
                  <a:pt x="895189" y="911664"/>
                </a:lnTo>
                <a:lnTo>
                  <a:pt x="903426" y="911664"/>
                </a:lnTo>
                <a:lnTo>
                  <a:pt x="903426" y="908918"/>
                </a:lnTo>
                <a:lnTo>
                  <a:pt x="908919" y="906172"/>
                </a:lnTo>
                <a:lnTo>
                  <a:pt x="911664" y="906172"/>
                </a:lnTo>
                <a:lnTo>
                  <a:pt x="911664" y="903426"/>
                </a:lnTo>
                <a:lnTo>
                  <a:pt x="903426" y="900680"/>
                </a:lnTo>
                <a:close/>
                <a:moveTo>
                  <a:pt x="1556969" y="895188"/>
                </a:moveTo>
                <a:lnTo>
                  <a:pt x="1565206" y="897934"/>
                </a:lnTo>
                <a:lnTo>
                  <a:pt x="1573445" y="897934"/>
                </a:lnTo>
                <a:lnTo>
                  <a:pt x="1573445" y="914410"/>
                </a:lnTo>
                <a:lnTo>
                  <a:pt x="1559715" y="914410"/>
                </a:lnTo>
                <a:lnTo>
                  <a:pt x="1562461" y="903426"/>
                </a:lnTo>
                <a:lnTo>
                  <a:pt x="1559715" y="903426"/>
                </a:lnTo>
                <a:lnTo>
                  <a:pt x="1556969" y="900680"/>
                </a:lnTo>
                <a:lnTo>
                  <a:pt x="1556969" y="897934"/>
                </a:lnTo>
                <a:lnTo>
                  <a:pt x="1556969" y="895188"/>
                </a:lnTo>
                <a:close/>
                <a:moveTo>
                  <a:pt x="1419670" y="892443"/>
                </a:moveTo>
                <a:lnTo>
                  <a:pt x="1414179" y="900680"/>
                </a:lnTo>
                <a:lnTo>
                  <a:pt x="1419670" y="903426"/>
                </a:lnTo>
                <a:lnTo>
                  <a:pt x="1425162" y="903426"/>
                </a:lnTo>
                <a:lnTo>
                  <a:pt x="1433400" y="897934"/>
                </a:lnTo>
                <a:lnTo>
                  <a:pt x="1433400" y="895188"/>
                </a:lnTo>
                <a:lnTo>
                  <a:pt x="1427907" y="892443"/>
                </a:lnTo>
                <a:lnTo>
                  <a:pt x="1419670" y="892443"/>
                </a:lnTo>
                <a:close/>
                <a:moveTo>
                  <a:pt x="5225594" y="892442"/>
                </a:moveTo>
                <a:lnTo>
                  <a:pt x="5225594" y="895188"/>
                </a:lnTo>
                <a:lnTo>
                  <a:pt x="5222848" y="895188"/>
                </a:lnTo>
                <a:lnTo>
                  <a:pt x="5222848" y="900680"/>
                </a:lnTo>
                <a:lnTo>
                  <a:pt x="5231086" y="900680"/>
                </a:lnTo>
                <a:lnTo>
                  <a:pt x="5239324" y="900680"/>
                </a:lnTo>
                <a:lnTo>
                  <a:pt x="5239324" y="897934"/>
                </a:lnTo>
                <a:lnTo>
                  <a:pt x="5242070" y="895188"/>
                </a:lnTo>
                <a:lnTo>
                  <a:pt x="5231086" y="900680"/>
                </a:lnTo>
                <a:lnTo>
                  <a:pt x="5231086" y="895188"/>
                </a:lnTo>
                <a:lnTo>
                  <a:pt x="5228340" y="892442"/>
                </a:lnTo>
                <a:lnTo>
                  <a:pt x="5225594" y="892442"/>
                </a:lnTo>
                <a:close/>
                <a:moveTo>
                  <a:pt x="1046217" y="889697"/>
                </a:moveTo>
                <a:lnTo>
                  <a:pt x="1040725" y="892443"/>
                </a:lnTo>
                <a:lnTo>
                  <a:pt x="1035233" y="895188"/>
                </a:lnTo>
                <a:lnTo>
                  <a:pt x="1035233" y="900680"/>
                </a:lnTo>
                <a:lnTo>
                  <a:pt x="1032487" y="903426"/>
                </a:lnTo>
                <a:lnTo>
                  <a:pt x="1029742" y="911664"/>
                </a:lnTo>
                <a:lnTo>
                  <a:pt x="1035233" y="903426"/>
                </a:lnTo>
                <a:lnTo>
                  <a:pt x="1040725" y="895188"/>
                </a:lnTo>
                <a:lnTo>
                  <a:pt x="1043472" y="895188"/>
                </a:lnTo>
                <a:lnTo>
                  <a:pt x="1046217" y="897934"/>
                </a:lnTo>
                <a:lnTo>
                  <a:pt x="1048964" y="897934"/>
                </a:lnTo>
                <a:lnTo>
                  <a:pt x="1048964" y="895188"/>
                </a:lnTo>
                <a:lnTo>
                  <a:pt x="1046217" y="895188"/>
                </a:lnTo>
                <a:lnTo>
                  <a:pt x="1046217" y="892443"/>
                </a:lnTo>
                <a:lnTo>
                  <a:pt x="1046217" y="889697"/>
                </a:lnTo>
                <a:close/>
                <a:moveTo>
                  <a:pt x="1002281" y="889697"/>
                </a:moveTo>
                <a:lnTo>
                  <a:pt x="1002281" y="895188"/>
                </a:lnTo>
                <a:lnTo>
                  <a:pt x="999536" y="897934"/>
                </a:lnTo>
                <a:lnTo>
                  <a:pt x="996790" y="900680"/>
                </a:lnTo>
                <a:lnTo>
                  <a:pt x="996790" y="906172"/>
                </a:lnTo>
                <a:lnTo>
                  <a:pt x="1002281" y="906172"/>
                </a:lnTo>
                <a:lnTo>
                  <a:pt x="1002281" y="911664"/>
                </a:lnTo>
                <a:lnTo>
                  <a:pt x="1005028" y="908918"/>
                </a:lnTo>
                <a:lnTo>
                  <a:pt x="1010520" y="906172"/>
                </a:lnTo>
                <a:lnTo>
                  <a:pt x="1013265" y="903426"/>
                </a:lnTo>
                <a:lnTo>
                  <a:pt x="1016011" y="903426"/>
                </a:lnTo>
                <a:lnTo>
                  <a:pt x="1016011" y="895188"/>
                </a:lnTo>
                <a:lnTo>
                  <a:pt x="1010520" y="892443"/>
                </a:lnTo>
                <a:lnTo>
                  <a:pt x="1007773" y="889697"/>
                </a:lnTo>
                <a:lnTo>
                  <a:pt x="1002281" y="889697"/>
                </a:lnTo>
                <a:close/>
                <a:moveTo>
                  <a:pt x="5329941" y="889696"/>
                </a:moveTo>
                <a:lnTo>
                  <a:pt x="5329941" y="895188"/>
                </a:lnTo>
                <a:lnTo>
                  <a:pt x="5332687" y="897934"/>
                </a:lnTo>
                <a:lnTo>
                  <a:pt x="5335433" y="897934"/>
                </a:lnTo>
                <a:lnTo>
                  <a:pt x="5338179" y="897934"/>
                </a:lnTo>
                <a:lnTo>
                  <a:pt x="5338179" y="895188"/>
                </a:lnTo>
                <a:lnTo>
                  <a:pt x="5338179" y="892442"/>
                </a:lnTo>
                <a:lnTo>
                  <a:pt x="5335433" y="889696"/>
                </a:lnTo>
                <a:lnTo>
                  <a:pt x="5329941" y="889696"/>
                </a:lnTo>
                <a:close/>
                <a:moveTo>
                  <a:pt x="5305227" y="889696"/>
                </a:moveTo>
                <a:lnTo>
                  <a:pt x="5305227" y="892442"/>
                </a:lnTo>
                <a:lnTo>
                  <a:pt x="5310719" y="892442"/>
                </a:lnTo>
                <a:lnTo>
                  <a:pt x="5310719" y="889696"/>
                </a:lnTo>
                <a:lnTo>
                  <a:pt x="5305227" y="889696"/>
                </a:lnTo>
                <a:close/>
                <a:moveTo>
                  <a:pt x="983059" y="884205"/>
                </a:moveTo>
                <a:lnTo>
                  <a:pt x="983059" y="889697"/>
                </a:lnTo>
                <a:lnTo>
                  <a:pt x="991298" y="892443"/>
                </a:lnTo>
                <a:lnTo>
                  <a:pt x="994043" y="892443"/>
                </a:lnTo>
                <a:lnTo>
                  <a:pt x="996790" y="892443"/>
                </a:lnTo>
                <a:lnTo>
                  <a:pt x="996790" y="889697"/>
                </a:lnTo>
                <a:lnTo>
                  <a:pt x="996790" y="886951"/>
                </a:lnTo>
                <a:lnTo>
                  <a:pt x="994043" y="884205"/>
                </a:lnTo>
                <a:lnTo>
                  <a:pt x="988551" y="886951"/>
                </a:lnTo>
                <a:lnTo>
                  <a:pt x="983059" y="884205"/>
                </a:lnTo>
                <a:close/>
                <a:moveTo>
                  <a:pt x="5113009" y="884204"/>
                </a:moveTo>
                <a:lnTo>
                  <a:pt x="5113009" y="886950"/>
                </a:lnTo>
                <a:lnTo>
                  <a:pt x="5110263" y="889696"/>
                </a:lnTo>
                <a:lnTo>
                  <a:pt x="5107517" y="889696"/>
                </a:lnTo>
                <a:lnTo>
                  <a:pt x="5104771" y="892442"/>
                </a:lnTo>
                <a:lnTo>
                  <a:pt x="5113009" y="892442"/>
                </a:lnTo>
                <a:lnTo>
                  <a:pt x="5118501" y="897934"/>
                </a:lnTo>
                <a:lnTo>
                  <a:pt x="5123993" y="895188"/>
                </a:lnTo>
                <a:lnTo>
                  <a:pt x="5129485" y="892442"/>
                </a:lnTo>
                <a:lnTo>
                  <a:pt x="5143214" y="889696"/>
                </a:lnTo>
                <a:lnTo>
                  <a:pt x="5143214" y="884204"/>
                </a:lnTo>
                <a:lnTo>
                  <a:pt x="5132230" y="884204"/>
                </a:lnTo>
                <a:lnTo>
                  <a:pt x="5123993" y="889696"/>
                </a:lnTo>
                <a:lnTo>
                  <a:pt x="5121247" y="884204"/>
                </a:lnTo>
                <a:lnTo>
                  <a:pt x="5113009" y="884204"/>
                </a:lnTo>
                <a:close/>
                <a:moveTo>
                  <a:pt x="5167928" y="881458"/>
                </a:moveTo>
                <a:lnTo>
                  <a:pt x="5170674" y="884204"/>
                </a:lnTo>
                <a:lnTo>
                  <a:pt x="5176166" y="884204"/>
                </a:lnTo>
                <a:lnTo>
                  <a:pt x="5176166" y="881458"/>
                </a:lnTo>
                <a:lnTo>
                  <a:pt x="5167928" y="881458"/>
                </a:lnTo>
                <a:close/>
                <a:moveTo>
                  <a:pt x="1032487" y="878713"/>
                </a:moveTo>
                <a:lnTo>
                  <a:pt x="1032487" y="884205"/>
                </a:lnTo>
                <a:lnTo>
                  <a:pt x="1035233" y="884205"/>
                </a:lnTo>
                <a:lnTo>
                  <a:pt x="1035233" y="878713"/>
                </a:lnTo>
                <a:lnTo>
                  <a:pt x="1032487" y="878713"/>
                </a:lnTo>
                <a:close/>
                <a:moveTo>
                  <a:pt x="952854" y="878713"/>
                </a:moveTo>
                <a:lnTo>
                  <a:pt x="950108" y="884205"/>
                </a:lnTo>
                <a:lnTo>
                  <a:pt x="950108" y="886951"/>
                </a:lnTo>
                <a:lnTo>
                  <a:pt x="952854" y="892443"/>
                </a:lnTo>
                <a:lnTo>
                  <a:pt x="955600" y="895188"/>
                </a:lnTo>
                <a:lnTo>
                  <a:pt x="958346" y="895188"/>
                </a:lnTo>
                <a:lnTo>
                  <a:pt x="961092" y="892443"/>
                </a:lnTo>
                <a:lnTo>
                  <a:pt x="961092" y="889697"/>
                </a:lnTo>
                <a:lnTo>
                  <a:pt x="955600" y="886951"/>
                </a:lnTo>
                <a:lnTo>
                  <a:pt x="950108" y="886951"/>
                </a:lnTo>
                <a:lnTo>
                  <a:pt x="952854" y="884205"/>
                </a:lnTo>
                <a:lnTo>
                  <a:pt x="952854" y="878713"/>
                </a:lnTo>
                <a:close/>
                <a:moveTo>
                  <a:pt x="5898358" y="878712"/>
                </a:moveTo>
                <a:lnTo>
                  <a:pt x="5901104" y="881458"/>
                </a:lnTo>
                <a:lnTo>
                  <a:pt x="5903850" y="886950"/>
                </a:lnTo>
                <a:lnTo>
                  <a:pt x="5906596" y="884204"/>
                </a:lnTo>
                <a:lnTo>
                  <a:pt x="5909342" y="881458"/>
                </a:lnTo>
                <a:lnTo>
                  <a:pt x="5903850" y="881458"/>
                </a:lnTo>
                <a:lnTo>
                  <a:pt x="5898358" y="878712"/>
                </a:lnTo>
                <a:close/>
                <a:moveTo>
                  <a:pt x="5275021" y="873220"/>
                </a:moveTo>
                <a:lnTo>
                  <a:pt x="5272275" y="878712"/>
                </a:lnTo>
                <a:lnTo>
                  <a:pt x="5277767" y="878712"/>
                </a:lnTo>
                <a:lnTo>
                  <a:pt x="5277767" y="873220"/>
                </a:lnTo>
                <a:lnTo>
                  <a:pt x="5275021" y="873220"/>
                </a:lnTo>
                <a:close/>
                <a:moveTo>
                  <a:pt x="930887" y="870475"/>
                </a:moveTo>
                <a:lnTo>
                  <a:pt x="928141" y="873221"/>
                </a:lnTo>
                <a:lnTo>
                  <a:pt x="928141" y="878713"/>
                </a:lnTo>
                <a:lnTo>
                  <a:pt x="930887" y="878713"/>
                </a:lnTo>
                <a:lnTo>
                  <a:pt x="933632" y="881459"/>
                </a:lnTo>
                <a:lnTo>
                  <a:pt x="936378" y="884205"/>
                </a:lnTo>
                <a:lnTo>
                  <a:pt x="936378" y="875967"/>
                </a:lnTo>
                <a:lnTo>
                  <a:pt x="930887" y="870475"/>
                </a:lnTo>
                <a:close/>
                <a:moveTo>
                  <a:pt x="5873644" y="870475"/>
                </a:moveTo>
                <a:lnTo>
                  <a:pt x="5873644" y="878712"/>
                </a:lnTo>
                <a:lnTo>
                  <a:pt x="5879136" y="875966"/>
                </a:lnTo>
                <a:lnTo>
                  <a:pt x="5879136" y="870475"/>
                </a:lnTo>
                <a:lnTo>
                  <a:pt x="5873644" y="870475"/>
                </a:lnTo>
                <a:close/>
                <a:moveTo>
                  <a:pt x="5203626" y="870475"/>
                </a:moveTo>
                <a:lnTo>
                  <a:pt x="5206372" y="875966"/>
                </a:lnTo>
                <a:lnTo>
                  <a:pt x="5209118" y="878712"/>
                </a:lnTo>
                <a:lnTo>
                  <a:pt x="5211864" y="878712"/>
                </a:lnTo>
                <a:lnTo>
                  <a:pt x="5211864" y="870475"/>
                </a:lnTo>
                <a:lnTo>
                  <a:pt x="5203626" y="870475"/>
                </a:lnTo>
                <a:close/>
                <a:moveTo>
                  <a:pt x="1013265" y="867729"/>
                </a:moveTo>
                <a:lnTo>
                  <a:pt x="1013265" y="873221"/>
                </a:lnTo>
                <a:lnTo>
                  <a:pt x="1024250" y="873221"/>
                </a:lnTo>
                <a:lnTo>
                  <a:pt x="1018758" y="870475"/>
                </a:lnTo>
                <a:lnTo>
                  <a:pt x="1013265" y="867729"/>
                </a:lnTo>
                <a:close/>
                <a:moveTo>
                  <a:pt x="1414179" y="864983"/>
                </a:moveTo>
                <a:lnTo>
                  <a:pt x="1414179" y="870475"/>
                </a:lnTo>
                <a:lnTo>
                  <a:pt x="1416924" y="870475"/>
                </a:lnTo>
                <a:lnTo>
                  <a:pt x="1419670" y="870475"/>
                </a:lnTo>
                <a:lnTo>
                  <a:pt x="1419670" y="873221"/>
                </a:lnTo>
                <a:lnTo>
                  <a:pt x="1422416" y="873221"/>
                </a:lnTo>
                <a:lnTo>
                  <a:pt x="1422416" y="867729"/>
                </a:lnTo>
                <a:lnTo>
                  <a:pt x="1419670" y="867729"/>
                </a:lnTo>
                <a:lnTo>
                  <a:pt x="1416924" y="864983"/>
                </a:lnTo>
                <a:lnTo>
                  <a:pt x="1414179" y="864983"/>
                </a:lnTo>
                <a:close/>
                <a:moveTo>
                  <a:pt x="5527651" y="864983"/>
                </a:moveTo>
                <a:lnTo>
                  <a:pt x="5522159" y="867729"/>
                </a:lnTo>
                <a:lnTo>
                  <a:pt x="5522159" y="870475"/>
                </a:lnTo>
                <a:lnTo>
                  <a:pt x="5527651" y="870475"/>
                </a:lnTo>
                <a:lnTo>
                  <a:pt x="5530397" y="870475"/>
                </a:lnTo>
                <a:lnTo>
                  <a:pt x="5530397" y="867729"/>
                </a:lnTo>
                <a:lnTo>
                  <a:pt x="5527651" y="864983"/>
                </a:lnTo>
                <a:close/>
                <a:moveTo>
                  <a:pt x="1548731" y="856745"/>
                </a:moveTo>
                <a:lnTo>
                  <a:pt x="1548731" y="862237"/>
                </a:lnTo>
                <a:lnTo>
                  <a:pt x="1554223" y="862237"/>
                </a:lnTo>
                <a:lnTo>
                  <a:pt x="1554223" y="859491"/>
                </a:lnTo>
                <a:lnTo>
                  <a:pt x="1551477" y="856745"/>
                </a:lnTo>
                <a:lnTo>
                  <a:pt x="1548731" y="856745"/>
                </a:lnTo>
                <a:close/>
                <a:moveTo>
                  <a:pt x="1114868" y="856745"/>
                </a:moveTo>
                <a:lnTo>
                  <a:pt x="1114868" y="862237"/>
                </a:lnTo>
                <a:lnTo>
                  <a:pt x="1120359" y="862237"/>
                </a:lnTo>
                <a:lnTo>
                  <a:pt x="1123105" y="856745"/>
                </a:lnTo>
                <a:lnTo>
                  <a:pt x="1114868" y="856745"/>
                </a:lnTo>
                <a:close/>
                <a:moveTo>
                  <a:pt x="958346" y="856745"/>
                </a:moveTo>
                <a:lnTo>
                  <a:pt x="958346" y="862237"/>
                </a:lnTo>
                <a:lnTo>
                  <a:pt x="963838" y="862237"/>
                </a:lnTo>
                <a:lnTo>
                  <a:pt x="963838" y="856745"/>
                </a:lnTo>
                <a:lnTo>
                  <a:pt x="958346" y="856745"/>
                </a:lnTo>
                <a:close/>
                <a:moveTo>
                  <a:pt x="922648" y="856745"/>
                </a:moveTo>
                <a:lnTo>
                  <a:pt x="919902" y="859491"/>
                </a:lnTo>
                <a:lnTo>
                  <a:pt x="919902" y="862237"/>
                </a:lnTo>
                <a:lnTo>
                  <a:pt x="922648" y="862237"/>
                </a:lnTo>
                <a:lnTo>
                  <a:pt x="925395" y="862237"/>
                </a:lnTo>
                <a:lnTo>
                  <a:pt x="925395" y="859491"/>
                </a:lnTo>
                <a:lnTo>
                  <a:pt x="922648" y="856745"/>
                </a:lnTo>
                <a:close/>
                <a:moveTo>
                  <a:pt x="5615523" y="853999"/>
                </a:moveTo>
                <a:lnTo>
                  <a:pt x="5607285" y="856745"/>
                </a:lnTo>
                <a:lnTo>
                  <a:pt x="5604539" y="862237"/>
                </a:lnTo>
                <a:lnTo>
                  <a:pt x="5610031" y="862237"/>
                </a:lnTo>
                <a:lnTo>
                  <a:pt x="5615523" y="867729"/>
                </a:lnTo>
                <a:lnTo>
                  <a:pt x="5615523" y="853999"/>
                </a:lnTo>
                <a:close/>
                <a:moveTo>
                  <a:pt x="5069073" y="853999"/>
                </a:moveTo>
                <a:lnTo>
                  <a:pt x="5069073" y="859491"/>
                </a:lnTo>
                <a:lnTo>
                  <a:pt x="5071819" y="864983"/>
                </a:lnTo>
                <a:lnTo>
                  <a:pt x="5077311" y="867729"/>
                </a:lnTo>
                <a:lnTo>
                  <a:pt x="5080057" y="862237"/>
                </a:lnTo>
                <a:lnTo>
                  <a:pt x="5080057" y="853999"/>
                </a:lnTo>
                <a:lnTo>
                  <a:pt x="5069073" y="853999"/>
                </a:lnTo>
                <a:close/>
                <a:moveTo>
                  <a:pt x="895189" y="851253"/>
                </a:moveTo>
                <a:lnTo>
                  <a:pt x="895189" y="859491"/>
                </a:lnTo>
                <a:lnTo>
                  <a:pt x="895189" y="862237"/>
                </a:lnTo>
                <a:lnTo>
                  <a:pt x="895189" y="864983"/>
                </a:lnTo>
                <a:lnTo>
                  <a:pt x="900680" y="859491"/>
                </a:lnTo>
                <a:lnTo>
                  <a:pt x="911664" y="859491"/>
                </a:lnTo>
                <a:lnTo>
                  <a:pt x="911664" y="856745"/>
                </a:lnTo>
                <a:lnTo>
                  <a:pt x="908919" y="856745"/>
                </a:lnTo>
                <a:lnTo>
                  <a:pt x="908919" y="853999"/>
                </a:lnTo>
                <a:lnTo>
                  <a:pt x="908919" y="851253"/>
                </a:lnTo>
                <a:lnTo>
                  <a:pt x="895189" y="851253"/>
                </a:lnTo>
                <a:close/>
                <a:moveTo>
                  <a:pt x="719446" y="851253"/>
                </a:moveTo>
                <a:lnTo>
                  <a:pt x="722192" y="853999"/>
                </a:lnTo>
                <a:lnTo>
                  <a:pt x="722192" y="856745"/>
                </a:lnTo>
                <a:lnTo>
                  <a:pt x="724938" y="856745"/>
                </a:lnTo>
                <a:lnTo>
                  <a:pt x="724938" y="851253"/>
                </a:lnTo>
                <a:lnTo>
                  <a:pt x="722192" y="851253"/>
                </a:lnTo>
                <a:lnTo>
                  <a:pt x="719446" y="851253"/>
                </a:lnTo>
                <a:close/>
                <a:moveTo>
                  <a:pt x="5307973" y="851253"/>
                </a:moveTo>
                <a:lnTo>
                  <a:pt x="5307973" y="856745"/>
                </a:lnTo>
                <a:lnTo>
                  <a:pt x="5310719" y="859491"/>
                </a:lnTo>
                <a:lnTo>
                  <a:pt x="5316211" y="859491"/>
                </a:lnTo>
                <a:lnTo>
                  <a:pt x="5316211" y="856745"/>
                </a:lnTo>
                <a:lnTo>
                  <a:pt x="5316211" y="853999"/>
                </a:lnTo>
                <a:lnTo>
                  <a:pt x="5313465" y="851253"/>
                </a:lnTo>
                <a:lnTo>
                  <a:pt x="5307973" y="851253"/>
                </a:lnTo>
                <a:close/>
                <a:moveTo>
                  <a:pt x="1449877" y="848507"/>
                </a:moveTo>
                <a:lnTo>
                  <a:pt x="1447130" y="851253"/>
                </a:lnTo>
                <a:lnTo>
                  <a:pt x="1447130" y="856745"/>
                </a:lnTo>
                <a:lnTo>
                  <a:pt x="1447130" y="859491"/>
                </a:lnTo>
                <a:lnTo>
                  <a:pt x="1452622" y="864983"/>
                </a:lnTo>
                <a:lnTo>
                  <a:pt x="1458113" y="867729"/>
                </a:lnTo>
                <a:lnTo>
                  <a:pt x="1458113" y="870475"/>
                </a:lnTo>
                <a:lnTo>
                  <a:pt x="1458113" y="873221"/>
                </a:lnTo>
                <a:lnTo>
                  <a:pt x="1471844" y="873221"/>
                </a:lnTo>
                <a:lnTo>
                  <a:pt x="1474589" y="873221"/>
                </a:lnTo>
                <a:lnTo>
                  <a:pt x="1480081" y="870475"/>
                </a:lnTo>
                <a:lnTo>
                  <a:pt x="1474589" y="864983"/>
                </a:lnTo>
                <a:lnTo>
                  <a:pt x="1474589" y="856745"/>
                </a:lnTo>
                <a:lnTo>
                  <a:pt x="1469098" y="856745"/>
                </a:lnTo>
                <a:lnTo>
                  <a:pt x="1466353" y="853999"/>
                </a:lnTo>
                <a:lnTo>
                  <a:pt x="1466353" y="851253"/>
                </a:lnTo>
                <a:lnTo>
                  <a:pt x="1455368" y="848507"/>
                </a:lnTo>
                <a:lnTo>
                  <a:pt x="1449877" y="848507"/>
                </a:lnTo>
                <a:close/>
                <a:moveTo>
                  <a:pt x="1013265" y="845761"/>
                </a:moveTo>
                <a:lnTo>
                  <a:pt x="1013265" y="851253"/>
                </a:lnTo>
                <a:lnTo>
                  <a:pt x="1018758" y="851253"/>
                </a:lnTo>
                <a:lnTo>
                  <a:pt x="1018758" y="845761"/>
                </a:lnTo>
                <a:lnTo>
                  <a:pt x="1013265" y="845761"/>
                </a:lnTo>
                <a:close/>
                <a:moveTo>
                  <a:pt x="1002281" y="845761"/>
                </a:moveTo>
                <a:lnTo>
                  <a:pt x="1002281" y="851253"/>
                </a:lnTo>
                <a:lnTo>
                  <a:pt x="1005028" y="851253"/>
                </a:lnTo>
                <a:lnTo>
                  <a:pt x="1005028" y="845761"/>
                </a:lnTo>
                <a:lnTo>
                  <a:pt x="1002281" y="845761"/>
                </a:lnTo>
                <a:close/>
                <a:moveTo>
                  <a:pt x="969330" y="845761"/>
                </a:moveTo>
                <a:lnTo>
                  <a:pt x="969330" y="848507"/>
                </a:lnTo>
                <a:lnTo>
                  <a:pt x="974822" y="851253"/>
                </a:lnTo>
                <a:lnTo>
                  <a:pt x="977568" y="848507"/>
                </a:lnTo>
                <a:lnTo>
                  <a:pt x="977568" y="845761"/>
                </a:lnTo>
                <a:lnTo>
                  <a:pt x="972076" y="845761"/>
                </a:lnTo>
                <a:lnTo>
                  <a:pt x="969330" y="845761"/>
                </a:lnTo>
                <a:close/>
                <a:moveTo>
                  <a:pt x="939124" y="845761"/>
                </a:moveTo>
                <a:lnTo>
                  <a:pt x="930887" y="848507"/>
                </a:lnTo>
                <a:lnTo>
                  <a:pt x="928141" y="851253"/>
                </a:lnTo>
                <a:lnTo>
                  <a:pt x="928141" y="856745"/>
                </a:lnTo>
                <a:lnTo>
                  <a:pt x="930887" y="853999"/>
                </a:lnTo>
                <a:lnTo>
                  <a:pt x="933632" y="851253"/>
                </a:lnTo>
                <a:lnTo>
                  <a:pt x="936378" y="851253"/>
                </a:lnTo>
                <a:lnTo>
                  <a:pt x="936378" y="856745"/>
                </a:lnTo>
                <a:lnTo>
                  <a:pt x="939124" y="856745"/>
                </a:lnTo>
                <a:lnTo>
                  <a:pt x="939124" y="845761"/>
                </a:lnTo>
                <a:close/>
                <a:moveTo>
                  <a:pt x="1290611" y="843015"/>
                </a:moveTo>
                <a:lnTo>
                  <a:pt x="1290611" y="845761"/>
                </a:lnTo>
                <a:lnTo>
                  <a:pt x="1287865" y="845761"/>
                </a:lnTo>
                <a:lnTo>
                  <a:pt x="1287865" y="848507"/>
                </a:lnTo>
                <a:lnTo>
                  <a:pt x="1296101" y="848507"/>
                </a:lnTo>
                <a:lnTo>
                  <a:pt x="1296101" y="843015"/>
                </a:lnTo>
                <a:lnTo>
                  <a:pt x="1290611" y="843015"/>
                </a:lnTo>
                <a:close/>
                <a:moveTo>
                  <a:pt x="1035233" y="843015"/>
                </a:moveTo>
                <a:lnTo>
                  <a:pt x="1040725" y="845761"/>
                </a:lnTo>
                <a:lnTo>
                  <a:pt x="1048964" y="845761"/>
                </a:lnTo>
                <a:lnTo>
                  <a:pt x="1054456" y="843015"/>
                </a:lnTo>
                <a:lnTo>
                  <a:pt x="1040725" y="843015"/>
                </a:lnTo>
                <a:lnTo>
                  <a:pt x="1035233" y="843015"/>
                </a:lnTo>
                <a:close/>
                <a:moveTo>
                  <a:pt x="656289" y="840269"/>
                </a:moveTo>
                <a:lnTo>
                  <a:pt x="656289" y="845761"/>
                </a:lnTo>
                <a:lnTo>
                  <a:pt x="656289" y="851253"/>
                </a:lnTo>
                <a:lnTo>
                  <a:pt x="659035" y="851253"/>
                </a:lnTo>
                <a:lnTo>
                  <a:pt x="661780" y="851253"/>
                </a:lnTo>
                <a:lnTo>
                  <a:pt x="661780" y="845761"/>
                </a:lnTo>
                <a:lnTo>
                  <a:pt x="661780" y="843015"/>
                </a:lnTo>
                <a:lnTo>
                  <a:pt x="656289" y="840269"/>
                </a:lnTo>
                <a:close/>
                <a:moveTo>
                  <a:pt x="5091041" y="837523"/>
                </a:moveTo>
                <a:lnTo>
                  <a:pt x="5091041" y="843015"/>
                </a:lnTo>
                <a:lnTo>
                  <a:pt x="5093787" y="845761"/>
                </a:lnTo>
                <a:lnTo>
                  <a:pt x="5099279" y="843015"/>
                </a:lnTo>
                <a:lnTo>
                  <a:pt x="5099279" y="840269"/>
                </a:lnTo>
                <a:lnTo>
                  <a:pt x="5096533" y="837523"/>
                </a:lnTo>
                <a:lnTo>
                  <a:pt x="5091041" y="837523"/>
                </a:lnTo>
                <a:close/>
                <a:moveTo>
                  <a:pt x="906173" y="837523"/>
                </a:moveTo>
                <a:lnTo>
                  <a:pt x="906173" y="840269"/>
                </a:lnTo>
                <a:lnTo>
                  <a:pt x="911664" y="843015"/>
                </a:lnTo>
                <a:lnTo>
                  <a:pt x="911664" y="837523"/>
                </a:lnTo>
                <a:lnTo>
                  <a:pt x="906173" y="837523"/>
                </a:lnTo>
                <a:close/>
                <a:moveTo>
                  <a:pt x="236154" y="837523"/>
                </a:moveTo>
                <a:lnTo>
                  <a:pt x="233408" y="840269"/>
                </a:lnTo>
                <a:lnTo>
                  <a:pt x="233408" y="843015"/>
                </a:lnTo>
                <a:lnTo>
                  <a:pt x="233408" y="845761"/>
                </a:lnTo>
                <a:lnTo>
                  <a:pt x="236154" y="848507"/>
                </a:lnTo>
                <a:lnTo>
                  <a:pt x="241646" y="845761"/>
                </a:lnTo>
                <a:lnTo>
                  <a:pt x="241646" y="843015"/>
                </a:lnTo>
                <a:lnTo>
                  <a:pt x="244392" y="837523"/>
                </a:lnTo>
                <a:lnTo>
                  <a:pt x="236154" y="837523"/>
                </a:lnTo>
                <a:close/>
                <a:moveTo>
                  <a:pt x="214186" y="837523"/>
                </a:moveTo>
                <a:lnTo>
                  <a:pt x="214186" y="843015"/>
                </a:lnTo>
                <a:lnTo>
                  <a:pt x="214186" y="848507"/>
                </a:lnTo>
                <a:lnTo>
                  <a:pt x="219678" y="845761"/>
                </a:lnTo>
                <a:lnTo>
                  <a:pt x="222424" y="843015"/>
                </a:lnTo>
                <a:lnTo>
                  <a:pt x="219678" y="840269"/>
                </a:lnTo>
                <a:lnTo>
                  <a:pt x="219678" y="837523"/>
                </a:lnTo>
                <a:lnTo>
                  <a:pt x="216932" y="837523"/>
                </a:lnTo>
                <a:lnTo>
                  <a:pt x="214186" y="837523"/>
                </a:lnTo>
                <a:close/>
                <a:moveTo>
                  <a:pt x="1518526" y="834777"/>
                </a:moveTo>
                <a:lnTo>
                  <a:pt x="1513033" y="837523"/>
                </a:lnTo>
                <a:lnTo>
                  <a:pt x="1507541" y="840269"/>
                </a:lnTo>
                <a:lnTo>
                  <a:pt x="1507541" y="848507"/>
                </a:lnTo>
                <a:lnTo>
                  <a:pt x="1504796" y="856745"/>
                </a:lnTo>
                <a:lnTo>
                  <a:pt x="1502050" y="853999"/>
                </a:lnTo>
                <a:lnTo>
                  <a:pt x="1496557" y="856745"/>
                </a:lnTo>
                <a:lnTo>
                  <a:pt x="1493811" y="859491"/>
                </a:lnTo>
                <a:lnTo>
                  <a:pt x="1491065" y="864983"/>
                </a:lnTo>
                <a:lnTo>
                  <a:pt x="1493811" y="864983"/>
                </a:lnTo>
                <a:lnTo>
                  <a:pt x="1496557" y="864983"/>
                </a:lnTo>
                <a:lnTo>
                  <a:pt x="1499304" y="862237"/>
                </a:lnTo>
                <a:lnTo>
                  <a:pt x="1504796" y="862237"/>
                </a:lnTo>
                <a:lnTo>
                  <a:pt x="1507541" y="856745"/>
                </a:lnTo>
                <a:lnTo>
                  <a:pt x="1515779" y="856745"/>
                </a:lnTo>
                <a:lnTo>
                  <a:pt x="1515779" y="859491"/>
                </a:lnTo>
                <a:lnTo>
                  <a:pt x="1518526" y="862237"/>
                </a:lnTo>
                <a:lnTo>
                  <a:pt x="1521272" y="862237"/>
                </a:lnTo>
                <a:lnTo>
                  <a:pt x="1521272" y="864983"/>
                </a:lnTo>
                <a:lnTo>
                  <a:pt x="1515779" y="864983"/>
                </a:lnTo>
                <a:lnTo>
                  <a:pt x="1513033" y="864983"/>
                </a:lnTo>
                <a:lnTo>
                  <a:pt x="1502050" y="864983"/>
                </a:lnTo>
                <a:lnTo>
                  <a:pt x="1499304" y="873221"/>
                </a:lnTo>
                <a:lnTo>
                  <a:pt x="1496557" y="881459"/>
                </a:lnTo>
                <a:lnTo>
                  <a:pt x="1502050" y="884205"/>
                </a:lnTo>
                <a:lnTo>
                  <a:pt x="1504796" y="889697"/>
                </a:lnTo>
                <a:lnTo>
                  <a:pt x="1507541" y="889697"/>
                </a:lnTo>
                <a:lnTo>
                  <a:pt x="1510287" y="889697"/>
                </a:lnTo>
                <a:lnTo>
                  <a:pt x="1515779" y="889697"/>
                </a:lnTo>
                <a:lnTo>
                  <a:pt x="1518526" y="889697"/>
                </a:lnTo>
                <a:lnTo>
                  <a:pt x="1521272" y="884205"/>
                </a:lnTo>
                <a:lnTo>
                  <a:pt x="1524017" y="878713"/>
                </a:lnTo>
                <a:lnTo>
                  <a:pt x="1526763" y="873221"/>
                </a:lnTo>
                <a:lnTo>
                  <a:pt x="1526763" y="862237"/>
                </a:lnTo>
                <a:lnTo>
                  <a:pt x="1532255" y="862237"/>
                </a:lnTo>
                <a:lnTo>
                  <a:pt x="1532255" y="856745"/>
                </a:lnTo>
                <a:lnTo>
                  <a:pt x="1535002" y="853999"/>
                </a:lnTo>
                <a:lnTo>
                  <a:pt x="1537748" y="851253"/>
                </a:lnTo>
                <a:lnTo>
                  <a:pt x="1535002" y="845761"/>
                </a:lnTo>
                <a:lnTo>
                  <a:pt x="1535002" y="840269"/>
                </a:lnTo>
                <a:lnTo>
                  <a:pt x="1518526" y="834777"/>
                </a:lnTo>
                <a:close/>
                <a:moveTo>
                  <a:pt x="1016011" y="832031"/>
                </a:moveTo>
                <a:lnTo>
                  <a:pt x="1013265" y="834777"/>
                </a:lnTo>
                <a:lnTo>
                  <a:pt x="1010520" y="834777"/>
                </a:lnTo>
                <a:lnTo>
                  <a:pt x="1013265" y="840269"/>
                </a:lnTo>
                <a:lnTo>
                  <a:pt x="1016011" y="840269"/>
                </a:lnTo>
                <a:lnTo>
                  <a:pt x="1021503" y="837523"/>
                </a:lnTo>
                <a:lnTo>
                  <a:pt x="1024250" y="832031"/>
                </a:lnTo>
                <a:lnTo>
                  <a:pt x="1018758" y="832031"/>
                </a:lnTo>
                <a:lnTo>
                  <a:pt x="1016011" y="832031"/>
                </a:lnTo>
                <a:close/>
                <a:moveTo>
                  <a:pt x="878712" y="832031"/>
                </a:moveTo>
                <a:lnTo>
                  <a:pt x="873221" y="834777"/>
                </a:lnTo>
                <a:lnTo>
                  <a:pt x="870475" y="834777"/>
                </a:lnTo>
                <a:lnTo>
                  <a:pt x="867729" y="837523"/>
                </a:lnTo>
                <a:lnTo>
                  <a:pt x="873221" y="837523"/>
                </a:lnTo>
                <a:lnTo>
                  <a:pt x="878712" y="840269"/>
                </a:lnTo>
                <a:lnTo>
                  <a:pt x="878712" y="832031"/>
                </a:lnTo>
                <a:close/>
                <a:moveTo>
                  <a:pt x="1488320" y="826539"/>
                </a:moveTo>
                <a:lnTo>
                  <a:pt x="1477335" y="829285"/>
                </a:lnTo>
                <a:lnTo>
                  <a:pt x="1477335" y="832031"/>
                </a:lnTo>
                <a:lnTo>
                  <a:pt x="1477335" y="834777"/>
                </a:lnTo>
                <a:lnTo>
                  <a:pt x="1474589" y="840269"/>
                </a:lnTo>
                <a:lnTo>
                  <a:pt x="1482829" y="843015"/>
                </a:lnTo>
                <a:lnTo>
                  <a:pt x="1493811" y="840269"/>
                </a:lnTo>
                <a:lnTo>
                  <a:pt x="1493811" y="829285"/>
                </a:lnTo>
                <a:lnTo>
                  <a:pt x="1496557" y="829285"/>
                </a:lnTo>
                <a:lnTo>
                  <a:pt x="1499304" y="826539"/>
                </a:lnTo>
                <a:lnTo>
                  <a:pt x="1488320" y="826539"/>
                </a:lnTo>
                <a:close/>
                <a:moveTo>
                  <a:pt x="5884628" y="826539"/>
                </a:moveTo>
                <a:lnTo>
                  <a:pt x="5884628" y="829285"/>
                </a:lnTo>
                <a:lnTo>
                  <a:pt x="5887374" y="832031"/>
                </a:lnTo>
                <a:lnTo>
                  <a:pt x="5892866" y="832031"/>
                </a:lnTo>
                <a:lnTo>
                  <a:pt x="5892866" y="829285"/>
                </a:lnTo>
                <a:lnTo>
                  <a:pt x="5887374" y="826539"/>
                </a:lnTo>
                <a:lnTo>
                  <a:pt x="5884628" y="826539"/>
                </a:lnTo>
                <a:close/>
                <a:moveTo>
                  <a:pt x="5250308" y="826539"/>
                </a:moveTo>
                <a:lnTo>
                  <a:pt x="5250308" y="834777"/>
                </a:lnTo>
                <a:lnTo>
                  <a:pt x="5255799" y="834777"/>
                </a:lnTo>
                <a:lnTo>
                  <a:pt x="5255799" y="829285"/>
                </a:lnTo>
                <a:lnTo>
                  <a:pt x="5250308" y="826539"/>
                </a:lnTo>
                <a:close/>
                <a:moveTo>
                  <a:pt x="1005028" y="823793"/>
                </a:moveTo>
                <a:lnTo>
                  <a:pt x="999536" y="826539"/>
                </a:lnTo>
                <a:lnTo>
                  <a:pt x="999536" y="832031"/>
                </a:lnTo>
                <a:lnTo>
                  <a:pt x="1005028" y="832031"/>
                </a:lnTo>
                <a:lnTo>
                  <a:pt x="1005028" y="823793"/>
                </a:lnTo>
                <a:close/>
                <a:moveTo>
                  <a:pt x="686494" y="823793"/>
                </a:moveTo>
                <a:lnTo>
                  <a:pt x="686494" y="832031"/>
                </a:lnTo>
                <a:lnTo>
                  <a:pt x="686494" y="843015"/>
                </a:lnTo>
                <a:lnTo>
                  <a:pt x="689240" y="851253"/>
                </a:lnTo>
                <a:lnTo>
                  <a:pt x="689240" y="853999"/>
                </a:lnTo>
                <a:lnTo>
                  <a:pt x="691986" y="853999"/>
                </a:lnTo>
                <a:lnTo>
                  <a:pt x="694732" y="848507"/>
                </a:lnTo>
                <a:lnTo>
                  <a:pt x="694732" y="837523"/>
                </a:lnTo>
                <a:lnTo>
                  <a:pt x="691986" y="829285"/>
                </a:lnTo>
                <a:lnTo>
                  <a:pt x="686494" y="823793"/>
                </a:lnTo>
                <a:close/>
                <a:moveTo>
                  <a:pt x="977568" y="821047"/>
                </a:moveTo>
                <a:lnTo>
                  <a:pt x="977568" y="823793"/>
                </a:lnTo>
                <a:lnTo>
                  <a:pt x="983059" y="823793"/>
                </a:lnTo>
                <a:lnTo>
                  <a:pt x="983059" y="826539"/>
                </a:lnTo>
                <a:lnTo>
                  <a:pt x="988551" y="829285"/>
                </a:lnTo>
                <a:lnTo>
                  <a:pt x="991298" y="823793"/>
                </a:lnTo>
                <a:lnTo>
                  <a:pt x="988551" y="821047"/>
                </a:lnTo>
                <a:lnTo>
                  <a:pt x="985806" y="821047"/>
                </a:lnTo>
                <a:lnTo>
                  <a:pt x="983059" y="821047"/>
                </a:lnTo>
                <a:lnTo>
                  <a:pt x="977568" y="821047"/>
                </a:lnTo>
                <a:close/>
                <a:moveTo>
                  <a:pt x="1378481" y="818301"/>
                </a:moveTo>
                <a:lnTo>
                  <a:pt x="1378481" y="821047"/>
                </a:lnTo>
                <a:lnTo>
                  <a:pt x="1378481" y="823793"/>
                </a:lnTo>
                <a:lnTo>
                  <a:pt x="1378481" y="826539"/>
                </a:lnTo>
                <a:lnTo>
                  <a:pt x="1381227" y="826539"/>
                </a:lnTo>
                <a:lnTo>
                  <a:pt x="1381227" y="823793"/>
                </a:lnTo>
                <a:lnTo>
                  <a:pt x="1383972" y="823793"/>
                </a:lnTo>
                <a:lnTo>
                  <a:pt x="1383972" y="818301"/>
                </a:lnTo>
                <a:lnTo>
                  <a:pt x="1381227" y="818301"/>
                </a:lnTo>
                <a:lnTo>
                  <a:pt x="1378481" y="818301"/>
                </a:lnTo>
                <a:close/>
                <a:moveTo>
                  <a:pt x="5077311" y="815555"/>
                </a:moveTo>
                <a:lnTo>
                  <a:pt x="5080057" y="818301"/>
                </a:lnTo>
                <a:lnTo>
                  <a:pt x="5082803" y="821047"/>
                </a:lnTo>
                <a:lnTo>
                  <a:pt x="5082803" y="818301"/>
                </a:lnTo>
                <a:lnTo>
                  <a:pt x="5085549" y="815555"/>
                </a:lnTo>
                <a:lnTo>
                  <a:pt x="5077311" y="815555"/>
                </a:lnTo>
                <a:close/>
                <a:moveTo>
                  <a:pt x="5426050" y="812809"/>
                </a:moveTo>
                <a:lnTo>
                  <a:pt x="5426050" y="818301"/>
                </a:lnTo>
                <a:lnTo>
                  <a:pt x="5428796" y="821047"/>
                </a:lnTo>
                <a:lnTo>
                  <a:pt x="5431542" y="818301"/>
                </a:lnTo>
                <a:lnTo>
                  <a:pt x="5431542" y="815555"/>
                </a:lnTo>
                <a:lnTo>
                  <a:pt x="5428796" y="812809"/>
                </a:lnTo>
                <a:lnTo>
                  <a:pt x="5426050" y="812809"/>
                </a:lnTo>
                <a:close/>
                <a:moveTo>
                  <a:pt x="5170674" y="812809"/>
                </a:moveTo>
                <a:lnTo>
                  <a:pt x="5176166" y="812809"/>
                </a:lnTo>
                <a:lnTo>
                  <a:pt x="5178912" y="821047"/>
                </a:lnTo>
                <a:lnTo>
                  <a:pt x="5176166" y="818301"/>
                </a:lnTo>
                <a:lnTo>
                  <a:pt x="5176166" y="815555"/>
                </a:lnTo>
                <a:lnTo>
                  <a:pt x="5170674" y="818301"/>
                </a:lnTo>
                <a:lnTo>
                  <a:pt x="5167928" y="815555"/>
                </a:lnTo>
                <a:lnTo>
                  <a:pt x="5170674" y="812809"/>
                </a:lnTo>
                <a:close/>
                <a:moveTo>
                  <a:pt x="930887" y="810063"/>
                </a:moveTo>
                <a:lnTo>
                  <a:pt x="928141" y="812809"/>
                </a:lnTo>
                <a:lnTo>
                  <a:pt x="930887" y="818301"/>
                </a:lnTo>
                <a:lnTo>
                  <a:pt x="936378" y="821047"/>
                </a:lnTo>
                <a:lnTo>
                  <a:pt x="939124" y="823793"/>
                </a:lnTo>
                <a:lnTo>
                  <a:pt x="936378" y="815555"/>
                </a:lnTo>
                <a:lnTo>
                  <a:pt x="930887" y="810063"/>
                </a:lnTo>
                <a:close/>
                <a:moveTo>
                  <a:pt x="1551477" y="807317"/>
                </a:moveTo>
                <a:lnTo>
                  <a:pt x="1551477" y="812809"/>
                </a:lnTo>
                <a:lnTo>
                  <a:pt x="1556969" y="812809"/>
                </a:lnTo>
                <a:lnTo>
                  <a:pt x="1556969" y="807317"/>
                </a:lnTo>
                <a:lnTo>
                  <a:pt x="1554223" y="807317"/>
                </a:lnTo>
                <a:lnTo>
                  <a:pt x="1551477" y="807317"/>
                </a:lnTo>
                <a:close/>
                <a:moveTo>
                  <a:pt x="5796757" y="807317"/>
                </a:moveTo>
                <a:lnTo>
                  <a:pt x="5796757" y="810063"/>
                </a:lnTo>
                <a:lnTo>
                  <a:pt x="5799503" y="812809"/>
                </a:lnTo>
                <a:lnTo>
                  <a:pt x="5802249" y="812809"/>
                </a:lnTo>
                <a:lnTo>
                  <a:pt x="5802249" y="807317"/>
                </a:lnTo>
                <a:lnTo>
                  <a:pt x="5796757" y="807317"/>
                </a:lnTo>
                <a:close/>
                <a:moveTo>
                  <a:pt x="991298" y="804571"/>
                </a:moveTo>
                <a:lnTo>
                  <a:pt x="988551" y="807317"/>
                </a:lnTo>
                <a:lnTo>
                  <a:pt x="988551" y="812809"/>
                </a:lnTo>
                <a:lnTo>
                  <a:pt x="994043" y="812809"/>
                </a:lnTo>
                <a:lnTo>
                  <a:pt x="994043" y="810063"/>
                </a:lnTo>
                <a:lnTo>
                  <a:pt x="994043" y="807317"/>
                </a:lnTo>
                <a:lnTo>
                  <a:pt x="996790" y="804571"/>
                </a:lnTo>
                <a:lnTo>
                  <a:pt x="991298" y="804571"/>
                </a:lnTo>
                <a:close/>
                <a:moveTo>
                  <a:pt x="5758313" y="804571"/>
                </a:moveTo>
                <a:lnTo>
                  <a:pt x="5755567" y="807317"/>
                </a:lnTo>
                <a:lnTo>
                  <a:pt x="5755567" y="810063"/>
                </a:lnTo>
                <a:lnTo>
                  <a:pt x="5761059" y="810063"/>
                </a:lnTo>
                <a:lnTo>
                  <a:pt x="5763805" y="812809"/>
                </a:lnTo>
                <a:lnTo>
                  <a:pt x="5766551" y="815555"/>
                </a:lnTo>
                <a:lnTo>
                  <a:pt x="5769297" y="812809"/>
                </a:lnTo>
                <a:lnTo>
                  <a:pt x="5766551" y="812809"/>
                </a:lnTo>
                <a:lnTo>
                  <a:pt x="5766551" y="807317"/>
                </a:lnTo>
                <a:lnTo>
                  <a:pt x="5761059" y="807317"/>
                </a:lnTo>
                <a:lnTo>
                  <a:pt x="5758313" y="804571"/>
                </a:lnTo>
                <a:close/>
                <a:moveTo>
                  <a:pt x="1005028" y="801825"/>
                </a:moveTo>
                <a:lnTo>
                  <a:pt x="1002281" y="804571"/>
                </a:lnTo>
                <a:lnTo>
                  <a:pt x="1002281" y="807317"/>
                </a:lnTo>
                <a:lnTo>
                  <a:pt x="1005028" y="807317"/>
                </a:lnTo>
                <a:lnTo>
                  <a:pt x="1005028" y="810063"/>
                </a:lnTo>
                <a:lnTo>
                  <a:pt x="1007773" y="810063"/>
                </a:lnTo>
                <a:lnTo>
                  <a:pt x="1007773" y="807317"/>
                </a:lnTo>
                <a:lnTo>
                  <a:pt x="1010520" y="807317"/>
                </a:lnTo>
                <a:lnTo>
                  <a:pt x="1007773" y="804571"/>
                </a:lnTo>
                <a:lnTo>
                  <a:pt x="1005028" y="801825"/>
                </a:lnTo>
                <a:close/>
                <a:moveTo>
                  <a:pt x="5950532" y="801825"/>
                </a:moveTo>
                <a:lnTo>
                  <a:pt x="5950532" y="804571"/>
                </a:lnTo>
                <a:lnTo>
                  <a:pt x="5956024" y="804571"/>
                </a:lnTo>
                <a:lnTo>
                  <a:pt x="5956024" y="801825"/>
                </a:lnTo>
                <a:lnTo>
                  <a:pt x="5950532" y="801825"/>
                </a:lnTo>
                <a:close/>
                <a:moveTo>
                  <a:pt x="5423304" y="801825"/>
                </a:moveTo>
                <a:lnTo>
                  <a:pt x="5423304" y="807317"/>
                </a:lnTo>
                <a:lnTo>
                  <a:pt x="5423304" y="810063"/>
                </a:lnTo>
                <a:lnTo>
                  <a:pt x="5428796" y="807317"/>
                </a:lnTo>
                <a:lnTo>
                  <a:pt x="5431542" y="801825"/>
                </a:lnTo>
                <a:lnTo>
                  <a:pt x="5423304" y="801825"/>
                </a:lnTo>
                <a:close/>
                <a:moveTo>
                  <a:pt x="659035" y="799079"/>
                </a:moveTo>
                <a:lnTo>
                  <a:pt x="653542" y="810063"/>
                </a:lnTo>
                <a:lnTo>
                  <a:pt x="650797" y="815555"/>
                </a:lnTo>
                <a:lnTo>
                  <a:pt x="653542" y="821047"/>
                </a:lnTo>
                <a:lnTo>
                  <a:pt x="656289" y="821047"/>
                </a:lnTo>
                <a:lnTo>
                  <a:pt x="661780" y="821047"/>
                </a:lnTo>
                <a:lnTo>
                  <a:pt x="664526" y="818301"/>
                </a:lnTo>
                <a:lnTo>
                  <a:pt x="664526" y="810063"/>
                </a:lnTo>
                <a:lnTo>
                  <a:pt x="659035" y="799079"/>
                </a:lnTo>
                <a:close/>
                <a:moveTo>
                  <a:pt x="5395844" y="799079"/>
                </a:moveTo>
                <a:lnTo>
                  <a:pt x="5395844" y="804571"/>
                </a:lnTo>
                <a:lnTo>
                  <a:pt x="5393098" y="807317"/>
                </a:lnTo>
                <a:lnTo>
                  <a:pt x="5393098" y="812809"/>
                </a:lnTo>
                <a:lnTo>
                  <a:pt x="5393098" y="815555"/>
                </a:lnTo>
                <a:lnTo>
                  <a:pt x="5406828" y="821047"/>
                </a:lnTo>
                <a:lnTo>
                  <a:pt x="5412320" y="821047"/>
                </a:lnTo>
                <a:lnTo>
                  <a:pt x="5420558" y="818301"/>
                </a:lnTo>
                <a:lnTo>
                  <a:pt x="5417812" y="810063"/>
                </a:lnTo>
                <a:lnTo>
                  <a:pt x="5415066" y="801825"/>
                </a:lnTo>
                <a:lnTo>
                  <a:pt x="5406828" y="799079"/>
                </a:lnTo>
                <a:lnTo>
                  <a:pt x="5395844" y="799079"/>
                </a:lnTo>
                <a:close/>
                <a:moveTo>
                  <a:pt x="5357401" y="799079"/>
                </a:moveTo>
                <a:lnTo>
                  <a:pt x="5357401" y="804571"/>
                </a:lnTo>
                <a:lnTo>
                  <a:pt x="5362893" y="804571"/>
                </a:lnTo>
                <a:lnTo>
                  <a:pt x="5362893" y="799079"/>
                </a:lnTo>
                <a:lnTo>
                  <a:pt x="5357401" y="799079"/>
                </a:lnTo>
                <a:close/>
                <a:moveTo>
                  <a:pt x="1518526" y="793587"/>
                </a:moveTo>
                <a:lnTo>
                  <a:pt x="1513033" y="799079"/>
                </a:lnTo>
                <a:lnTo>
                  <a:pt x="1510287" y="804571"/>
                </a:lnTo>
                <a:lnTo>
                  <a:pt x="1510287" y="812809"/>
                </a:lnTo>
                <a:lnTo>
                  <a:pt x="1513033" y="821047"/>
                </a:lnTo>
                <a:lnTo>
                  <a:pt x="1526763" y="821047"/>
                </a:lnTo>
                <a:lnTo>
                  <a:pt x="1529509" y="815555"/>
                </a:lnTo>
                <a:lnTo>
                  <a:pt x="1532255" y="810063"/>
                </a:lnTo>
                <a:lnTo>
                  <a:pt x="1526763" y="799079"/>
                </a:lnTo>
                <a:lnTo>
                  <a:pt x="1524017" y="799079"/>
                </a:lnTo>
                <a:lnTo>
                  <a:pt x="1521272" y="796333"/>
                </a:lnTo>
                <a:lnTo>
                  <a:pt x="1521272" y="793587"/>
                </a:lnTo>
                <a:lnTo>
                  <a:pt x="1518526" y="793587"/>
                </a:lnTo>
                <a:close/>
                <a:moveTo>
                  <a:pt x="689240" y="793587"/>
                </a:moveTo>
                <a:lnTo>
                  <a:pt x="686494" y="796333"/>
                </a:lnTo>
                <a:lnTo>
                  <a:pt x="681002" y="799079"/>
                </a:lnTo>
                <a:lnTo>
                  <a:pt x="672764" y="801825"/>
                </a:lnTo>
                <a:lnTo>
                  <a:pt x="670018" y="801825"/>
                </a:lnTo>
                <a:lnTo>
                  <a:pt x="667272" y="807317"/>
                </a:lnTo>
                <a:lnTo>
                  <a:pt x="667272" y="810063"/>
                </a:lnTo>
                <a:lnTo>
                  <a:pt x="667272" y="818301"/>
                </a:lnTo>
                <a:lnTo>
                  <a:pt x="686494" y="807317"/>
                </a:lnTo>
                <a:lnTo>
                  <a:pt x="691986" y="801825"/>
                </a:lnTo>
                <a:lnTo>
                  <a:pt x="691986" y="796333"/>
                </a:lnTo>
                <a:lnTo>
                  <a:pt x="689240" y="793587"/>
                </a:lnTo>
                <a:close/>
                <a:moveTo>
                  <a:pt x="5890120" y="793587"/>
                </a:moveTo>
                <a:lnTo>
                  <a:pt x="5887374" y="799079"/>
                </a:lnTo>
                <a:lnTo>
                  <a:pt x="5892866" y="799079"/>
                </a:lnTo>
                <a:lnTo>
                  <a:pt x="5892866" y="793587"/>
                </a:lnTo>
                <a:lnTo>
                  <a:pt x="5890120" y="793587"/>
                </a:lnTo>
                <a:close/>
                <a:moveTo>
                  <a:pt x="5085549" y="793587"/>
                </a:moveTo>
                <a:lnTo>
                  <a:pt x="5085549" y="799079"/>
                </a:lnTo>
                <a:lnTo>
                  <a:pt x="5091041" y="799079"/>
                </a:lnTo>
                <a:lnTo>
                  <a:pt x="5091041" y="796333"/>
                </a:lnTo>
                <a:lnTo>
                  <a:pt x="5088295" y="793587"/>
                </a:lnTo>
                <a:lnTo>
                  <a:pt x="5085549" y="793587"/>
                </a:lnTo>
                <a:close/>
                <a:moveTo>
                  <a:pt x="1032487" y="790841"/>
                </a:moveTo>
                <a:lnTo>
                  <a:pt x="1032487" y="793587"/>
                </a:lnTo>
                <a:lnTo>
                  <a:pt x="1037980" y="796333"/>
                </a:lnTo>
                <a:lnTo>
                  <a:pt x="1040725" y="793587"/>
                </a:lnTo>
                <a:lnTo>
                  <a:pt x="1040725" y="790841"/>
                </a:lnTo>
                <a:lnTo>
                  <a:pt x="1035233" y="790841"/>
                </a:lnTo>
                <a:lnTo>
                  <a:pt x="1032487" y="790841"/>
                </a:lnTo>
                <a:close/>
                <a:moveTo>
                  <a:pt x="908919" y="790841"/>
                </a:moveTo>
                <a:lnTo>
                  <a:pt x="906173" y="793587"/>
                </a:lnTo>
                <a:lnTo>
                  <a:pt x="917156" y="793587"/>
                </a:lnTo>
                <a:lnTo>
                  <a:pt x="914410" y="790841"/>
                </a:lnTo>
                <a:lnTo>
                  <a:pt x="908919" y="790841"/>
                </a:lnTo>
                <a:close/>
                <a:moveTo>
                  <a:pt x="892443" y="790841"/>
                </a:moveTo>
                <a:lnTo>
                  <a:pt x="892443" y="793587"/>
                </a:lnTo>
                <a:lnTo>
                  <a:pt x="892443" y="799079"/>
                </a:lnTo>
                <a:lnTo>
                  <a:pt x="895189" y="799079"/>
                </a:lnTo>
                <a:lnTo>
                  <a:pt x="895189" y="790841"/>
                </a:lnTo>
                <a:lnTo>
                  <a:pt x="892443" y="790841"/>
                </a:lnTo>
                <a:close/>
                <a:moveTo>
                  <a:pt x="1485574" y="788095"/>
                </a:moveTo>
                <a:lnTo>
                  <a:pt x="1480081" y="793587"/>
                </a:lnTo>
                <a:lnTo>
                  <a:pt x="1477335" y="799079"/>
                </a:lnTo>
                <a:lnTo>
                  <a:pt x="1477335" y="807317"/>
                </a:lnTo>
                <a:lnTo>
                  <a:pt x="1480081" y="815555"/>
                </a:lnTo>
                <a:lnTo>
                  <a:pt x="1488320" y="812809"/>
                </a:lnTo>
                <a:lnTo>
                  <a:pt x="1496557" y="815555"/>
                </a:lnTo>
                <a:lnTo>
                  <a:pt x="1502050" y="807317"/>
                </a:lnTo>
                <a:lnTo>
                  <a:pt x="1502050" y="799079"/>
                </a:lnTo>
                <a:lnTo>
                  <a:pt x="1507541" y="796333"/>
                </a:lnTo>
                <a:lnTo>
                  <a:pt x="1510287" y="793587"/>
                </a:lnTo>
                <a:lnTo>
                  <a:pt x="1502050" y="793587"/>
                </a:lnTo>
                <a:lnTo>
                  <a:pt x="1496557" y="793587"/>
                </a:lnTo>
                <a:lnTo>
                  <a:pt x="1491065" y="790841"/>
                </a:lnTo>
                <a:lnTo>
                  <a:pt x="1485574" y="788095"/>
                </a:lnTo>
                <a:close/>
                <a:moveTo>
                  <a:pt x="5255799" y="785349"/>
                </a:moveTo>
                <a:lnTo>
                  <a:pt x="5244816" y="788095"/>
                </a:lnTo>
                <a:lnTo>
                  <a:pt x="5236578" y="790841"/>
                </a:lnTo>
                <a:lnTo>
                  <a:pt x="5236578" y="799079"/>
                </a:lnTo>
                <a:lnTo>
                  <a:pt x="5236578" y="801825"/>
                </a:lnTo>
                <a:lnTo>
                  <a:pt x="5239324" y="804571"/>
                </a:lnTo>
                <a:lnTo>
                  <a:pt x="5239324" y="812809"/>
                </a:lnTo>
                <a:lnTo>
                  <a:pt x="5247562" y="818301"/>
                </a:lnTo>
                <a:lnTo>
                  <a:pt x="5255799" y="818301"/>
                </a:lnTo>
                <a:lnTo>
                  <a:pt x="5266783" y="818301"/>
                </a:lnTo>
                <a:lnTo>
                  <a:pt x="5269529" y="812809"/>
                </a:lnTo>
                <a:lnTo>
                  <a:pt x="5272275" y="807317"/>
                </a:lnTo>
                <a:lnTo>
                  <a:pt x="5275021" y="790841"/>
                </a:lnTo>
                <a:lnTo>
                  <a:pt x="5266783" y="788095"/>
                </a:lnTo>
                <a:lnTo>
                  <a:pt x="5255799" y="785349"/>
                </a:lnTo>
                <a:close/>
                <a:moveTo>
                  <a:pt x="961092" y="785349"/>
                </a:moveTo>
                <a:lnTo>
                  <a:pt x="958346" y="788095"/>
                </a:lnTo>
                <a:lnTo>
                  <a:pt x="963838" y="790841"/>
                </a:lnTo>
                <a:lnTo>
                  <a:pt x="972076" y="790841"/>
                </a:lnTo>
                <a:lnTo>
                  <a:pt x="963838" y="785349"/>
                </a:lnTo>
                <a:lnTo>
                  <a:pt x="961092" y="785349"/>
                </a:lnTo>
                <a:close/>
                <a:moveTo>
                  <a:pt x="1513033" y="782603"/>
                </a:moveTo>
                <a:lnTo>
                  <a:pt x="1510287" y="785349"/>
                </a:lnTo>
                <a:lnTo>
                  <a:pt x="1510287" y="788095"/>
                </a:lnTo>
                <a:lnTo>
                  <a:pt x="1513033" y="788095"/>
                </a:lnTo>
                <a:lnTo>
                  <a:pt x="1515779" y="788095"/>
                </a:lnTo>
                <a:lnTo>
                  <a:pt x="1515779" y="785349"/>
                </a:lnTo>
                <a:lnTo>
                  <a:pt x="1513033" y="782603"/>
                </a:lnTo>
                <a:close/>
                <a:moveTo>
                  <a:pt x="1449877" y="782603"/>
                </a:moveTo>
                <a:lnTo>
                  <a:pt x="1455368" y="782603"/>
                </a:lnTo>
                <a:lnTo>
                  <a:pt x="1455368" y="788095"/>
                </a:lnTo>
                <a:lnTo>
                  <a:pt x="1449877" y="788095"/>
                </a:lnTo>
                <a:lnTo>
                  <a:pt x="1449877" y="782603"/>
                </a:lnTo>
                <a:close/>
                <a:moveTo>
                  <a:pt x="878712" y="782603"/>
                </a:moveTo>
                <a:lnTo>
                  <a:pt x="878712" y="788095"/>
                </a:lnTo>
                <a:lnTo>
                  <a:pt x="884205" y="788095"/>
                </a:lnTo>
                <a:lnTo>
                  <a:pt x="884205" y="782603"/>
                </a:lnTo>
                <a:lnTo>
                  <a:pt x="878712" y="782603"/>
                </a:lnTo>
                <a:close/>
                <a:moveTo>
                  <a:pt x="5069073" y="774365"/>
                </a:moveTo>
                <a:lnTo>
                  <a:pt x="5066327" y="779857"/>
                </a:lnTo>
                <a:lnTo>
                  <a:pt x="5063581" y="788095"/>
                </a:lnTo>
                <a:lnTo>
                  <a:pt x="5071819" y="785349"/>
                </a:lnTo>
                <a:lnTo>
                  <a:pt x="5074565" y="782603"/>
                </a:lnTo>
                <a:lnTo>
                  <a:pt x="5071819" y="777111"/>
                </a:lnTo>
                <a:lnTo>
                  <a:pt x="5069073" y="774365"/>
                </a:lnTo>
                <a:close/>
                <a:moveTo>
                  <a:pt x="1436146" y="774365"/>
                </a:moveTo>
                <a:lnTo>
                  <a:pt x="1427907" y="777111"/>
                </a:lnTo>
                <a:lnTo>
                  <a:pt x="1422416" y="785349"/>
                </a:lnTo>
                <a:lnTo>
                  <a:pt x="1422416" y="788095"/>
                </a:lnTo>
                <a:lnTo>
                  <a:pt x="1422416" y="793587"/>
                </a:lnTo>
                <a:lnTo>
                  <a:pt x="1419670" y="793587"/>
                </a:lnTo>
                <a:lnTo>
                  <a:pt x="1416924" y="804571"/>
                </a:lnTo>
                <a:lnTo>
                  <a:pt x="1419670" y="815555"/>
                </a:lnTo>
                <a:lnTo>
                  <a:pt x="1441637" y="815555"/>
                </a:lnTo>
                <a:lnTo>
                  <a:pt x="1452622" y="815555"/>
                </a:lnTo>
                <a:lnTo>
                  <a:pt x="1460859" y="812809"/>
                </a:lnTo>
                <a:lnTo>
                  <a:pt x="1460859" y="815555"/>
                </a:lnTo>
                <a:lnTo>
                  <a:pt x="1460859" y="818301"/>
                </a:lnTo>
                <a:lnTo>
                  <a:pt x="1463606" y="815555"/>
                </a:lnTo>
                <a:lnTo>
                  <a:pt x="1466353" y="815555"/>
                </a:lnTo>
                <a:lnTo>
                  <a:pt x="1469098" y="812809"/>
                </a:lnTo>
                <a:lnTo>
                  <a:pt x="1466353" y="807317"/>
                </a:lnTo>
                <a:lnTo>
                  <a:pt x="1466353" y="804571"/>
                </a:lnTo>
                <a:lnTo>
                  <a:pt x="1469098" y="793587"/>
                </a:lnTo>
                <a:lnTo>
                  <a:pt x="1463606" y="788095"/>
                </a:lnTo>
                <a:lnTo>
                  <a:pt x="1460859" y="785349"/>
                </a:lnTo>
                <a:lnTo>
                  <a:pt x="1463606" y="779857"/>
                </a:lnTo>
                <a:lnTo>
                  <a:pt x="1460859" y="779857"/>
                </a:lnTo>
                <a:lnTo>
                  <a:pt x="1458113" y="774365"/>
                </a:lnTo>
                <a:lnTo>
                  <a:pt x="1447130" y="774365"/>
                </a:lnTo>
                <a:lnTo>
                  <a:pt x="1436146" y="774365"/>
                </a:lnTo>
                <a:close/>
                <a:moveTo>
                  <a:pt x="1518526" y="768874"/>
                </a:moveTo>
                <a:lnTo>
                  <a:pt x="1515779" y="771620"/>
                </a:lnTo>
                <a:lnTo>
                  <a:pt x="1515779" y="774365"/>
                </a:lnTo>
                <a:lnTo>
                  <a:pt x="1518526" y="774365"/>
                </a:lnTo>
                <a:lnTo>
                  <a:pt x="1521272" y="777111"/>
                </a:lnTo>
                <a:lnTo>
                  <a:pt x="1524017" y="777111"/>
                </a:lnTo>
                <a:lnTo>
                  <a:pt x="1526763" y="774365"/>
                </a:lnTo>
                <a:lnTo>
                  <a:pt x="1526763" y="771620"/>
                </a:lnTo>
                <a:lnTo>
                  <a:pt x="1524017" y="768874"/>
                </a:lnTo>
                <a:lnTo>
                  <a:pt x="1518526" y="768874"/>
                </a:lnTo>
                <a:close/>
                <a:moveTo>
                  <a:pt x="5857169" y="768873"/>
                </a:moveTo>
                <a:lnTo>
                  <a:pt x="5857169" y="771619"/>
                </a:lnTo>
                <a:lnTo>
                  <a:pt x="5854423" y="774365"/>
                </a:lnTo>
                <a:lnTo>
                  <a:pt x="5854423" y="777111"/>
                </a:lnTo>
                <a:lnTo>
                  <a:pt x="5857169" y="777111"/>
                </a:lnTo>
                <a:lnTo>
                  <a:pt x="5859914" y="777111"/>
                </a:lnTo>
                <a:lnTo>
                  <a:pt x="5859914" y="768873"/>
                </a:lnTo>
                <a:lnTo>
                  <a:pt x="5857169" y="768873"/>
                </a:lnTo>
                <a:close/>
                <a:moveTo>
                  <a:pt x="1532255" y="766128"/>
                </a:moveTo>
                <a:lnTo>
                  <a:pt x="1532255" y="774365"/>
                </a:lnTo>
                <a:lnTo>
                  <a:pt x="1535002" y="774365"/>
                </a:lnTo>
                <a:lnTo>
                  <a:pt x="1537748" y="774365"/>
                </a:lnTo>
                <a:lnTo>
                  <a:pt x="1537748" y="768874"/>
                </a:lnTo>
                <a:lnTo>
                  <a:pt x="1535002" y="766128"/>
                </a:lnTo>
                <a:lnTo>
                  <a:pt x="1532255" y="766128"/>
                </a:lnTo>
                <a:close/>
                <a:moveTo>
                  <a:pt x="966584" y="766128"/>
                </a:moveTo>
                <a:lnTo>
                  <a:pt x="966584" y="771620"/>
                </a:lnTo>
                <a:lnTo>
                  <a:pt x="969330" y="771620"/>
                </a:lnTo>
                <a:lnTo>
                  <a:pt x="969330" y="766128"/>
                </a:lnTo>
                <a:lnTo>
                  <a:pt x="966584" y="766128"/>
                </a:lnTo>
                <a:close/>
                <a:moveTo>
                  <a:pt x="5667696" y="766127"/>
                </a:moveTo>
                <a:lnTo>
                  <a:pt x="5667696" y="771619"/>
                </a:lnTo>
                <a:lnTo>
                  <a:pt x="5673188" y="771619"/>
                </a:lnTo>
                <a:lnTo>
                  <a:pt x="5673188" y="766127"/>
                </a:lnTo>
                <a:lnTo>
                  <a:pt x="5667696" y="766127"/>
                </a:lnTo>
                <a:close/>
                <a:moveTo>
                  <a:pt x="1362005" y="763382"/>
                </a:moveTo>
                <a:lnTo>
                  <a:pt x="1359260" y="768874"/>
                </a:lnTo>
                <a:lnTo>
                  <a:pt x="1359260" y="771620"/>
                </a:lnTo>
                <a:lnTo>
                  <a:pt x="1364751" y="771620"/>
                </a:lnTo>
                <a:lnTo>
                  <a:pt x="1367496" y="768874"/>
                </a:lnTo>
                <a:lnTo>
                  <a:pt x="1364751" y="766128"/>
                </a:lnTo>
                <a:lnTo>
                  <a:pt x="1362005" y="763382"/>
                </a:lnTo>
                <a:close/>
                <a:moveTo>
                  <a:pt x="5118501" y="757889"/>
                </a:moveTo>
                <a:lnTo>
                  <a:pt x="5118501" y="760635"/>
                </a:lnTo>
                <a:lnTo>
                  <a:pt x="5113009" y="766127"/>
                </a:lnTo>
                <a:lnTo>
                  <a:pt x="5107517" y="766127"/>
                </a:lnTo>
                <a:lnTo>
                  <a:pt x="5102025" y="768873"/>
                </a:lnTo>
                <a:lnTo>
                  <a:pt x="5091041" y="774365"/>
                </a:lnTo>
                <a:lnTo>
                  <a:pt x="5091041" y="782603"/>
                </a:lnTo>
                <a:lnTo>
                  <a:pt x="5088295" y="788095"/>
                </a:lnTo>
                <a:lnTo>
                  <a:pt x="5091041" y="793587"/>
                </a:lnTo>
                <a:lnTo>
                  <a:pt x="5096533" y="796333"/>
                </a:lnTo>
                <a:lnTo>
                  <a:pt x="5099279" y="804571"/>
                </a:lnTo>
                <a:lnTo>
                  <a:pt x="5107517" y="810063"/>
                </a:lnTo>
                <a:lnTo>
                  <a:pt x="5121247" y="818301"/>
                </a:lnTo>
                <a:lnTo>
                  <a:pt x="5121247" y="821047"/>
                </a:lnTo>
                <a:lnTo>
                  <a:pt x="5118501" y="821047"/>
                </a:lnTo>
                <a:lnTo>
                  <a:pt x="5118501" y="823793"/>
                </a:lnTo>
                <a:lnTo>
                  <a:pt x="5121247" y="823793"/>
                </a:lnTo>
                <a:lnTo>
                  <a:pt x="5121247" y="826539"/>
                </a:lnTo>
                <a:lnTo>
                  <a:pt x="5123993" y="826539"/>
                </a:lnTo>
                <a:lnTo>
                  <a:pt x="5126739" y="823793"/>
                </a:lnTo>
                <a:lnTo>
                  <a:pt x="5137722" y="823793"/>
                </a:lnTo>
                <a:lnTo>
                  <a:pt x="5148706" y="823793"/>
                </a:lnTo>
                <a:lnTo>
                  <a:pt x="5154198" y="826539"/>
                </a:lnTo>
                <a:lnTo>
                  <a:pt x="5156944" y="829285"/>
                </a:lnTo>
                <a:lnTo>
                  <a:pt x="5159690" y="832031"/>
                </a:lnTo>
                <a:lnTo>
                  <a:pt x="5159690" y="840269"/>
                </a:lnTo>
                <a:lnTo>
                  <a:pt x="5156944" y="840269"/>
                </a:lnTo>
                <a:lnTo>
                  <a:pt x="5154198" y="845761"/>
                </a:lnTo>
                <a:lnTo>
                  <a:pt x="5165182" y="851253"/>
                </a:lnTo>
                <a:lnTo>
                  <a:pt x="5176166" y="856745"/>
                </a:lnTo>
                <a:lnTo>
                  <a:pt x="5181658" y="856745"/>
                </a:lnTo>
                <a:lnTo>
                  <a:pt x="5184404" y="851253"/>
                </a:lnTo>
                <a:lnTo>
                  <a:pt x="5189896" y="848507"/>
                </a:lnTo>
                <a:lnTo>
                  <a:pt x="5189896" y="853999"/>
                </a:lnTo>
                <a:lnTo>
                  <a:pt x="5195388" y="853999"/>
                </a:lnTo>
                <a:lnTo>
                  <a:pt x="5198134" y="853999"/>
                </a:lnTo>
                <a:lnTo>
                  <a:pt x="5198134" y="851253"/>
                </a:lnTo>
                <a:lnTo>
                  <a:pt x="5195388" y="851253"/>
                </a:lnTo>
                <a:lnTo>
                  <a:pt x="5195388" y="848507"/>
                </a:lnTo>
                <a:lnTo>
                  <a:pt x="5192642" y="848507"/>
                </a:lnTo>
                <a:lnTo>
                  <a:pt x="5189896" y="848507"/>
                </a:lnTo>
                <a:lnTo>
                  <a:pt x="5195388" y="845761"/>
                </a:lnTo>
                <a:lnTo>
                  <a:pt x="5195388" y="843015"/>
                </a:lnTo>
                <a:lnTo>
                  <a:pt x="5198134" y="843015"/>
                </a:lnTo>
                <a:lnTo>
                  <a:pt x="5198134" y="845761"/>
                </a:lnTo>
                <a:lnTo>
                  <a:pt x="5203626" y="845761"/>
                </a:lnTo>
                <a:lnTo>
                  <a:pt x="5203626" y="843015"/>
                </a:lnTo>
                <a:lnTo>
                  <a:pt x="5206372" y="843015"/>
                </a:lnTo>
                <a:lnTo>
                  <a:pt x="5206372" y="845761"/>
                </a:lnTo>
                <a:lnTo>
                  <a:pt x="5211864" y="845761"/>
                </a:lnTo>
                <a:lnTo>
                  <a:pt x="5214610" y="843015"/>
                </a:lnTo>
                <a:lnTo>
                  <a:pt x="5211864" y="840269"/>
                </a:lnTo>
                <a:lnTo>
                  <a:pt x="5203626" y="837523"/>
                </a:lnTo>
                <a:lnTo>
                  <a:pt x="5198134" y="837523"/>
                </a:lnTo>
                <a:lnTo>
                  <a:pt x="5195388" y="840269"/>
                </a:lnTo>
                <a:lnTo>
                  <a:pt x="5195388" y="832031"/>
                </a:lnTo>
                <a:lnTo>
                  <a:pt x="5195388" y="829285"/>
                </a:lnTo>
                <a:lnTo>
                  <a:pt x="5189896" y="826539"/>
                </a:lnTo>
                <a:lnTo>
                  <a:pt x="5184404" y="823793"/>
                </a:lnTo>
                <a:lnTo>
                  <a:pt x="5189896" y="821047"/>
                </a:lnTo>
                <a:lnTo>
                  <a:pt x="5189896" y="810063"/>
                </a:lnTo>
                <a:lnTo>
                  <a:pt x="5181658" y="807317"/>
                </a:lnTo>
                <a:lnTo>
                  <a:pt x="5176166" y="801825"/>
                </a:lnTo>
                <a:lnTo>
                  <a:pt x="5178912" y="796333"/>
                </a:lnTo>
                <a:lnTo>
                  <a:pt x="5181658" y="790841"/>
                </a:lnTo>
                <a:lnTo>
                  <a:pt x="5178912" y="788095"/>
                </a:lnTo>
                <a:lnTo>
                  <a:pt x="5176166" y="785349"/>
                </a:lnTo>
                <a:lnTo>
                  <a:pt x="5178912" y="779857"/>
                </a:lnTo>
                <a:lnTo>
                  <a:pt x="5178912" y="771619"/>
                </a:lnTo>
                <a:lnTo>
                  <a:pt x="5176166" y="757889"/>
                </a:lnTo>
                <a:lnTo>
                  <a:pt x="5162436" y="760635"/>
                </a:lnTo>
                <a:lnTo>
                  <a:pt x="5148706" y="757889"/>
                </a:lnTo>
                <a:lnTo>
                  <a:pt x="5134976" y="757889"/>
                </a:lnTo>
                <a:lnTo>
                  <a:pt x="5123993" y="757889"/>
                </a:lnTo>
                <a:lnTo>
                  <a:pt x="5118501" y="757889"/>
                </a:lnTo>
                <a:close/>
                <a:moveTo>
                  <a:pt x="936378" y="749652"/>
                </a:moveTo>
                <a:lnTo>
                  <a:pt x="936378" y="752398"/>
                </a:lnTo>
                <a:lnTo>
                  <a:pt x="939124" y="755144"/>
                </a:lnTo>
                <a:lnTo>
                  <a:pt x="941870" y="752398"/>
                </a:lnTo>
                <a:lnTo>
                  <a:pt x="941870" y="749652"/>
                </a:lnTo>
                <a:lnTo>
                  <a:pt x="939124" y="749652"/>
                </a:lnTo>
                <a:lnTo>
                  <a:pt x="936378" y="749652"/>
                </a:lnTo>
                <a:close/>
                <a:moveTo>
                  <a:pt x="5906596" y="749652"/>
                </a:moveTo>
                <a:lnTo>
                  <a:pt x="5903850" y="752398"/>
                </a:lnTo>
                <a:lnTo>
                  <a:pt x="5901104" y="755143"/>
                </a:lnTo>
                <a:lnTo>
                  <a:pt x="5914834" y="755143"/>
                </a:lnTo>
                <a:lnTo>
                  <a:pt x="5912088" y="752398"/>
                </a:lnTo>
                <a:lnTo>
                  <a:pt x="5906596" y="749652"/>
                </a:lnTo>
                <a:close/>
                <a:moveTo>
                  <a:pt x="1559715" y="746906"/>
                </a:moveTo>
                <a:lnTo>
                  <a:pt x="1556969" y="749652"/>
                </a:lnTo>
                <a:lnTo>
                  <a:pt x="1554223" y="755144"/>
                </a:lnTo>
                <a:lnTo>
                  <a:pt x="1556969" y="757890"/>
                </a:lnTo>
                <a:lnTo>
                  <a:pt x="1562461" y="760636"/>
                </a:lnTo>
                <a:lnTo>
                  <a:pt x="1559715" y="755144"/>
                </a:lnTo>
                <a:lnTo>
                  <a:pt x="1559715" y="752398"/>
                </a:lnTo>
                <a:lnTo>
                  <a:pt x="1559715" y="746906"/>
                </a:lnTo>
                <a:close/>
                <a:moveTo>
                  <a:pt x="958346" y="746906"/>
                </a:moveTo>
                <a:lnTo>
                  <a:pt x="952854" y="749652"/>
                </a:lnTo>
                <a:lnTo>
                  <a:pt x="950108" y="755144"/>
                </a:lnTo>
                <a:lnTo>
                  <a:pt x="955600" y="752398"/>
                </a:lnTo>
                <a:lnTo>
                  <a:pt x="958346" y="746906"/>
                </a:lnTo>
                <a:close/>
                <a:moveTo>
                  <a:pt x="1477335" y="744160"/>
                </a:moveTo>
                <a:lnTo>
                  <a:pt x="1474589" y="749652"/>
                </a:lnTo>
                <a:lnTo>
                  <a:pt x="1471844" y="752398"/>
                </a:lnTo>
                <a:lnTo>
                  <a:pt x="1463606" y="757890"/>
                </a:lnTo>
                <a:lnTo>
                  <a:pt x="1463606" y="763382"/>
                </a:lnTo>
                <a:lnTo>
                  <a:pt x="1466353" y="763382"/>
                </a:lnTo>
                <a:lnTo>
                  <a:pt x="1469098" y="766128"/>
                </a:lnTo>
                <a:lnTo>
                  <a:pt x="1469098" y="771620"/>
                </a:lnTo>
                <a:lnTo>
                  <a:pt x="1474589" y="777111"/>
                </a:lnTo>
                <a:lnTo>
                  <a:pt x="1477335" y="785349"/>
                </a:lnTo>
                <a:lnTo>
                  <a:pt x="1488320" y="782603"/>
                </a:lnTo>
                <a:lnTo>
                  <a:pt x="1499304" y="779857"/>
                </a:lnTo>
                <a:lnTo>
                  <a:pt x="1502050" y="774365"/>
                </a:lnTo>
                <a:lnTo>
                  <a:pt x="1504796" y="771620"/>
                </a:lnTo>
                <a:lnTo>
                  <a:pt x="1507541" y="771620"/>
                </a:lnTo>
                <a:lnTo>
                  <a:pt x="1507541" y="763382"/>
                </a:lnTo>
                <a:lnTo>
                  <a:pt x="1510287" y="760636"/>
                </a:lnTo>
                <a:lnTo>
                  <a:pt x="1504796" y="755144"/>
                </a:lnTo>
                <a:lnTo>
                  <a:pt x="1499304" y="746906"/>
                </a:lnTo>
                <a:lnTo>
                  <a:pt x="1491065" y="746906"/>
                </a:lnTo>
                <a:lnTo>
                  <a:pt x="1485574" y="744160"/>
                </a:lnTo>
                <a:lnTo>
                  <a:pt x="1482829" y="744160"/>
                </a:lnTo>
                <a:lnTo>
                  <a:pt x="1477335" y="744160"/>
                </a:lnTo>
                <a:close/>
                <a:moveTo>
                  <a:pt x="969330" y="744160"/>
                </a:moveTo>
                <a:lnTo>
                  <a:pt x="969330" y="746906"/>
                </a:lnTo>
                <a:lnTo>
                  <a:pt x="969330" y="749652"/>
                </a:lnTo>
                <a:lnTo>
                  <a:pt x="966584" y="752398"/>
                </a:lnTo>
                <a:lnTo>
                  <a:pt x="969330" y="752398"/>
                </a:lnTo>
                <a:lnTo>
                  <a:pt x="972076" y="752398"/>
                </a:lnTo>
                <a:lnTo>
                  <a:pt x="974822" y="749652"/>
                </a:lnTo>
                <a:lnTo>
                  <a:pt x="972076" y="746906"/>
                </a:lnTo>
                <a:lnTo>
                  <a:pt x="969330" y="744160"/>
                </a:lnTo>
                <a:close/>
                <a:moveTo>
                  <a:pt x="527228" y="741414"/>
                </a:moveTo>
                <a:lnTo>
                  <a:pt x="521736" y="744160"/>
                </a:lnTo>
                <a:lnTo>
                  <a:pt x="521736" y="752398"/>
                </a:lnTo>
                <a:lnTo>
                  <a:pt x="524482" y="749652"/>
                </a:lnTo>
                <a:lnTo>
                  <a:pt x="527228" y="749652"/>
                </a:lnTo>
                <a:lnTo>
                  <a:pt x="527228" y="741414"/>
                </a:lnTo>
                <a:close/>
                <a:moveTo>
                  <a:pt x="5733600" y="741414"/>
                </a:moveTo>
                <a:lnTo>
                  <a:pt x="5730854" y="744160"/>
                </a:lnTo>
                <a:lnTo>
                  <a:pt x="5728108" y="744160"/>
                </a:lnTo>
                <a:lnTo>
                  <a:pt x="5725362" y="746906"/>
                </a:lnTo>
                <a:lnTo>
                  <a:pt x="5728108" y="749652"/>
                </a:lnTo>
                <a:lnTo>
                  <a:pt x="5730854" y="752398"/>
                </a:lnTo>
                <a:lnTo>
                  <a:pt x="5736346" y="752398"/>
                </a:lnTo>
                <a:lnTo>
                  <a:pt x="5739091" y="749652"/>
                </a:lnTo>
                <a:lnTo>
                  <a:pt x="5739091" y="744160"/>
                </a:lnTo>
                <a:lnTo>
                  <a:pt x="5736346" y="744160"/>
                </a:lnTo>
                <a:lnTo>
                  <a:pt x="5733600" y="741414"/>
                </a:lnTo>
                <a:close/>
                <a:moveTo>
                  <a:pt x="5203626" y="738668"/>
                </a:moveTo>
                <a:lnTo>
                  <a:pt x="5195388" y="744160"/>
                </a:lnTo>
                <a:lnTo>
                  <a:pt x="5189896" y="752398"/>
                </a:lnTo>
                <a:lnTo>
                  <a:pt x="5184404" y="760635"/>
                </a:lnTo>
                <a:lnTo>
                  <a:pt x="5189896" y="766127"/>
                </a:lnTo>
                <a:lnTo>
                  <a:pt x="5198134" y="768873"/>
                </a:lnTo>
                <a:lnTo>
                  <a:pt x="5206372" y="768873"/>
                </a:lnTo>
                <a:lnTo>
                  <a:pt x="5214610" y="768873"/>
                </a:lnTo>
                <a:lnTo>
                  <a:pt x="5220102" y="763381"/>
                </a:lnTo>
                <a:lnTo>
                  <a:pt x="5225594" y="760635"/>
                </a:lnTo>
                <a:lnTo>
                  <a:pt x="5225594" y="755143"/>
                </a:lnTo>
                <a:lnTo>
                  <a:pt x="5222848" y="755143"/>
                </a:lnTo>
                <a:lnTo>
                  <a:pt x="5220102" y="746906"/>
                </a:lnTo>
                <a:lnTo>
                  <a:pt x="5214610" y="741414"/>
                </a:lnTo>
                <a:lnTo>
                  <a:pt x="5209118" y="738668"/>
                </a:lnTo>
                <a:lnTo>
                  <a:pt x="5203626" y="738668"/>
                </a:lnTo>
                <a:close/>
                <a:moveTo>
                  <a:pt x="6323985" y="735922"/>
                </a:moveTo>
                <a:lnTo>
                  <a:pt x="6323985" y="741414"/>
                </a:lnTo>
                <a:lnTo>
                  <a:pt x="6329477" y="741414"/>
                </a:lnTo>
                <a:lnTo>
                  <a:pt x="6332223" y="735922"/>
                </a:lnTo>
                <a:lnTo>
                  <a:pt x="6323985" y="735922"/>
                </a:lnTo>
                <a:close/>
                <a:moveTo>
                  <a:pt x="917156" y="730430"/>
                </a:moveTo>
                <a:lnTo>
                  <a:pt x="917156" y="733176"/>
                </a:lnTo>
                <a:lnTo>
                  <a:pt x="917156" y="735922"/>
                </a:lnTo>
                <a:lnTo>
                  <a:pt x="919902" y="735922"/>
                </a:lnTo>
                <a:lnTo>
                  <a:pt x="919902" y="738668"/>
                </a:lnTo>
                <a:lnTo>
                  <a:pt x="922648" y="738668"/>
                </a:lnTo>
                <a:lnTo>
                  <a:pt x="922648" y="733176"/>
                </a:lnTo>
                <a:lnTo>
                  <a:pt x="917156" y="730430"/>
                </a:lnTo>
                <a:close/>
                <a:moveTo>
                  <a:pt x="450340" y="724938"/>
                </a:moveTo>
                <a:lnTo>
                  <a:pt x="447594" y="727684"/>
                </a:lnTo>
                <a:lnTo>
                  <a:pt x="444848" y="727684"/>
                </a:lnTo>
                <a:lnTo>
                  <a:pt x="450340" y="730430"/>
                </a:lnTo>
                <a:lnTo>
                  <a:pt x="453086" y="730430"/>
                </a:lnTo>
                <a:lnTo>
                  <a:pt x="455832" y="727684"/>
                </a:lnTo>
                <a:lnTo>
                  <a:pt x="450340" y="724938"/>
                </a:lnTo>
                <a:close/>
                <a:moveTo>
                  <a:pt x="5719870" y="719446"/>
                </a:moveTo>
                <a:lnTo>
                  <a:pt x="5719870" y="724938"/>
                </a:lnTo>
                <a:lnTo>
                  <a:pt x="5725362" y="727684"/>
                </a:lnTo>
                <a:lnTo>
                  <a:pt x="5725362" y="719446"/>
                </a:lnTo>
                <a:lnTo>
                  <a:pt x="5719870" y="719446"/>
                </a:lnTo>
                <a:close/>
                <a:moveTo>
                  <a:pt x="5288751" y="719446"/>
                </a:moveTo>
                <a:lnTo>
                  <a:pt x="5283259" y="722192"/>
                </a:lnTo>
                <a:lnTo>
                  <a:pt x="5283259" y="724938"/>
                </a:lnTo>
                <a:lnTo>
                  <a:pt x="5286005" y="724938"/>
                </a:lnTo>
                <a:lnTo>
                  <a:pt x="5286005" y="730430"/>
                </a:lnTo>
                <a:lnTo>
                  <a:pt x="5288751" y="727684"/>
                </a:lnTo>
                <a:lnTo>
                  <a:pt x="5291497" y="724938"/>
                </a:lnTo>
                <a:lnTo>
                  <a:pt x="5288751" y="722192"/>
                </a:lnTo>
                <a:lnTo>
                  <a:pt x="5288751" y="719446"/>
                </a:lnTo>
                <a:close/>
                <a:moveTo>
                  <a:pt x="5077311" y="719446"/>
                </a:moveTo>
                <a:lnTo>
                  <a:pt x="5077311" y="724938"/>
                </a:lnTo>
                <a:lnTo>
                  <a:pt x="5074565" y="730430"/>
                </a:lnTo>
                <a:lnTo>
                  <a:pt x="5071819" y="735922"/>
                </a:lnTo>
                <a:lnTo>
                  <a:pt x="5069073" y="741414"/>
                </a:lnTo>
                <a:lnTo>
                  <a:pt x="5074565" y="744160"/>
                </a:lnTo>
                <a:lnTo>
                  <a:pt x="5077311" y="746906"/>
                </a:lnTo>
                <a:lnTo>
                  <a:pt x="5096533" y="746906"/>
                </a:lnTo>
                <a:lnTo>
                  <a:pt x="5099279" y="741414"/>
                </a:lnTo>
                <a:lnTo>
                  <a:pt x="5099279" y="738668"/>
                </a:lnTo>
                <a:lnTo>
                  <a:pt x="5099279" y="733176"/>
                </a:lnTo>
                <a:lnTo>
                  <a:pt x="5096533" y="727684"/>
                </a:lnTo>
                <a:lnTo>
                  <a:pt x="5082803" y="727684"/>
                </a:lnTo>
                <a:lnTo>
                  <a:pt x="5080057" y="722192"/>
                </a:lnTo>
                <a:lnTo>
                  <a:pt x="5077311" y="719446"/>
                </a:lnTo>
                <a:close/>
                <a:moveTo>
                  <a:pt x="875967" y="719446"/>
                </a:moveTo>
                <a:lnTo>
                  <a:pt x="873221" y="722192"/>
                </a:lnTo>
                <a:lnTo>
                  <a:pt x="867729" y="730430"/>
                </a:lnTo>
                <a:lnTo>
                  <a:pt x="878712" y="730430"/>
                </a:lnTo>
                <a:lnTo>
                  <a:pt x="884205" y="727684"/>
                </a:lnTo>
                <a:lnTo>
                  <a:pt x="881458" y="724938"/>
                </a:lnTo>
                <a:lnTo>
                  <a:pt x="881458" y="722192"/>
                </a:lnTo>
                <a:lnTo>
                  <a:pt x="881458" y="719446"/>
                </a:lnTo>
                <a:lnTo>
                  <a:pt x="875967" y="719446"/>
                </a:lnTo>
                <a:close/>
                <a:moveTo>
                  <a:pt x="488784" y="719446"/>
                </a:moveTo>
                <a:lnTo>
                  <a:pt x="486038" y="722192"/>
                </a:lnTo>
                <a:lnTo>
                  <a:pt x="483292" y="724938"/>
                </a:lnTo>
                <a:lnTo>
                  <a:pt x="488784" y="724938"/>
                </a:lnTo>
                <a:lnTo>
                  <a:pt x="494276" y="724938"/>
                </a:lnTo>
                <a:lnTo>
                  <a:pt x="491530" y="722192"/>
                </a:lnTo>
                <a:lnTo>
                  <a:pt x="488784" y="719446"/>
                </a:lnTo>
                <a:close/>
                <a:moveTo>
                  <a:pt x="6145496" y="716700"/>
                </a:moveTo>
                <a:lnTo>
                  <a:pt x="6140004" y="719446"/>
                </a:lnTo>
                <a:lnTo>
                  <a:pt x="6142750" y="722192"/>
                </a:lnTo>
                <a:lnTo>
                  <a:pt x="6145496" y="722192"/>
                </a:lnTo>
                <a:lnTo>
                  <a:pt x="6148242" y="722192"/>
                </a:lnTo>
                <a:lnTo>
                  <a:pt x="6150988" y="719446"/>
                </a:lnTo>
                <a:lnTo>
                  <a:pt x="6145496" y="716700"/>
                </a:lnTo>
                <a:close/>
                <a:moveTo>
                  <a:pt x="5275021" y="716700"/>
                </a:moveTo>
                <a:lnTo>
                  <a:pt x="5272275" y="719446"/>
                </a:lnTo>
                <a:lnTo>
                  <a:pt x="5266783" y="719446"/>
                </a:lnTo>
                <a:lnTo>
                  <a:pt x="5266783" y="724938"/>
                </a:lnTo>
                <a:lnTo>
                  <a:pt x="5264037" y="727684"/>
                </a:lnTo>
                <a:lnTo>
                  <a:pt x="5261291" y="727684"/>
                </a:lnTo>
                <a:lnTo>
                  <a:pt x="5261291" y="733176"/>
                </a:lnTo>
                <a:lnTo>
                  <a:pt x="5275021" y="733176"/>
                </a:lnTo>
                <a:lnTo>
                  <a:pt x="5277767" y="724938"/>
                </a:lnTo>
                <a:lnTo>
                  <a:pt x="5277767" y="716700"/>
                </a:lnTo>
                <a:lnTo>
                  <a:pt x="5275021" y="716700"/>
                </a:lnTo>
                <a:close/>
                <a:moveTo>
                  <a:pt x="1485574" y="716700"/>
                </a:moveTo>
                <a:lnTo>
                  <a:pt x="1493811" y="716700"/>
                </a:lnTo>
                <a:lnTo>
                  <a:pt x="1485574" y="733176"/>
                </a:lnTo>
                <a:lnTo>
                  <a:pt x="1485574" y="724938"/>
                </a:lnTo>
                <a:lnTo>
                  <a:pt x="1485574" y="716700"/>
                </a:lnTo>
                <a:close/>
                <a:moveTo>
                  <a:pt x="722192" y="716700"/>
                </a:moveTo>
                <a:lnTo>
                  <a:pt x="719446" y="719446"/>
                </a:lnTo>
                <a:lnTo>
                  <a:pt x="719446" y="722192"/>
                </a:lnTo>
                <a:lnTo>
                  <a:pt x="722192" y="727684"/>
                </a:lnTo>
                <a:lnTo>
                  <a:pt x="727684" y="733176"/>
                </a:lnTo>
                <a:lnTo>
                  <a:pt x="730430" y="733176"/>
                </a:lnTo>
                <a:lnTo>
                  <a:pt x="735922" y="727684"/>
                </a:lnTo>
                <a:lnTo>
                  <a:pt x="735922" y="724938"/>
                </a:lnTo>
                <a:lnTo>
                  <a:pt x="733176" y="719446"/>
                </a:lnTo>
                <a:lnTo>
                  <a:pt x="724938" y="716700"/>
                </a:lnTo>
                <a:lnTo>
                  <a:pt x="722192" y="716700"/>
                </a:lnTo>
                <a:close/>
                <a:moveTo>
                  <a:pt x="5700648" y="713954"/>
                </a:moveTo>
                <a:lnTo>
                  <a:pt x="5700648" y="722192"/>
                </a:lnTo>
                <a:lnTo>
                  <a:pt x="5697902" y="727684"/>
                </a:lnTo>
                <a:lnTo>
                  <a:pt x="5689664" y="733176"/>
                </a:lnTo>
                <a:lnTo>
                  <a:pt x="5678680" y="735922"/>
                </a:lnTo>
                <a:lnTo>
                  <a:pt x="5667696" y="735922"/>
                </a:lnTo>
                <a:lnTo>
                  <a:pt x="5653966" y="738668"/>
                </a:lnTo>
                <a:lnTo>
                  <a:pt x="5642982" y="741414"/>
                </a:lnTo>
                <a:lnTo>
                  <a:pt x="5634744" y="746906"/>
                </a:lnTo>
                <a:lnTo>
                  <a:pt x="5631998" y="752398"/>
                </a:lnTo>
                <a:lnTo>
                  <a:pt x="5629252" y="757889"/>
                </a:lnTo>
                <a:lnTo>
                  <a:pt x="5664950" y="755143"/>
                </a:lnTo>
                <a:lnTo>
                  <a:pt x="5684172" y="752398"/>
                </a:lnTo>
                <a:lnTo>
                  <a:pt x="5700648" y="749652"/>
                </a:lnTo>
                <a:lnTo>
                  <a:pt x="5711632" y="744160"/>
                </a:lnTo>
                <a:lnTo>
                  <a:pt x="5714378" y="738668"/>
                </a:lnTo>
                <a:lnTo>
                  <a:pt x="5717124" y="735922"/>
                </a:lnTo>
                <a:lnTo>
                  <a:pt x="5717124" y="730430"/>
                </a:lnTo>
                <a:lnTo>
                  <a:pt x="5714378" y="724938"/>
                </a:lnTo>
                <a:lnTo>
                  <a:pt x="5700648" y="713954"/>
                </a:lnTo>
                <a:close/>
                <a:moveTo>
                  <a:pt x="1345529" y="713954"/>
                </a:moveTo>
                <a:lnTo>
                  <a:pt x="1342784" y="716700"/>
                </a:lnTo>
                <a:lnTo>
                  <a:pt x="1345529" y="719446"/>
                </a:lnTo>
                <a:lnTo>
                  <a:pt x="1348275" y="722192"/>
                </a:lnTo>
                <a:lnTo>
                  <a:pt x="1351020" y="722192"/>
                </a:lnTo>
                <a:lnTo>
                  <a:pt x="1351020" y="716700"/>
                </a:lnTo>
                <a:lnTo>
                  <a:pt x="1351020" y="713954"/>
                </a:lnTo>
                <a:lnTo>
                  <a:pt x="1345529" y="713954"/>
                </a:lnTo>
                <a:close/>
                <a:moveTo>
                  <a:pt x="911664" y="713954"/>
                </a:moveTo>
                <a:lnTo>
                  <a:pt x="911664" y="724938"/>
                </a:lnTo>
                <a:lnTo>
                  <a:pt x="914410" y="724938"/>
                </a:lnTo>
                <a:lnTo>
                  <a:pt x="914410" y="716700"/>
                </a:lnTo>
                <a:lnTo>
                  <a:pt x="911664" y="713954"/>
                </a:lnTo>
                <a:close/>
                <a:moveTo>
                  <a:pt x="1359260" y="711208"/>
                </a:moveTo>
                <a:lnTo>
                  <a:pt x="1359260" y="716700"/>
                </a:lnTo>
                <a:lnTo>
                  <a:pt x="1356512" y="724938"/>
                </a:lnTo>
                <a:lnTo>
                  <a:pt x="1362005" y="724938"/>
                </a:lnTo>
                <a:lnTo>
                  <a:pt x="1367496" y="722192"/>
                </a:lnTo>
                <a:lnTo>
                  <a:pt x="1370242" y="719446"/>
                </a:lnTo>
                <a:lnTo>
                  <a:pt x="1370242" y="716700"/>
                </a:lnTo>
                <a:lnTo>
                  <a:pt x="1372988" y="713954"/>
                </a:lnTo>
                <a:lnTo>
                  <a:pt x="1372988" y="711208"/>
                </a:lnTo>
                <a:lnTo>
                  <a:pt x="1359260" y="711208"/>
                </a:lnTo>
                <a:close/>
                <a:moveTo>
                  <a:pt x="579401" y="711208"/>
                </a:moveTo>
                <a:lnTo>
                  <a:pt x="565671" y="713954"/>
                </a:lnTo>
                <a:lnTo>
                  <a:pt x="557433" y="719446"/>
                </a:lnTo>
                <a:lnTo>
                  <a:pt x="557433" y="713954"/>
                </a:lnTo>
                <a:lnTo>
                  <a:pt x="549195" y="722192"/>
                </a:lnTo>
                <a:lnTo>
                  <a:pt x="551942" y="724938"/>
                </a:lnTo>
                <a:lnTo>
                  <a:pt x="543703" y="730430"/>
                </a:lnTo>
                <a:lnTo>
                  <a:pt x="535466" y="733176"/>
                </a:lnTo>
                <a:lnTo>
                  <a:pt x="518990" y="733176"/>
                </a:lnTo>
                <a:lnTo>
                  <a:pt x="497022" y="730430"/>
                </a:lnTo>
                <a:lnTo>
                  <a:pt x="486038" y="730430"/>
                </a:lnTo>
                <a:lnTo>
                  <a:pt x="477800" y="733176"/>
                </a:lnTo>
                <a:lnTo>
                  <a:pt x="472308" y="735922"/>
                </a:lnTo>
                <a:lnTo>
                  <a:pt x="469562" y="744160"/>
                </a:lnTo>
                <a:lnTo>
                  <a:pt x="472308" y="746906"/>
                </a:lnTo>
                <a:lnTo>
                  <a:pt x="480546" y="746906"/>
                </a:lnTo>
                <a:lnTo>
                  <a:pt x="502514" y="752398"/>
                </a:lnTo>
                <a:lnTo>
                  <a:pt x="497022" y="755144"/>
                </a:lnTo>
                <a:lnTo>
                  <a:pt x="510751" y="755144"/>
                </a:lnTo>
                <a:lnTo>
                  <a:pt x="502514" y="752398"/>
                </a:lnTo>
                <a:lnTo>
                  <a:pt x="508005" y="744160"/>
                </a:lnTo>
                <a:lnTo>
                  <a:pt x="513498" y="741414"/>
                </a:lnTo>
                <a:lnTo>
                  <a:pt x="521736" y="738668"/>
                </a:lnTo>
                <a:lnTo>
                  <a:pt x="540957" y="744160"/>
                </a:lnTo>
                <a:lnTo>
                  <a:pt x="554687" y="746906"/>
                </a:lnTo>
                <a:lnTo>
                  <a:pt x="571163" y="744160"/>
                </a:lnTo>
                <a:lnTo>
                  <a:pt x="579401" y="735922"/>
                </a:lnTo>
                <a:lnTo>
                  <a:pt x="582147" y="733176"/>
                </a:lnTo>
                <a:lnTo>
                  <a:pt x="587639" y="730430"/>
                </a:lnTo>
                <a:lnTo>
                  <a:pt x="601369" y="730430"/>
                </a:lnTo>
                <a:lnTo>
                  <a:pt x="617845" y="733176"/>
                </a:lnTo>
                <a:lnTo>
                  <a:pt x="642559" y="741414"/>
                </a:lnTo>
                <a:lnTo>
                  <a:pt x="664526" y="752398"/>
                </a:lnTo>
                <a:lnTo>
                  <a:pt x="672764" y="760636"/>
                </a:lnTo>
                <a:lnTo>
                  <a:pt x="672764" y="755144"/>
                </a:lnTo>
                <a:lnTo>
                  <a:pt x="675510" y="749652"/>
                </a:lnTo>
                <a:lnTo>
                  <a:pt x="686494" y="744160"/>
                </a:lnTo>
                <a:lnTo>
                  <a:pt x="713954" y="735922"/>
                </a:lnTo>
                <a:lnTo>
                  <a:pt x="713954" y="722192"/>
                </a:lnTo>
                <a:lnTo>
                  <a:pt x="694732" y="722192"/>
                </a:lnTo>
                <a:lnTo>
                  <a:pt x="672764" y="724938"/>
                </a:lnTo>
                <a:lnTo>
                  <a:pt x="650797" y="727684"/>
                </a:lnTo>
                <a:lnTo>
                  <a:pt x="631574" y="727684"/>
                </a:lnTo>
                <a:lnTo>
                  <a:pt x="628829" y="722192"/>
                </a:lnTo>
                <a:lnTo>
                  <a:pt x="620591" y="713954"/>
                </a:lnTo>
                <a:lnTo>
                  <a:pt x="595877" y="711208"/>
                </a:lnTo>
                <a:lnTo>
                  <a:pt x="579401" y="711208"/>
                </a:lnTo>
                <a:close/>
                <a:moveTo>
                  <a:pt x="6181194" y="711208"/>
                </a:moveTo>
                <a:lnTo>
                  <a:pt x="6181194" y="716700"/>
                </a:lnTo>
                <a:lnTo>
                  <a:pt x="6186686" y="716700"/>
                </a:lnTo>
                <a:lnTo>
                  <a:pt x="6189432" y="716700"/>
                </a:lnTo>
                <a:lnTo>
                  <a:pt x="6189432" y="713954"/>
                </a:lnTo>
                <a:lnTo>
                  <a:pt x="6183940" y="711208"/>
                </a:lnTo>
                <a:lnTo>
                  <a:pt x="6181194" y="711208"/>
                </a:lnTo>
                <a:close/>
                <a:moveTo>
                  <a:pt x="5903850" y="711208"/>
                </a:moveTo>
                <a:lnTo>
                  <a:pt x="5898358" y="713954"/>
                </a:lnTo>
                <a:lnTo>
                  <a:pt x="5898358" y="716700"/>
                </a:lnTo>
                <a:lnTo>
                  <a:pt x="5898358" y="719446"/>
                </a:lnTo>
                <a:lnTo>
                  <a:pt x="5903850" y="722192"/>
                </a:lnTo>
                <a:lnTo>
                  <a:pt x="5909342" y="727684"/>
                </a:lnTo>
                <a:lnTo>
                  <a:pt x="5914834" y="727684"/>
                </a:lnTo>
                <a:lnTo>
                  <a:pt x="5914834" y="724938"/>
                </a:lnTo>
                <a:lnTo>
                  <a:pt x="5914834" y="719446"/>
                </a:lnTo>
                <a:lnTo>
                  <a:pt x="5912088" y="713954"/>
                </a:lnTo>
                <a:lnTo>
                  <a:pt x="5909342" y="711208"/>
                </a:lnTo>
                <a:lnTo>
                  <a:pt x="5903850" y="711208"/>
                </a:lnTo>
                <a:close/>
                <a:moveTo>
                  <a:pt x="5758313" y="711208"/>
                </a:moveTo>
                <a:lnTo>
                  <a:pt x="5750075" y="713954"/>
                </a:lnTo>
                <a:lnTo>
                  <a:pt x="5750075" y="716700"/>
                </a:lnTo>
                <a:lnTo>
                  <a:pt x="5752821" y="719446"/>
                </a:lnTo>
                <a:lnTo>
                  <a:pt x="5755567" y="719446"/>
                </a:lnTo>
                <a:lnTo>
                  <a:pt x="5755567" y="722192"/>
                </a:lnTo>
                <a:lnTo>
                  <a:pt x="5758313" y="722192"/>
                </a:lnTo>
                <a:lnTo>
                  <a:pt x="5763805" y="719446"/>
                </a:lnTo>
                <a:lnTo>
                  <a:pt x="5766551" y="711208"/>
                </a:lnTo>
                <a:lnTo>
                  <a:pt x="5758313" y="711208"/>
                </a:lnTo>
                <a:close/>
                <a:moveTo>
                  <a:pt x="5840693" y="705716"/>
                </a:moveTo>
                <a:lnTo>
                  <a:pt x="5832455" y="708462"/>
                </a:lnTo>
                <a:lnTo>
                  <a:pt x="5829709" y="713954"/>
                </a:lnTo>
                <a:lnTo>
                  <a:pt x="5826963" y="716700"/>
                </a:lnTo>
                <a:lnTo>
                  <a:pt x="5826963" y="727684"/>
                </a:lnTo>
                <a:lnTo>
                  <a:pt x="5829709" y="738668"/>
                </a:lnTo>
                <a:lnTo>
                  <a:pt x="5835201" y="744160"/>
                </a:lnTo>
                <a:lnTo>
                  <a:pt x="5843439" y="746906"/>
                </a:lnTo>
                <a:lnTo>
                  <a:pt x="5848931" y="744160"/>
                </a:lnTo>
                <a:lnTo>
                  <a:pt x="5851677" y="735922"/>
                </a:lnTo>
                <a:lnTo>
                  <a:pt x="5854423" y="727684"/>
                </a:lnTo>
                <a:lnTo>
                  <a:pt x="5851677" y="716700"/>
                </a:lnTo>
                <a:lnTo>
                  <a:pt x="5846185" y="711208"/>
                </a:lnTo>
                <a:lnTo>
                  <a:pt x="5840693" y="705716"/>
                </a:lnTo>
                <a:close/>
                <a:moveTo>
                  <a:pt x="5711632" y="702970"/>
                </a:moveTo>
                <a:lnTo>
                  <a:pt x="5714378" y="708462"/>
                </a:lnTo>
                <a:lnTo>
                  <a:pt x="5717124" y="711208"/>
                </a:lnTo>
                <a:lnTo>
                  <a:pt x="5717124" y="708462"/>
                </a:lnTo>
                <a:lnTo>
                  <a:pt x="5717124" y="705716"/>
                </a:lnTo>
                <a:lnTo>
                  <a:pt x="5717124" y="702970"/>
                </a:lnTo>
                <a:lnTo>
                  <a:pt x="5711632" y="702970"/>
                </a:lnTo>
                <a:close/>
                <a:moveTo>
                  <a:pt x="310295" y="700224"/>
                </a:moveTo>
                <a:lnTo>
                  <a:pt x="304803" y="702970"/>
                </a:lnTo>
                <a:lnTo>
                  <a:pt x="304803" y="708462"/>
                </a:lnTo>
                <a:lnTo>
                  <a:pt x="310295" y="708462"/>
                </a:lnTo>
                <a:lnTo>
                  <a:pt x="310295" y="700224"/>
                </a:lnTo>
                <a:close/>
                <a:moveTo>
                  <a:pt x="1540493" y="694732"/>
                </a:moveTo>
                <a:lnTo>
                  <a:pt x="1535002" y="700224"/>
                </a:lnTo>
                <a:lnTo>
                  <a:pt x="1535002" y="705716"/>
                </a:lnTo>
                <a:lnTo>
                  <a:pt x="1535002" y="711208"/>
                </a:lnTo>
                <a:lnTo>
                  <a:pt x="1540493" y="716700"/>
                </a:lnTo>
                <a:lnTo>
                  <a:pt x="1551477" y="716700"/>
                </a:lnTo>
                <a:lnTo>
                  <a:pt x="1554223" y="719446"/>
                </a:lnTo>
                <a:lnTo>
                  <a:pt x="1554223" y="722192"/>
                </a:lnTo>
                <a:lnTo>
                  <a:pt x="1556969" y="722192"/>
                </a:lnTo>
                <a:lnTo>
                  <a:pt x="1559715" y="716700"/>
                </a:lnTo>
                <a:lnTo>
                  <a:pt x="1562461" y="713954"/>
                </a:lnTo>
                <a:lnTo>
                  <a:pt x="1565206" y="708462"/>
                </a:lnTo>
                <a:lnTo>
                  <a:pt x="1565206" y="702970"/>
                </a:lnTo>
                <a:lnTo>
                  <a:pt x="1559715" y="700224"/>
                </a:lnTo>
                <a:lnTo>
                  <a:pt x="1556969" y="694732"/>
                </a:lnTo>
                <a:lnTo>
                  <a:pt x="1540493" y="694732"/>
                </a:lnTo>
                <a:close/>
                <a:moveTo>
                  <a:pt x="790841" y="694732"/>
                </a:moveTo>
                <a:lnTo>
                  <a:pt x="785349" y="697478"/>
                </a:lnTo>
                <a:lnTo>
                  <a:pt x="782603" y="705716"/>
                </a:lnTo>
                <a:lnTo>
                  <a:pt x="782603" y="716700"/>
                </a:lnTo>
                <a:lnTo>
                  <a:pt x="785349" y="724938"/>
                </a:lnTo>
                <a:lnTo>
                  <a:pt x="788095" y="733176"/>
                </a:lnTo>
                <a:lnTo>
                  <a:pt x="793587" y="735922"/>
                </a:lnTo>
                <a:lnTo>
                  <a:pt x="801825" y="733176"/>
                </a:lnTo>
                <a:lnTo>
                  <a:pt x="804571" y="730430"/>
                </a:lnTo>
                <a:lnTo>
                  <a:pt x="807317" y="724938"/>
                </a:lnTo>
                <a:lnTo>
                  <a:pt x="807317" y="713954"/>
                </a:lnTo>
                <a:lnTo>
                  <a:pt x="804571" y="702970"/>
                </a:lnTo>
                <a:lnTo>
                  <a:pt x="801825" y="697478"/>
                </a:lnTo>
                <a:lnTo>
                  <a:pt x="790841" y="694732"/>
                </a:lnTo>
                <a:close/>
                <a:moveTo>
                  <a:pt x="6109798" y="691986"/>
                </a:moveTo>
                <a:lnTo>
                  <a:pt x="6109798" y="694732"/>
                </a:lnTo>
                <a:lnTo>
                  <a:pt x="6109798" y="700224"/>
                </a:lnTo>
                <a:lnTo>
                  <a:pt x="6112544" y="697478"/>
                </a:lnTo>
                <a:lnTo>
                  <a:pt x="6112544" y="691986"/>
                </a:lnTo>
                <a:lnTo>
                  <a:pt x="6109798" y="691986"/>
                </a:lnTo>
                <a:close/>
                <a:moveTo>
                  <a:pt x="5659458" y="691986"/>
                </a:moveTo>
                <a:lnTo>
                  <a:pt x="5662204" y="697478"/>
                </a:lnTo>
                <a:lnTo>
                  <a:pt x="5664950" y="697478"/>
                </a:lnTo>
                <a:lnTo>
                  <a:pt x="5664950" y="694732"/>
                </a:lnTo>
                <a:lnTo>
                  <a:pt x="5667696" y="691986"/>
                </a:lnTo>
                <a:lnTo>
                  <a:pt x="5664950" y="691986"/>
                </a:lnTo>
                <a:lnTo>
                  <a:pt x="5659458" y="691986"/>
                </a:lnTo>
                <a:close/>
                <a:moveTo>
                  <a:pt x="1471844" y="689240"/>
                </a:moveTo>
                <a:lnTo>
                  <a:pt x="1466353" y="691986"/>
                </a:lnTo>
                <a:lnTo>
                  <a:pt x="1458113" y="691986"/>
                </a:lnTo>
                <a:lnTo>
                  <a:pt x="1458113" y="694732"/>
                </a:lnTo>
                <a:lnTo>
                  <a:pt x="1449877" y="694732"/>
                </a:lnTo>
                <a:lnTo>
                  <a:pt x="1444383" y="697478"/>
                </a:lnTo>
                <a:lnTo>
                  <a:pt x="1441637" y="702970"/>
                </a:lnTo>
                <a:lnTo>
                  <a:pt x="1438891" y="708462"/>
                </a:lnTo>
                <a:lnTo>
                  <a:pt x="1433400" y="708462"/>
                </a:lnTo>
                <a:lnTo>
                  <a:pt x="1427907" y="711208"/>
                </a:lnTo>
                <a:lnTo>
                  <a:pt x="1416924" y="719446"/>
                </a:lnTo>
                <a:lnTo>
                  <a:pt x="1411434" y="724938"/>
                </a:lnTo>
                <a:lnTo>
                  <a:pt x="1411434" y="730430"/>
                </a:lnTo>
                <a:lnTo>
                  <a:pt x="1411434" y="735922"/>
                </a:lnTo>
                <a:lnTo>
                  <a:pt x="1416924" y="741414"/>
                </a:lnTo>
                <a:lnTo>
                  <a:pt x="1419670" y="738668"/>
                </a:lnTo>
                <a:lnTo>
                  <a:pt x="1422416" y="738668"/>
                </a:lnTo>
                <a:lnTo>
                  <a:pt x="1422416" y="744160"/>
                </a:lnTo>
                <a:lnTo>
                  <a:pt x="1427907" y="744160"/>
                </a:lnTo>
                <a:lnTo>
                  <a:pt x="1427907" y="746906"/>
                </a:lnTo>
                <a:lnTo>
                  <a:pt x="1430655" y="752398"/>
                </a:lnTo>
                <a:lnTo>
                  <a:pt x="1444383" y="752398"/>
                </a:lnTo>
                <a:lnTo>
                  <a:pt x="1455368" y="749652"/>
                </a:lnTo>
                <a:lnTo>
                  <a:pt x="1458113" y="735922"/>
                </a:lnTo>
                <a:lnTo>
                  <a:pt x="1460859" y="738668"/>
                </a:lnTo>
                <a:lnTo>
                  <a:pt x="1466353" y="735922"/>
                </a:lnTo>
                <a:lnTo>
                  <a:pt x="1480081" y="735922"/>
                </a:lnTo>
                <a:lnTo>
                  <a:pt x="1477335" y="733176"/>
                </a:lnTo>
                <a:lnTo>
                  <a:pt x="1480081" y="733176"/>
                </a:lnTo>
                <a:lnTo>
                  <a:pt x="1482829" y="733176"/>
                </a:lnTo>
                <a:lnTo>
                  <a:pt x="1485574" y="733176"/>
                </a:lnTo>
                <a:lnTo>
                  <a:pt x="1493811" y="741414"/>
                </a:lnTo>
                <a:lnTo>
                  <a:pt x="1507541" y="744160"/>
                </a:lnTo>
                <a:lnTo>
                  <a:pt x="1515779" y="741414"/>
                </a:lnTo>
                <a:lnTo>
                  <a:pt x="1518526" y="741414"/>
                </a:lnTo>
                <a:lnTo>
                  <a:pt x="1524017" y="738668"/>
                </a:lnTo>
                <a:lnTo>
                  <a:pt x="1524017" y="727684"/>
                </a:lnTo>
                <a:lnTo>
                  <a:pt x="1521272" y="716700"/>
                </a:lnTo>
                <a:lnTo>
                  <a:pt x="1504796" y="711208"/>
                </a:lnTo>
                <a:lnTo>
                  <a:pt x="1507541" y="708462"/>
                </a:lnTo>
                <a:lnTo>
                  <a:pt x="1507541" y="700224"/>
                </a:lnTo>
                <a:lnTo>
                  <a:pt x="1502050" y="697478"/>
                </a:lnTo>
                <a:lnTo>
                  <a:pt x="1499304" y="694732"/>
                </a:lnTo>
                <a:lnTo>
                  <a:pt x="1496557" y="691986"/>
                </a:lnTo>
                <a:lnTo>
                  <a:pt x="1491065" y="691986"/>
                </a:lnTo>
                <a:lnTo>
                  <a:pt x="1491065" y="689240"/>
                </a:lnTo>
                <a:lnTo>
                  <a:pt x="1488320" y="689240"/>
                </a:lnTo>
                <a:lnTo>
                  <a:pt x="1488320" y="691986"/>
                </a:lnTo>
                <a:lnTo>
                  <a:pt x="1485574" y="691986"/>
                </a:lnTo>
                <a:lnTo>
                  <a:pt x="1480081" y="689240"/>
                </a:lnTo>
                <a:lnTo>
                  <a:pt x="1471844" y="689240"/>
                </a:lnTo>
                <a:close/>
                <a:moveTo>
                  <a:pt x="900680" y="689240"/>
                </a:moveTo>
                <a:lnTo>
                  <a:pt x="895189" y="691986"/>
                </a:lnTo>
                <a:lnTo>
                  <a:pt x="895189" y="700224"/>
                </a:lnTo>
                <a:lnTo>
                  <a:pt x="897934" y="697478"/>
                </a:lnTo>
                <a:lnTo>
                  <a:pt x="900680" y="700224"/>
                </a:lnTo>
                <a:lnTo>
                  <a:pt x="903426" y="700224"/>
                </a:lnTo>
                <a:lnTo>
                  <a:pt x="906173" y="697478"/>
                </a:lnTo>
                <a:lnTo>
                  <a:pt x="911664" y="697478"/>
                </a:lnTo>
                <a:lnTo>
                  <a:pt x="908919" y="691986"/>
                </a:lnTo>
                <a:lnTo>
                  <a:pt x="903426" y="689240"/>
                </a:lnTo>
                <a:lnTo>
                  <a:pt x="900680" y="689240"/>
                </a:lnTo>
                <a:close/>
                <a:moveTo>
                  <a:pt x="5692410" y="689240"/>
                </a:moveTo>
                <a:lnTo>
                  <a:pt x="5692410" y="691986"/>
                </a:lnTo>
                <a:lnTo>
                  <a:pt x="5697902" y="694732"/>
                </a:lnTo>
                <a:lnTo>
                  <a:pt x="5700648" y="691986"/>
                </a:lnTo>
                <a:lnTo>
                  <a:pt x="5700648" y="689240"/>
                </a:lnTo>
                <a:lnTo>
                  <a:pt x="5695156" y="689240"/>
                </a:lnTo>
                <a:lnTo>
                  <a:pt x="5692410" y="689240"/>
                </a:lnTo>
                <a:close/>
                <a:moveTo>
                  <a:pt x="5678680" y="689240"/>
                </a:moveTo>
                <a:lnTo>
                  <a:pt x="5678680" y="694732"/>
                </a:lnTo>
                <a:lnTo>
                  <a:pt x="5681426" y="691986"/>
                </a:lnTo>
                <a:lnTo>
                  <a:pt x="5684172" y="689240"/>
                </a:lnTo>
                <a:lnTo>
                  <a:pt x="5678680" y="689240"/>
                </a:lnTo>
                <a:close/>
                <a:moveTo>
                  <a:pt x="5189896" y="689240"/>
                </a:moveTo>
                <a:lnTo>
                  <a:pt x="5181658" y="691986"/>
                </a:lnTo>
                <a:lnTo>
                  <a:pt x="5176166" y="705716"/>
                </a:lnTo>
                <a:lnTo>
                  <a:pt x="5173420" y="705716"/>
                </a:lnTo>
                <a:lnTo>
                  <a:pt x="5167928" y="705716"/>
                </a:lnTo>
                <a:lnTo>
                  <a:pt x="5156944" y="705716"/>
                </a:lnTo>
                <a:lnTo>
                  <a:pt x="5156944" y="708462"/>
                </a:lnTo>
                <a:lnTo>
                  <a:pt x="5156944" y="711208"/>
                </a:lnTo>
                <a:lnTo>
                  <a:pt x="5154198" y="711208"/>
                </a:lnTo>
                <a:lnTo>
                  <a:pt x="5151452" y="711208"/>
                </a:lnTo>
                <a:lnTo>
                  <a:pt x="5148706" y="716700"/>
                </a:lnTo>
                <a:lnTo>
                  <a:pt x="5148706" y="724938"/>
                </a:lnTo>
                <a:lnTo>
                  <a:pt x="5143214" y="724938"/>
                </a:lnTo>
                <a:lnTo>
                  <a:pt x="5148706" y="711208"/>
                </a:lnTo>
                <a:lnTo>
                  <a:pt x="5140468" y="702970"/>
                </a:lnTo>
                <a:lnTo>
                  <a:pt x="5129485" y="697478"/>
                </a:lnTo>
                <a:lnTo>
                  <a:pt x="5121247" y="700224"/>
                </a:lnTo>
                <a:lnTo>
                  <a:pt x="5115755" y="702970"/>
                </a:lnTo>
                <a:lnTo>
                  <a:pt x="5113009" y="705716"/>
                </a:lnTo>
                <a:lnTo>
                  <a:pt x="5113009" y="716700"/>
                </a:lnTo>
                <a:lnTo>
                  <a:pt x="5115755" y="724938"/>
                </a:lnTo>
                <a:lnTo>
                  <a:pt x="5129485" y="730430"/>
                </a:lnTo>
                <a:lnTo>
                  <a:pt x="5129485" y="735922"/>
                </a:lnTo>
                <a:lnTo>
                  <a:pt x="5129485" y="741414"/>
                </a:lnTo>
                <a:lnTo>
                  <a:pt x="5134976" y="744160"/>
                </a:lnTo>
                <a:lnTo>
                  <a:pt x="5137722" y="746906"/>
                </a:lnTo>
                <a:lnTo>
                  <a:pt x="5137722" y="749652"/>
                </a:lnTo>
                <a:lnTo>
                  <a:pt x="5143214" y="749652"/>
                </a:lnTo>
                <a:lnTo>
                  <a:pt x="5143214" y="752398"/>
                </a:lnTo>
                <a:lnTo>
                  <a:pt x="5145960" y="752398"/>
                </a:lnTo>
                <a:lnTo>
                  <a:pt x="5148706" y="752398"/>
                </a:lnTo>
                <a:lnTo>
                  <a:pt x="5151452" y="749652"/>
                </a:lnTo>
                <a:lnTo>
                  <a:pt x="5156944" y="752398"/>
                </a:lnTo>
                <a:lnTo>
                  <a:pt x="5162436" y="752398"/>
                </a:lnTo>
                <a:lnTo>
                  <a:pt x="5170674" y="752398"/>
                </a:lnTo>
                <a:lnTo>
                  <a:pt x="5176166" y="749652"/>
                </a:lnTo>
                <a:lnTo>
                  <a:pt x="5176166" y="746906"/>
                </a:lnTo>
                <a:lnTo>
                  <a:pt x="5184404" y="746906"/>
                </a:lnTo>
                <a:lnTo>
                  <a:pt x="5189896" y="744160"/>
                </a:lnTo>
                <a:lnTo>
                  <a:pt x="5192642" y="741414"/>
                </a:lnTo>
                <a:lnTo>
                  <a:pt x="5195388" y="733176"/>
                </a:lnTo>
                <a:lnTo>
                  <a:pt x="5200880" y="733176"/>
                </a:lnTo>
                <a:lnTo>
                  <a:pt x="5206372" y="730430"/>
                </a:lnTo>
                <a:lnTo>
                  <a:pt x="5220102" y="722192"/>
                </a:lnTo>
                <a:lnTo>
                  <a:pt x="5222848" y="716700"/>
                </a:lnTo>
                <a:lnTo>
                  <a:pt x="5222848" y="711208"/>
                </a:lnTo>
                <a:lnTo>
                  <a:pt x="5222848" y="705716"/>
                </a:lnTo>
                <a:lnTo>
                  <a:pt x="5217356" y="702970"/>
                </a:lnTo>
                <a:lnTo>
                  <a:pt x="5214610" y="702970"/>
                </a:lnTo>
                <a:lnTo>
                  <a:pt x="5214610" y="705716"/>
                </a:lnTo>
                <a:lnTo>
                  <a:pt x="5211864" y="705716"/>
                </a:lnTo>
                <a:lnTo>
                  <a:pt x="5211864" y="697478"/>
                </a:lnTo>
                <a:lnTo>
                  <a:pt x="5206372" y="697478"/>
                </a:lnTo>
                <a:lnTo>
                  <a:pt x="5206372" y="694732"/>
                </a:lnTo>
                <a:lnTo>
                  <a:pt x="5203626" y="689240"/>
                </a:lnTo>
                <a:lnTo>
                  <a:pt x="5189896" y="689240"/>
                </a:lnTo>
                <a:close/>
                <a:moveTo>
                  <a:pt x="722192" y="686494"/>
                </a:moveTo>
                <a:lnTo>
                  <a:pt x="722192" y="691986"/>
                </a:lnTo>
                <a:lnTo>
                  <a:pt x="727684" y="691986"/>
                </a:lnTo>
                <a:lnTo>
                  <a:pt x="730430" y="691986"/>
                </a:lnTo>
                <a:lnTo>
                  <a:pt x="733176" y="686494"/>
                </a:lnTo>
                <a:lnTo>
                  <a:pt x="722192" y="686494"/>
                </a:lnTo>
                <a:close/>
                <a:moveTo>
                  <a:pt x="1005028" y="683748"/>
                </a:moveTo>
                <a:lnTo>
                  <a:pt x="969330" y="686494"/>
                </a:lnTo>
                <a:lnTo>
                  <a:pt x="952854" y="689240"/>
                </a:lnTo>
                <a:lnTo>
                  <a:pt x="936378" y="694732"/>
                </a:lnTo>
                <a:lnTo>
                  <a:pt x="922648" y="700224"/>
                </a:lnTo>
                <a:lnTo>
                  <a:pt x="919902" y="702970"/>
                </a:lnTo>
                <a:lnTo>
                  <a:pt x="917156" y="708462"/>
                </a:lnTo>
                <a:lnTo>
                  <a:pt x="919902" y="711208"/>
                </a:lnTo>
                <a:lnTo>
                  <a:pt x="919902" y="716700"/>
                </a:lnTo>
                <a:lnTo>
                  <a:pt x="933632" y="727684"/>
                </a:lnTo>
                <a:lnTo>
                  <a:pt x="936378" y="722192"/>
                </a:lnTo>
                <a:lnTo>
                  <a:pt x="936378" y="716700"/>
                </a:lnTo>
                <a:lnTo>
                  <a:pt x="944616" y="708462"/>
                </a:lnTo>
                <a:lnTo>
                  <a:pt x="955600" y="705716"/>
                </a:lnTo>
                <a:lnTo>
                  <a:pt x="969330" y="705716"/>
                </a:lnTo>
                <a:lnTo>
                  <a:pt x="980314" y="705716"/>
                </a:lnTo>
                <a:lnTo>
                  <a:pt x="994043" y="702970"/>
                </a:lnTo>
                <a:lnTo>
                  <a:pt x="1002281" y="694732"/>
                </a:lnTo>
                <a:lnTo>
                  <a:pt x="1005028" y="691986"/>
                </a:lnTo>
                <a:lnTo>
                  <a:pt x="1005028" y="683748"/>
                </a:lnTo>
                <a:close/>
                <a:moveTo>
                  <a:pt x="5961516" y="683748"/>
                </a:moveTo>
                <a:lnTo>
                  <a:pt x="5961516" y="689240"/>
                </a:lnTo>
                <a:lnTo>
                  <a:pt x="5958770" y="694732"/>
                </a:lnTo>
                <a:lnTo>
                  <a:pt x="5950532" y="700224"/>
                </a:lnTo>
                <a:lnTo>
                  <a:pt x="5920326" y="708462"/>
                </a:lnTo>
                <a:lnTo>
                  <a:pt x="5920326" y="722192"/>
                </a:lnTo>
                <a:lnTo>
                  <a:pt x="5939548" y="719446"/>
                </a:lnTo>
                <a:lnTo>
                  <a:pt x="5961516" y="716700"/>
                </a:lnTo>
                <a:lnTo>
                  <a:pt x="5983483" y="716700"/>
                </a:lnTo>
                <a:lnTo>
                  <a:pt x="6002705" y="716700"/>
                </a:lnTo>
                <a:lnTo>
                  <a:pt x="6008197" y="722192"/>
                </a:lnTo>
                <a:lnTo>
                  <a:pt x="6013689" y="727684"/>
                </a:lnTo>
                <a:lnTo>
                  <a:pt x="6038403" y="730430"/>
                </a:lnTo>
                <a:lnTo>
                  <a:pt x="6054879" y="730430"/>
                </a:lnTo>
                <a:lnTo>
                  <a:pt x="6071355" y="727684"/>
                </a:lnTo>
                <a:lnTo>
                  <a:pt x="6076847" y="724938"/>
                </a:lnTo>
                <a:lnTo>
                  <a:pt x="6079593" y="727684"/>
                </a:lnTo>
                <a:lnTo>
                  <a:pt x="6085085" y="722192"/>
                </a:lnTo>
                <a:lnTo>
                  <a:pt x="6082339" y="719446"/>
                </a:lnTo>
                <a:lnTo>
                  <a:pt x="6090577" y="713954"/>
                </a:lnTo>
                <a:lnTo>
                  <a:pt x="6098815" y="708462"/>
                </a:lnTo>
                <a:lnTo>
                  <a:pt x="6115290" y="708462"/>
                </a:lnTo>
                <a:lnTo>
                  <a:pt x="6137258" y="711208"/>
                </a:lnTo>
                <a:lnTo>
                  <a:pt x="6148242" y="711208"/>
                </a:lnTo>
                <a:lnTo>
                  <a:pt x="6156480" y="711208"/>
                </a:lnTo>
                <a:lnTo>
                  <a:pt x="6161972" y="705716"/>
                </a:lnTo>
                <a:lnTo>
                  <a:pt x="6164718" y="700224"/>
                </a:lnTo>
                <a:lnTo>
                  <a:pt x="6161972" y="697478"/>
                </a:lnTo>
                <a:lnTo>
                  <a:pt x="6153734" y="694732"/>
                </a:lnTo>
                <a:lnTo>
                  <a:pt x="6134512" y="691986"/>
                </a:lnTo>
                <a:lnTo>
                  <a:pt x="6137258" y="689240"/>
                </a:lnTo>
                <a:lnTo>
                  <a:pt x="6123528" y="689240"/>
                </a:lnTo>
                <a:lnTo>
                  <a:pt x="6134512" y="691986"/>
                </a:lnTo>
                <a:lnTo>
                  <a:pt x="6126274" y="697478"/>
                </a:lnTo>
                <a:lnTo>
                  <a:pt x="6120782" y="702970"/>
                </a:lnTo>
                <a:lnTo>
                  <a:pt x="6112544" y="702970"/>
                </a:lnTo>
                <a:lnTo>
                  <a:pt x="6093323" y="697478"/>
                </a:lnTo>
                <a:lnTo>
                  <a:pt x="6079593" y="694732"/>
                </a:lnTo>
                <a:lnTo>
                  <a:pt x="6063117" y="697478"/>
                </a:lnTo>
                <a:lnTo>
                  <a:pt x="6057625" y="705716"/>
                </a:lnTo>
                <a:lnTo>
                  <a:pt x="6052133" y="711208"/>
                </a:lnTo>
                <a:lnTo>
                  <a:pt x="6046641" y="711208"/>
                </a:lnTo>
                <a:lnTo>
                  <a:pt x="6032911" y="711208"/>
                </a:lnTo>
                <a:lnTo>
                  <a:pt x="6019181" y="708462"/>
                </a:lnTo>
                <a:lnTo>
                  <a:pt x="5991721" y="700224"/>
                </a:lnTo>
                <a:lnTo>
                  <a:pt x="5972500" y="691986"/>
                </a:lnTo>
                <a:lnTo>
                  <a:pt x="5961516" y="683748"/>
                </a:lnTo>
                <a:close/>
                <a:moveTo>
                  <a:pt x="5074565" y="683748"/>
                </a:moveTo>
                <a:lnTo>
                  <a:pt x="5074565" y="689240"/>
                </a:lnTo>
                <a:lnTo>
                  <a:pt x="5074565" y="691986"/>
                </a:lnTo>
                <a:lnTo>
                  <a:pt x="5074565" y="694732"/>
                </a:lnTo>
                <a:lnTo>
                  <a:pt x="5080057" y="691986"/>
                </a:lnTo>
                <a:lnTo>
                  <a:pt x="5080057" y="689240"/>
                </a:lnTo>
                <a:lnTo>
                  <a:pt x="5077311" y="683748"/>
                </a:lnTo>
                <a:lnTo>
                  <a:pt x="5074565" y="683748"/>
                </a:lnTo>
                <a:close/>
                <a:moveTo>
                  <a:pt x="1430655" y="672764"/>
                </a:moveTo>
                <a:lnTo>
                  <a:pt x="1419670" y="675510"/>
                </a:lnTo>
                <a:lnTo>
                  <a:pt x="1416924" y="681002"/>
                </a:lnTo>
                <a:lnTo>
                  <a:pt x="1408686" y="683748"/>
                </a:lnTo>
                <a:lnTo>
                  <a:pt x="1408686" y="689240"/>
                </a:lnTo>
                <a:lnTo>
                  <a:pt x="1414179" y="689240"/>
                </a:lnTo>
                <a:lnTo>
                  <a:pt x="1416924" y="694732"/>
                </a:lnTo>
                <a:lnTo>
                  <a:pt x="1419670" y="702970"/>
                </a:lnTo>
                <a:lnTo>
                  <a:pt x="1425162" y="705716"/>
                </a:lnTo>
                <a:lnTo>
                  <a:pt x="1430655" y="705716"/>
                </a:lnTo>
                <a:lnTo>
                  <a:pt x="1441637" y="700224"/>
                </a:lnTo>
                <a:lnTo>
                  <a:pt x="1447130" y="691986"/>
                </a:lnTo>
                <a:lnTo>
                  <a:pt x="1452622" y="683748"/>
                </a:lnTo>
                <a:lnTo>
                  <a:pt x="1444383" y="678256"/>
                </a:lnTo>
                <a:lnTo>
                  <a:pt x="1438891" y="675510"/>
                </a:lnTo>
                <a:lnTo>
                  <a:pt x="1430655" y="672764"/>
                </a:lnTo>
                <a:close/>
                <a:moveTo>
                  <a:pt x="966584" y="670018"/>
                </a:moveTo>
                <a:lnTo>
                  <a:pt x="963838" y="672764"/>
                </a:lnTo>
                <a:lnTo>
                  <a:pt x="961092" y="675510"/>
                </a:lnTo>
                <a:lnTo>
                  <a:pt x="966584" y="675510"/>
                </a:lnTo>
                <a:lnTo>
                  <a:pt x="966584" y="670018"/>
                </a:lnTo>
                <a:close/>
                <a:moveTo>
                  <a:pt x="5664950" y="670018"/>
                </a:moveTo>
                <a:lnTo>
                  <a:pt x="5664950" y="675510"/>
                </a:lnTo>
                <a:lnTo>
                  <a:pt x="5670442" y="675510"/>
                </a:lnTo>
                <a:lnTo>
                  <a:pt x="5670442" y="670018"/>
                </a:lnTo>
                <a:lnTo>
                  <a:pt x="5664950" y="670018"/>
                </a:lnTo>
                <a:close/>
                <a:moveTo>
                  <a:pt x="5272275" y="670018"/>
                </a:moveTo>
                <a:lnTo>
                  <a:pt x="5269529" y="675510"/>
                </a:lnTo>
                <a:lnTo>
                  <a:pt x="5269529" y="678256"/>
                </a:lnTo>
                <a:lnTo>
                  <a:pt x="5272275" y="678256"/>
                </a:lnTo>
                <a:lnTo>
                  <a:pt x="5275021" y="675510"/>
                </a:lnTo>
                <a:lnTo>
                  <a:pt x="5275021" y="670018"/>
                </a:lnTo>
                <a:lnTo>
                  <a:pt x="5272275" y="670018"/>
                </a:lnTo>
                <a:close/>
                <a:moveTo>
                  <a:pt x="5096533" y="667272"/>
                </a:moveTo>
                <a:lnTo>
                  <a:pt x="5096533" y="675510"/>
                </a:lnTo>
                <a:lnTo>
                  <a:pt x="5099279" y="675510"/>
                </a:lnTo>
                <a:lnTo>
                  <a:pt x="5102025" y="675510"/>
                </a:lnTo>
                <a:lnTo>
                  <a:pt x="5102025" y="670018"/>
                </a:lnTo>
                <a:lnTo>
                  <a:pt x="5099279" y="667272"/>
                </a:lnTo>
                <a:lnTo>
                  <a:pt x="5096533" y="667272"/>
                </a:lnTo>
                <a:close/>
                <a:moveTo>
                  <a:pt x="5110263" y="664526"/>
                </a:moveTo>
                <a:lnTo>
                  <a:pt x="5110263" y="667272"/>
                </a:lnTo>
                <a:lnTo>
                  <a:pt x="5107517" y="670018"/>
                </a:lnTo>
                <a:lnTo>
                  <a:pt x="5110263" y="675510"/>
                </a:lnTo>
                <a:lnTo>
                  <a:pt x="5115755" y="675510"/>
                </a:lnTo>
                <a:lnTo>
                  <a:pt x="5118501" y="672764"/>
                </a:lnTo>
                <a:lnTo>
                  <a:pt x="5118501" y="667272"/>
                </a:lnTo>
                <a:lnTo>
                  <a:pt x="5115755" y="667272"/>
                </a:lnTo>
                <a:lnTo>
                  <a:pt x="5113009" y="664526"/>
                </a:lnTo>
                <a:lnTo>
                  <a:pt x="5110263" y="664526"/>
                </a:lnTo>
                <a:close/>
                <a:moveTo>
                  <a:pt x="777112" y="664526"/>
                </a:moveTo>
                <a:lnTo>
                  <a:pt x="777112" y="667272"/>
                </a:lnTo>
                <a:lnTo>
                  <a:pt x="774366" y="667272"/>
                </a:lnTo>
                <a:lnTo>
                  <a:pt x="774366" y="672764"/>
                </a:lnTo>
                <a:lnTo>
                  <a:pt x="779857" y="672764"/>
                </a:lnTo>
                <a:lnTo>
                  <a:pt x="779857" y="670018"/>
                </a:lnTo>
                <a:lnTo>
                  <a:pt x="782603" y="667272"/>
                </a:lnTo>
                <a:lnTo>
                  <a:pt x="779857" y="667272"/>
                </a:lnTo>
                <a:lnTo>
                  <a:pt x="779857" y="664526"/>
                </a:lnTo>
                <a:lnTo>
                  <a:pt x="777112" y="664526"/>
                </a:lnTo>
                <a:close/>
                <a:moveTo>
                  <a:pt x="5145960" y="659034"/>
                </a:moveTo>
                <a:lnTo>
                  <a:pt x="5134976" y="661780"/>
                </a:lnTo>
                <a:lnTo>
                  <a:pt x="5132230" y="667272"/>
                </a:lnTo>
                <a:lnTo>
                  <a:pt x="5132230" y="670018"/>
                </a:lnTo>
                <a:lnTo>
                  <a:pt x="5129485" y="672764"/>
                </a:lnTo>
                <a:lnTo>
                  <a:pt x="5129485" y="678256"/>
                </a:lnTo>
                <a:lnTo>
                  <a:pt x="5126739" y="683748"/>
                </a:lnTo>
                <a:lnTo>
                  <a:pt x="5132230" y="689240"/>
                </a:lnTo>
                <a:lnTo>
                  <a:pt x="5134976" y="694732"/>
                </a:lnTo>
                <a:lnTo>
                  <a:pt x="5143214" y="697478"/>
                </a:lnTo>
                <a:lnTo>
                  <a:pt x="5148706" y="700224"/>
                </a:lnTo>
                <a:lnTo>
                  <a:pt x="5151452" y="697478"/>
                </a:lnTo>
                <a:lnTo>
                  <a:pt x="5159690" y="697478"/>
                </a:lnTo>
                <a:lnTo>
                  <a:pt x="5159690" y="694732"/>
                </a:lnTo>
                <a:lnTo>
                  <a:pt x="5165182" y="689240"/>
                </a:lnTo>
                <a:lnTo>
                  <a:pt x="5170674" y="686494"/>
                </a:lnTo>
                <a:lnTo>
                  <a:pt x="5170674" y="678256"/>
                </a:lnTo>
                <a:lnTo>
                  <a:pt x="5167928" y="678256"/>
                </a:lnTo>
                <a:lnTo>
                  <a:pt x="5167928" y="675510"/>
                </a:lnTo>
                <a:lnTo>
                  <a:pt x="5167928" y="670018"/>
                </a:lnTo>
                <a:lnTo>
                  <a:pt x="5162436" y="664526"/>
                </a:lnTo>
                <a:lnTo>
                  <a:pt x="5159690" y="659034"/>
                </a:lnTo>
                <a:lnTo>
                  <a:pt x="5145960" y="659034"/>
                </a:lnTo>
                <a:close/>
                <a:moveTo>
                  <a:pt x="1562461" y="656288"/>
                </a:moveTo>
                <a:lnTo>
                  <a:pt x="1559715" y="659034"/>
                </a:lnTo>
                <a:lnTo>
                  <a:pt x="1562461" y="664526"/>
                </a:lnTo>
                <a:lnTo>
                  <a:pt x="1567952" y="667272"/>
                </a:lnTo>
                <a:lnTo>
                  <a:pt x="1570699" y="664526"/>
                </a:lnTo>
                <a:lnTo>
                  <a:pt x="1570699" y="656288"/>
                </a:lnTo>
                <a:lnTo>
                  <a:pt x="1562461" y="656288"/>
                </a:lnTo>
                <a:close/>
                <a:moveTo>
                  <a:pt x="5755567" y="653542"/>
                </a:moveTo>
                <a:lnTo>
                  <a:pt x="5752821" y="656288"/>
                </a:lnTo>
                <a:lnTo>
                  <a:pt x="5750075" y="659034"/>
                </a:lnTo>
                <a:lnTo>
                  <a:pt x="5755567" y="659034"/>
                </a:lnTo>
                <a:lnTo>
                  <a:pt x="5755567" y="653542"/>
                </a:lnTo>
                <a:close/>
                <a:moveTo>
                  <a:pt x="5662204" y="653542"/>
                </a:moveTo>
                <a:lnTo>
                  <a:pt x="5670442" y="656288"/>
                </a:lnTo>
                <a:lnTo>
                  <a:pt x="5673188" y="656288"/>
                </a:lnTo>
                <a:lnTo>
                  <a:pt x="5678680" y="653542"/>
                </a:lnTo>
                <a:lnTo>
                  <a:pt x="5670442" y="653542"/>
                </a:lnTo>
                <a:lnTo>
                  <a:pt x="5662204" y="653542"/>
                </a:lnTo>
                <a:close/>
                <a:moveTo>
                  <a:pt x="5181658" y="653542"/>
                </a:moveTo>
                <a:lnTo>
                  <a:pt x="5187150" y="653542"/>
                </a:lnTo>
                <a:lnTo>
                  <a:pt x="5187150" y="659034"/>
                </a:lnTo>
                <a:lnTo>
                  <a:pt x="5181658" y="659034"/>
                </a:lnTo>
                <a:lnTo>
                  <a:pt x="5181658" y="653542"/>
                </a:lnTo>
                <a:close/>
                <a:moveTo>
                  <a:pt x="5121247" y="653542"/>
                </a:moveTo>
                <a:lnTo>
                  <a:pt x="5121247" y="656288"/>
                </a:lnTo>
                <a:lnTo>
                  <a:pt x="5118501" y="656288"/>
                </a:lnTo>
                <a:lnTo>
                  <a:pt x="5118501" y="659034"/>
                </a:lnTo>
                <a:lnTo>
                  <a:pt x="5121247" y="659034"/>
                </a:lnTo>
                <a:lnTo>
                  <a:pt x="5123993" y="659034"/>
                </a:lnTo>
                <a:lnTo>
                  <a:pt x="5126739" y="659034"/>
                </a:lnTo>
                <a:lnTo>
                  <a:pt x="5126739" y="656288"/>
                </a:lnTo>
                <a:lnTo>
                  <a:pt x="5123993" y="656288"/>
                </a:lnTo>
                <a:lnTo>
                  <a:pt x="5123993" y="653542"/>
                </a:lnTo>
                <a:lnTo>
                  <a:pt x="5121247" y="653542"/>
                </a:lnTo>
                <a:close/>
                <a:moveTo>
                  <a:pt x="5717124" y="648050"/>
                </a:moveTo>
                <a:lnTo>
                  <a:pt x="5719870" y="650796"/>
                </a:lnTo>
                <a:lnTo>
                  <a:pt x="5728108" y="653542"/>
                </a:lnTo>
                <a:lnTo>
                  <a:pt x="5728108" y="650796"/>
                </a:lnTo>
                <a:lnTo>
                  <a:pt x="5728108" y="648050"/>
                </a:lnTo>
                <a:lnTo>
                  <a:pt x="5717124" y="648050"/>
                </a:lnTo>
                <a:close/>
                <a:moveTo>
                  <a:pt x="5596301" y="648050"/>
                </a:moveTo>
                <a:lnTo>
                  <a:pt x="5593555" y="650796"/>
                </a:lnTo>
                <a:lnTo>
                  <a:pt x="5599047" y="653542"/>
                </a:lnTo>
                <a:lnTo>
                  <a:pt x="5601793" y="653542"/>
                </a:lnTo>
                <a:lnTo>
                  <a:pt x="5604539" y="650796"/>
                </a:lnTo>
                <a:lnTo>
                  <a:pt x="5599047" y="648050"/>
                </a:lnTo>
                <a:lnTo>
                  <a:pt x="5596301" y="648050"/>
                </a:lnTo>
                <a:close/>
                <a:moveTo>
                  <a:pt x="1545985" y="642559"/>
                </a:moveTo>
                <a:lnTo>
                  <a:pt x="1543239" y="648051"/>
                </a:lnTo>
                <a:lnTo>
                  <a:pt x="1545985" y="648051"/>
                </a:lnTo>
                <a:lnTo>
                  <a:pt x="1551477" y="650797"/>
                </a:lnTo>
                <a:lnTo>
                  <a:pt x="1551477" y="642559"/>
                </a:lnTo>
                <a:lnTo>
                  <a:pt x="1545985" y="642559"/>
                </a:lnTo>
                <a:close/>
                <a:moveTo>
                  <a:pt x="741414" y="642559"/>
                </a:moveTo>
                <a:lnTo>
                  <a:pt x="741414" y="650797"/>
                </a:lnTo>
                <a:lnTo>
                  <a:pt x="746906" y="648051"/>
                </a:lnTo>
                <a:lnTo>
                  <a:pt x="746906" y="642559"/>
                </a:lnTo>
                <a:lnTo>
                  <a:pt x="741414" y="642559"/>
                </a:lnTo>
                <a:close/>
                <a:moveTo>
                  <a:pt x="5739091" y="642558"/>
                </a:moveTo>
                <a:lnTo>
                  <a:pt x="5739091" y="653542"/>
                </a:lnTo>
                <a:lnTo>
                  <a:pt x="5741837" y="650796"/>
                </a:lnTo>
                <a:lnTo>
                  <a:pt x="5741837" y="648050"/>
                </a:lnTo>
                <a:lnTo>
                  <a:pt x="5744583" y="642558"/>
                </a:lnTo>
                <a:lnTo>
                  <a:pt x="5739091" y="642558"/>
                </a:lnTo>
                <a:close/>
                <a:moveTo>
                  <a:pt x="1271389" y="637067"/>
                </a:moveTo>
                <a:lnTo>
                  <a:pt x="1271389" y="642559"/>
                </a:lnTo>
                <a:lnTo>
                  <a:pt x="1276880" y="642559"/>
                </a:lnTo>
                <a:lnTo>
                  <a:pt x="1276880" y="637067"/>
                </a:lnTo>
                <a:lnTo>
                  <a:pt x="1271389" y="637067"/>
                </a:lnTo>
                <a:close/>
                <a:moveTo>
                  <a:pt x="681002" y="637067"/>
                </a:moveTo>
                <a:lnTo>
                  <a:pt x="681002" y="642559"/>
                </a:lnTo>
                <a:lnTo>
                  <a:pt x="686494" y="642559"/>
                </a:lnTo>
                <a:lnTo>
                  <a:pt x="686494" y="637067"/>
                </a:lnTo>
                <a:lnTo>
                  <a:pt x="681002" y="637067"/>
                </a:lnTo>
                <a:close/>
                <a:moveTo>
                  <a:pt x="5626506" y="634320"/>
                </a:moveTo>
                <a:lnTo>
                  <a:pt x="5623760" y="637066"/>
                </a:lnTo>
                <a:lnTo>
                  <a:pt x="5626506" y="639812"/>
                </a:lnTo>
                <a:lnTo>
                  <a:pt x="5629252" y="639812"/>
                </a:lnTo>
                <a:lnTo>
                  <a:pt x="5631998" y="639812"/>
                </a:lnTo>
                <a:lnTo>
                  <a:pt x="5631998" y="637066"/>
                </a:lnTo>
                <a:lnTo>
                  <a:pt x="5631998" y="634320"/>
                </a:lnTo>
                <a:lnTo>
                  <a:pt x="5629252" y="634320"/>
                </a:lnTo>
                <a:lnTo>
                  <a:pt x="5626506" y="634320"/>
                </a:lnTo>
                <a:close/>
                <a:moveTo>
                  <a:pt x="1213722" y="631575"/>
                </a:moveTo>
                <a:lnTo>
                  <a:pt x="1205484" y="634321"/>
                </a:lnTo>
                <a:lnTo>
                  <a:pt x="1202739" y="639813"/>
                </a:lnTo>
                <a:lnTo>
                  <a:pt x="1210975" y="639813"/>
                </a:lnTo>
                <a:lnTo>
                  <a:pt x="1210975" y="637067"/>
                </a:lnTo>
                <a:lnTo>
                  <a:pt x="1213722" y="631575"/>
                </a:lnTo>
                <a:close/>
                <a:moveTo>
                  <a:pt x="5642982" y="628829"/>
                </a:moveTo>
                <a:lnTo>
                  <a:pt x="5642982" y="634320"/>
                </a:lnTo>
                <a:lnTo>
                  <a:pt x="5640236" y="634320"/>
                </a:lnTo>
                <a:lnTo>
                  <a:pt x="5637490" y="637066"/>
                </a:lnTo>
                <a:lnTo>
                  <a:pt x="5642982" y="637066"/>
                </a:lnTo>
                <a:lnTo>
                  <a:pt x="5645728" y="637066"/>
                </a:lnTo>
                <a:lnTo>
                  <a:pt x="5645728" y="628829"/>
                </a:lnTo>
                <a:lnTo>
                  <a:pt x="5642982" y="628829"/>
                </a:lnTo>
                <a:close/>
                <a:moveTo>
                  <a:pt x="5137722" y="628829"/>
                </a:moveTo>
                <a:lnTo>
                  <a:pt x="5134976" y="634320"/>
                </a:lnTo>
                <a:lnTo>
                  <a:pt x="5132230" y="645304"/>
                </a:lnTo>
                <a:lnTo>
                  <a:pt x="5129485" y="645304"/>
                </a:lnTo>
                <a:lnTo>
                  <a:pt x="5126739" y="648050"/>
                </a:lnTo>
                <a:lnTo>
                  <a:pt x="5132230" y="648050"/>
                </a:lnTo>
                <a:lnTo>
                  <a:pt x="5140468" y="650796"/>
                </a:lnTo>
                <a:lnTo>
                  <a:pt x="5143214" y="653542"/>
                </a:lnTo>
                <a:lnTo>
                  <a:pt x="5151452" y="653542"/>
                </a:lnTo>
                <a:lnTo>
                  <a:pt x="5156944" y="648050"/>
                </a:lnTo>
                <a:lnTo>
                  <a:pt x="5159690" y="642558"/>
                </a:lnTo>
                <a:lnTo>
                  <a:pt x="5159690" y="637066"/>
                </a:lnTo>
                <a:lnTo>
                  <a:pt x="5156944" y="628829"/>
                </a:lnTo>
                <a:lnTo>
                  <a:pt x="5145960" y="628829"/>
                </a:lnTo>
                <a:lnTo>
                  <a:pt x="5137722" y="628829"/>
                </a:lnTo>
                <a:close/>
                <a:moveTo>
                  <a:pt x="5077311" y="628829"/>
                </a:moveTo>
                <a:lnTo>
                  <a:pt x="5077311" y="637066"/>
                </a:lnTo>
                <a:lnTo>
                  <a:pt x="5080057" y="637066"/>
                </a:lnTo>
                <a:lnTo>
                  <a:pt x="5082803" y="634320"/>
                </a:lnTo>
                <a:lnTo>
                  <a:pt x="5085549" y="628829"/>
                </a:lnTo>
                <a:lnTo>
                  <a:pt x="5077311" y="628829"/>
                </a:lnTo>
                <a:close/>
                <a:moveTo>
                  <a:pt x="837523" y="628829"/>
                </a:moveTo>
                <a:lnTo>
                  <a:pt x="832031" y="631575"/>
                </a:lnTo>
                <a:lnTo>
                  <a:pt x="832031" y="634321"/>
                </a:lnTo>
                <a:lnTo>
                  <a:pt x="837523" y="634321"/>
                </a:lnTo>
                <a:lnTo>
                  <a:pt x="840269" y="631575"/>
                </a:lnTo>
                <a:lnTo>
                  <a:pt x="837523" y="631575"/>
                </a:lnTo>
                <a:lnTo>
                  <a:pt x="837523" y="628829"/>
                </a:lnTo>
                <a:close/>
                <a:moveTo>
                  <a:pt x="867729" y="626083"/>
                </a:moveTo>
                <a:lnTo>
                  <a:pt x="864983" y="628829"/>
                </a:lnTo>
                <a:lnTo>
                  <a:pt x="867729" y="628829"/>
                </a:lnTo>
                <a:lnTo>
                  <a:pt x="867729" y="631575"/>
                </a:lnTo>
                <a:lnTo>
                  <a:pt x="867729" y="634321"/>
                </a:lnTo>
                <a:lnTo>
                  <a:pt x="873221" y="634321"/>
                </a:lnTo>
                <a:lnTo>
                  <a:pt x="875967" y="637067"/>
                </a:lnTo>
                <a:lnTo>
                  <a:pt x="878712" y="634321"/>
                </a:lnTo>
                <a:lnTo>
                  <a:pt x="881458" y="631575"/>
                </a:lnTo>
                <a:lnTo>
                  <a:pt x="875967" y="631575"/>
                </a:lnTo>
                <a:lnTo>
                  <a:pt x="873221" y="628829"/>
                </a:lnTo>
                <a:lnTo>
                  <a:pt x="867729" y="626083"/>
                </a:lnTo>
                <a:close/>
                <a:moveTo>
                  <a:pt x="5967008" y="626083"/>
                </a:moveTo>
                <a:lnTo>
                  <a:pt x="5950532" y="637066"/>
                </a:lnTo>
                <a:lnTo>
                  <a:pt x="5942294" y="642558"/>
                </a:lnTo>
                <a:lnTo>
                  <a:pt x="5942294" y="645304"/>
                </a:lnTo>
                <a:lnTo>
                  <a:pt x="5947786" y="648050"/>
                </a:lnTo>
                <a:lnTo>
                  <a:pt x="5950532" y="645304"/>
                </a:lnTo>
                <a:lnTo>
                  <a:pt x="5953278" y="645304"/>
                </a:lnTo>
                <a:lnTo>
                  <a:pt x="5961516" y="642558"/>
                </a:lnTo>
                <a:lnTo>
                  <a:pt x="5964262" y="639812"/>
                </a:lnTo>
                <a:lnTo>
                  <a:pt x="5967008" y="637066"/>
                </a:lnTo>
                <a:lnTo>
                  <a:pt x="5969754" y="631575"/>
                </a:lnTo>
                <a:lnTo>
                  <a:pt x="5967008" y="626083"/>
                </a:lnTo>
                <a:close/>
                <a:moveTo>
                  <a:pt x="5170674" y="626083"/>
                </a:moveTo>
                <a:lnTo>
                  <a:pt x="5167928" y="628829"/>
                </a:lnTo>
                <a:lnTo>
                  <a:pt x="5167928" y="631575"/>
                </a:lnTo>
                <a:lnTo>
                  <a:pt x="5170674" y="634320"/>
                </a:lnTo>
                <a:lnTo>
                  <a:pt x="5167928" y="639812"/>
                </a:lnTo>
                <a:lnTo>
                  <a:pt x="5165182" y="648050"/>
                </a:lnTo>
                <a:lnTo>
                  <a:pt x="5170674" y="653542"/>
                </a:lnTo>
                <a:lnTo>
                  <a:pt x="5173420" y="659034"/>
                </a:lnTo>
                <a:lnTo>
                  <a:pt x="5170674" y="661780"/>
                </a:lnTo>
                <a:lnTo>
                  <a:pt x="5176166" y="664526"/>
                </a:lnTo>
                <a:lnTo>
                  <a:pt x="5176166" y="667272"/>
                </a:lnTo>
                <a:lnTo>
                  <a:pt x="5189896" y="670018"/>
                </a:lnTo>
                <a:lnTo>
                  <a:pt x="5198134" y="667272"/>
                </a:lnTo>
                <a:lnTo>
                  <a:pt x="5206372" y="664526"/>
                </a:lnTo>
                <a:lnTo>
                  <a:pt x="5214610" y="659034"/>
                </a:lnTo>
                <a:lnTo>
                  <a:pt x="5211864" y="653542"/>
                </a:lnTo>
                <a:lnTo>
                  <a:pt x="5211864" y="648050"/>
                </a:lnTo>
                <a:lnTo>
                  <a:pt x="5214610" y="648050"/>
                </a:lnTo>
                <a:lnTo>
                  <a:pt x="5217356" y="639812"/>
                </a:lnTo>
                <a:lnTo>
                  <a:pt x="5214610" y="628829"/>
                </a:lnTo>
                <a:lnTo>
                  <a:pt x="5195388" y="626083"/>
                </a:lnTo>
                <a:lnTo>
                  <a:pt x="5184404" y="628829"/>
                </a:lnTo>
                <a:lnTo>
                  <a:pt x="5173420" y="631575"/>
                </a:lnTo>
                <a:lnTo>
                  <a:pt x="5173420" y="626083"/>
                </a:lnTo>
                <a:lnTo>
                  <a:pt x="5170674" y="626083"/>
                </a:lnTo>
                <a:close/>
                <a:moveTo>
                  <a:pt x="1458113" y="623337"/>
                </a:moveTo>
                <a:lnTo>
                  <a:pt x="1460859" y="623337"/>
                </a:lnTo>
                <a:lnTo>
                  <a:pt x="1460859" y="626083"/>
                </a:lnTo>
                <a:lnTo>
                  <a:pt x="1466353" y="626083"/>
                </a:lnTo>
                <a:lnTo>
                  <a:pt x="1469098" y="626083"/>
                </a:lnTo>
                <a:lnTo>
                  <a:pt x="1466353" y="628829"/>
                </a:lnTo>
                <a:lnTo>
                  <a:pt x="1460859" y="631575"/>
                </a:lnTo>
                <a:lnTo>
                  <a:pt x="1458113" y="623337"/>
                </a:lnTo>
                <a:close/>
                <a:moveTo>
                  <a:pt x="1367496" y="623337"/>
                </a:moveTo>
                <a:lnTo>
                  <a:pt x="1364751" y="628829"/>
                </a:lnTo>
                <a:lnTo>
                  <a:pt x="1362005" y="637067"/>
                </a:lnTo>
                <a:lnTo>
                  <a:pt x="1359260" y="650797"/>
                </a:lnTo>
                <a:lnTo>
                  <a:pt x="1370242" y="656288"/>
                </a:lnTo>
                <a:lnTo>
                  <a:pt x="1378481" y="656288"/>
                </a:lnTo>
                <a:lnTo>
                  <a:pt x="1389464" y="656288"/>
                </a:lnTo>
                <a:lnTo>
                  <a:pt x="1400448" y="650797"/>
                </a:lnTo>
                <a:lnTo>
                  <a:pt x="1400448" y="642559"/>
                </a:lnTo>
                <a:lnTo>
                  <a:pt x="1397703" y="639813"/>
                </a:lnTo>
                <a:lnTo>
                  <a:pt x="1394958" y="639813"/>
                </a:lnTo>
                <a:lnTo>
                  <a:pt x="1394958" y="628829"/>
                </a:lnTo>
                <a:lnTo>
                  <a:pt x="1389464" y="626083"/>
                </a:lnTo>
                <a:lnTo>
                  <a:pt x="1378481" y="623337"/>
                </a:lnTo>
                <a:lnTo>
                  <a:pt x="1367496" y="623337"/>
                </a:lnTo>
                <a:close/>
                <a:moveTo>
                  <a:pt x="1554223" y="620591"/>
                </a:moveTo>
                <a:lnTo>
                  <a:pt x="1551477" y="623337"/>
                </a:lnTo>
                <a:lnTo>
                  <a:pt x="1551477" y="626083"/>
                </a:lnTo>
                <a:lnTo>
                  <a:pt x="1551477" y="628829"/>
                </a:lnTo>
                <a:lnTo>
                  <a:pt x="1556969" y="628829"/>
                </a:lnTo>
                <a:lnTo>
                  <a:pt x="1556969" y="623337"/>
                </a:lnTo>
                <a:lnTo>
                  <a:pt x="1554223" y="620591"/>
                </a:lnTo>
                <a:close/>
                <a:moveTo>
                  <a:pt x="1221961" y="620591"/>
                </a:moveTo>
                <a:lnTo>
                  <a:pt x="1216469" y="623337"/>
                </a:lnTo>
                <a:lnTo>
                  <a:pt x="1216469" y="634321"/>
                </a:lnTo>
                <a:lnTo>
                  <a:pt x="1221961" y="639813"/>
                </a:lnTo>
                <a:lnTo>
                  <a:pt x="1230199" y="642559"/>
                </a:lnTo>
                <a:lnTo>
                  <a:pt x="1241182" y="642559"/>
                </a:lnTo>
                <a:lnTo>
                  <a:pt x="1241182" y="637067"/>
                </a:lnTo>
                <a:lnTo>
                  <a:pt x="1241182" y="634321"/>
                </a:lnTo>
                <a:lnTo>
                  <a:pt x="1243927" y="631575"/>
                </a:lnTo>
                <a:lnTo>
                  <a:pt x="1243927" y="626083"/>
                </a:lnTo>
                <a:lnTo>
                  <a:pt x="1230199" y="620591"/>
                </a:lnTo>
                <a:lnTo>
                  <a:pt x="1221961" y="620591"/>
                </a:lnTo>
                <a:close/>
                <a:moveTo>
                  <a:pt x="1208230" y="620591"/>
                </a:moveTo>
                <a:lnTo>
                  <a:pt x="1205484" y="623337"/>
                </a:lnTo>
                <a:lnTo>
                  <a:pt x="1202739" y="626083"/>
                </a:lnTo>
                <a:lnTo>
                  <a:pt x="1205484" y="628829"/>
                </a:lnTo>
                <a:lnTo>
                  <a:pt x="1210975" y="631575"/>
                </a:lnTo>
                <a:lnTo>
                  <a:pt x="1208230" y="626083"/>
                </a:lnTo>
                <a:lnTo>
                  <a:pt x="1208230" y="620591"/>
                </a:lnTo>
                <a:close/>
                <a:moveTo>
                  <a:pt x="5977992" y="620591"/>
                </a:moveTo>
                <a:lnTo>
                  <a:pt x="5975246" y="623337"/>
                </a:lnTo>
                <a:lnTo>
                  <a:pt x="5972500" y="626083"/>
                </a:lnTo>
                <a:lnTo>
                  <a:pt x="5972500" y="631575"/>
                </a:lnTo>
                <a:lnTo>
                  <a:pt x="5977992" y="642558"/>
                </a:lnTo>
                <a:lnTo>
                  <a:pt x="5983483" y="634320"/>
                </a:lnTo>
                <a:lnTo>
                  <a:pt x="5983483" y="626083"/>
                </a:lnTo>
                <a:lnTo>
                  <a:pt x="5980738" y="623337"/>
                </a:lnTo>
                <a:lnTo>
                  <a:pt x="5977992" y="620591"/>
                </a:lnTo>
                <a:close/>
                <a:moveTo>
                  <a:pt x="5695156" y="620591"/>
                </a:moveTo>
                <a:lnTo>
                  <a:pt x="5697902" y="628829"/>
                </a:lnTo>
                <a:lnTo>
                  <a:pt x="5703394" y="634320"/>
                </a:lnTo>
                <a:lnTo>
                  <a:pt x="5706140" y="628829"/>
                </a:lnTo>
                <a:lnTo>
                  <a:pt x="5703394" y="626083"/>
                </a:lnTo>
                <a:lnTo>
                  <a:pt x="5700648" y="623337"/>
                </a:lnTo>
                <a:lnTo>
                  <a:pt x="5695156" y="620591"/>
                </a:lnTo>
                <a:close/>
                <a:moveTo>
                  <a:pt x="5107517" y="620591"/>
                </a:moveTo>
                <a:lnTo>
                  <a:pt x="5104771" y="626083"/>
                </a:lnTo>
                <a:lnTo>
                  <a:pt x="5104771" y="631575"/>
                </a:lnTo>
                <a:lnTo>
                  <a:pt x="5107517" y="645304"/>
                </a:lnTo>
                <a:lnTo>
                  <a:pt x="5110263" y="645304"/>
                </a:lnTo>
                <a:lnTo>
                  <a:pt x="5113009" y="648050"/>
                </a:lnTo>
                <a:lnTo>
                  <a:pt x="5115755" y="648050"/>
                </a:lnTo>
                <a:lnTo>
                  <a:pt x="5118501" y="648050"/>
                </a:lnTo>
                <a:lnTo>
                  <a:pt x="5121247" y="642558"/>
                </a:lnTo>
                <a:lnTo>
                  <a:pt x="5123993" y="637066"/>
                </a:lnTo>
                <a:lnTo>
                  <a:pt x="5123993" y="628829"/>
                </a:lnTo>
                <a:lnTo>
                  <a:pt x="5123993" y="620591"/>
                </a:lnTo>
                <a:lnTo>
                  <a:pt x="5107517" y="620591"/>
                </a:lnTo>
                <a:close/>
                <a:moveTo>
                  <a:pt x="5250308" y="617845"/>
                </a:moveTo>
                <a:lnTo>
                  <a:pt x="5250308" y="623337"/>
                </a:lnTo>
                <a:lnTo>
                  <a:pt x="5253053" y="623337"/>
                </a:lnTo>
                <a:lnTo>
                  <a:pt x="5253053" y="626083"/>
                </a:lnTo>
                <a:lnTo>
                  <a:pt x="5255799" y="626083"/>
                </a:lnTo>
                <a:lnTo>
                  <a:pt x="5255799" y="623337"/>
                </a:lnTo>
                <a:lnTo>
                  <a:pt x="5258545" y="623337"/>
                </a:lnTo>
                <a:lnTo>
                  <a:pt x="5258545" y="620591"/>
                </a:lnTo>
                <a:lnTo>
                  <a:pt x="5255799" y="620591"/>
                </a:lnTo>
                <a:lnTo>
                  <a:pt x="5255799" y="617845"/>
                </a:lnTo>
                <a:lnTo>
                  <a:pt x="5253053" y="617845"/>
                </a:lnTo>
                <a:lnTo>
                  <a:pt x="5253053" y="620591"/>
                </a:lnTo>
                <a:lnTo>
                  <a:pt x="5250308" y="617845"/>
                </a:lnTo>
                <a:close/>
                <a:moveTo>
                  <a:pt x="5648474" y="615099"/>
                </a:moveTo>
                <a:lnTo>
                  <a:pt x="5642982" y="620591"/>
                </a:lnTo>
                <a:lnTo>
                  <a:pt x="5648474" y="620591"/>
                </a:lnTo>
                <a:lnTo>
                  <a:pt x="5651220" y="620591"/>
                </a:lnTo>
                <a:lnTo>
                  <a:pt x="5653966" y="623337"/>
                </a:lnTo>
                <a:lnTo>
                  <a:pt x="5656712" y="623337"/>
                </a:lnTo>
                <a:lnTo>
                  <a:pt x="5656712" y="617845"/>
                </a:lnTo>
                <a:lnTo>
                  <a:pt x="5653966" y="617845"/>
                </a:lnTo>
                <a:lnTo>
                  <a:pt x="5651220" y="617845"/>
                </a:lnTo>
                <a:lnTo>
                  <a:pt x="5648474" y="615099"/>
                </a:lnTo>
                <a:close/>
                <a:moveTo>
                  <a:pt x="744160" y="612353"/>
                </a:moveTo>
                <a:lnTo>
                  <a:pt x="741414" y="615099"/>
                </a:lnTo>
                <a:lnTo>
                  <a:pt x="746906" y="615099"/>
                </a:lnTo>
                <a:lnTo>
                  <a:pt x="749652" y="615099"/>
                </a:lnTo>
                <a:lnTo>
                  <a:pt x="752397" y="612353"/>
                </a:lnTo>
                <a:lnTo>
                  <a:pt x="746906" y="612353"/>
                </a:lnTo>
                <a:lnTo>
                  <a:pt x="744160" y="612353"/>
                </a:lnTo>
                <a:close/>
                <a:moveTo>
                  <a:pt x="5631998" y="609607"/>
                </a:moveTo>
                <a:lnTo>
                  <a:pt x="5631998" y="617845"/>
                </a:lnTo>
                <a:lnTo>
                  <a:pt x="5634744" y="615099"/>
                </a:lnTo>
                <a:lnTo>
                  <a:pt x="5634744" y="609607"/>
                </a:lnTo>
                <a:lnTo>
                  <a:pt x="5631998" y="609607"/>
                </a:lnTo>
                <a:close/>
                <a:moveTo>
                  <a:pt x="1378481" y="606861"/>
                </a:moveTo>
                <a:lnTo>
                  <a:pt x="1381227" y="612353"/>
                </a:lnTo>
                <a:lnTo>
                  <a:pt x="1383972" y="615099"/>
                </a:lnTo>
                <a:lnTo>
                  <a:pt x="1383972" y="606861"/>
                </a:lnTo>
                <a:lnTo>
                  <a:pt x="1378481" y="606861"/>
                </a:lnTo>
                <a:close/>
                <a:moveTo>
                  <a:pt x="5755567" y="604115"/>
                </a:moveTo>
                <a:lnTo>
                  <a:pt x="5755567" y="609607"/>
                </a:lnTo>
                <a:lnTo>
                  <a:pt x="5761059" y="609607"/>
                </a:lnTo>
                <a:lnTo>
                  <a:pt x="5763805" y="606861"/>
                </a:lnTo>
                <a:lnTo>
                  <a:pt x="5761059" y="606861"/>
                </a:lnTo>
                <a:lnTo>
                  <a:pt x="5755567" y="604115"/>
                </a:lnTo>
                <a:close/>
                <a:moveTo>
                  <a:pt x="5618268" y="601369"/>
                </a:moveTo>
                <a:lnTo>
                  <a:pt x="5612777" y="604115"/>
                </a:lnTo>
                <a:lnTo>
                  <a:pt x="5612777" y="609607"/>
                </a:lnTo>
                <a:lnTo>
                  <a:pt x="5615523" y="609607"/>
                </a:lnTo>
                <a:lnTo>
                  <a:pt x="5618268" y="609607"/>
                </a:lnTo>
                <a:lnTo>
                  <a:pt x="5621014" y="609607"/>
                </a:lnTo>
                <a:lnTo>
                  <a:pt x="5623760" y="609607"/>
                </a:lnTo>
                <a:lnTo>
                  <a:pt x="5623760" y="604115"/>
                </a:lnTo>
                <a:lnTo>
                  <a:pt x="5618268" y="601369"/>
                </a:lnTo>
                <a:close/>
                <a:moveTo>
                  <a:pt x="5151452" y="601369"/>
                </a:moveTo>
                <a:lnTo>
                  <a:pt x="5143214" y="604115"/>
                </a:lnTo>
                <a:lnTo>
                  <a:pt x="5143214" y="612353"/>
                </a:lnTo>
                <a:lnTo>
                  <a:pt x="5137722" y="612353"/>
                </a:lnTo>
                <a:lnTo>
                  <a:pt x="5134976" y="617845"/>
                </a:lnTo>
                <a:lnTo>
                  <a:pt x="5145960" y="615099"/>
                </a:lnTo>
                <a:lnTo>
                  <a:pt x="5159690" y="615099"/>
                </a:lnTo>
                <a:lnTo>
                  <a:pt x="5156944" y="612353"/>
                </a:lnTo>
                <a:lnTo>
                  <a:pt x="5159690" y="609607"/>
                </a:lnTo>
                <a:lnTo>
                  <a:pt x="5159690" y="604115"/>
                </a:lnTo>
                <a:lnTo>
                  <a:pt x="5151452" y="601369"/>
                </a:lnTo>
                <a:close/>
                <a:moveTo>
                  <a:pt x="5725362" y="598623"/>
                </a:moveTo>
                <a:lnTo>
                  <a:pt x="5725362" y="606861"/>
                </a:lnTo>
                <a:lnTo>
                  <a:pt x="5728108" y="606861"/>
                </a:lnTo>
                <a:lnTo>
                  <a:pt x="5728108" y="601369"/>
                </a:lnTo>
                <a:lnTo>
                  <a:pt x="5725362" y="598623"/>
                </a:lnTo>
                <a:close/>
                <a:moveTo>
                  <a:pt x="6395380" y="595877"/>
                </a:moveTo>
                <a:lnTo>
                  <a:pt x="6392634" y="598623"/>
                </a:lnTo>
                <a:lnTo>
                  <a:pt x="6392634" y="604115"/>
                </a:lnTo>
                <a:lnTo>
                  <a:pt x="6398126" y="604115"/>
                </a:lnTo>
                <a:lnTo>
                  <a:pt x="6400872" y="601369"/>
                </a:lnTo>
                <a:lnTo>
                  <a:pt x="6403618" y="598623"/>
                </a:lnTo>
                <a:lnTo>
                  <a:pt x="6400872" y="595877"/>
                </a:lnTo>
                <a:lnTo>
                  <a:pt x="6398126" y="595877"/>
                </a:lnTo>
                <a:lnTo>
                  <a:pt x="6395380" y="595877"/>
                </a:lnTo>
                <a:close/>
                <a:moveTo>
                  <a:pt x="5585317" y="595877"/>
                </a:moveTo>
                <a:lnTo>
                  <a:pt x="5579825" y="598623"/>
                </a:lnTo>
                <a:lnTo>
                  <a:pt x="5593555" y="598623"/>
                </a:lnTo>
                <a:lnTo>
                  <a:pt x="5601793" y="601369"/>
                </a:lnTo>
                <a:lnTo>
                  <a:pt x="5604539" y="604115"/>
                </a:lnTo>
                <a:lnTo>
                  <a:pt x="5601793" y="598623"/>
                </a:lnTo>
                <a:lnTo>
                  <a:pt x="5593555" y="595877"/>
                </a:lnTo>
                <a:lnTo>
                  <a:pt x="5585317" y="595877"/>
                </a:lnTo>
                <a:close/>
                <a:moveTo>
                  <a:pt x="1540493" y="595877"/>
                </a:moveTo>
                <a:lnTo>
                  <a:pt x="1537748" y="598623"/>
                </a:lnTo>
                <a:lnTo>
                  <a:pt x="1537748" y="601369"/>
                </a:lnTo>
                <a:lnTo>
                  <a:pt x="1540493" y="604115"/>
                </a:lnTo>
                <a:lnTo>
                  <a:pt x="1545985" y="604115"/>
                </a:lnTo>
                <a:lnTo>
                  <a:pt x="1545985" y="598623"/>
                </a:lnTo>
                <a:lnTo>
                  <a:pt x="1540493" y="595877"/>
                </a:lnTo>
                <a:close/>
                <a:moveTo>
                  <a:pt x="6422840" y="593131"/>
                </a:moveTo>
                <a:lnTo>
                  <a:pt x="6417348" y="598623"/>
                </a:lnTo>
                <a:lnTo>
                  <a:pt x="6414602" y="601369"/>
                </a:lnTo>
                <a:lnTo>
                  <a:pt x="6414602" y="604115"/>
                </a:lnTo>
                <a:lnTo>
                  <a:pt x="6417348" y="604115"/>
                </a:lnTo>
                <a:lnTo>
                  <a:pt x="6420094" y="606861"/>
                </a:lnTo>
                <a:lnTo>
                  <a:pt x="6420094" y="604115"/>
                </a:lnTo>
                <a:lnTo>
                  <a:pt x="6422840" y="601369"/>
                </a:lnTo>
                <a:lnTo>
                  <a:pt x="6422840" y="593131"/>
                </a:lnTo>
                <a:close/>
                <a:moveTo>
                  <a:pt x="5659458" y="593131"/>
                </a:moveTo>
                <a:lnTo>
                  <a:pt x="5659458" y="595877"/>
                </a:lnTo>
                <a:lnTo>
                  <a:pt x="5662204" y="598623"/>
                </a:lnTo>
                <a:lnTo>
                  <a:pt x="5664950" y="595877"/>
                </a:lnTo>
                <a:lnTo>
                  <a:pt x="5664950" y="593131"/>
                </a:lnTo>
                <a:lnTo>
                  <a:pt x="5662204" y="593131"/>
                </a:lnTo>
                <a:lnTo>
                  <a:pt x="5659458" y="593131"/>
                </a:lnTo>
                <a:close/>
                <a:moveTo>
                  <a:pt x="5615523" y="593131"/>
                </a:moveTo>
                <a:lnTo>
                  <a:pt x="5615523" y="598623"/>
                </a:lnTo>
                <a:lnTo>
                  <a:pt x="5621014" y="598623"/>
                </a:lnTo>
                <a:lnTo>
                  <a:pt x="5621014" y="593131"/>
                </a:lnTo>
                <a:lnTo>
                  <a:pt x="5615523" y="593131"/>
                </a:lnTo>
                <a:close/>
                <a:moveTo>
                  <a:pt x="5338179" y="593131"/>
                </a:moveTo>
                <a:lnTo>
                  <a:pt x="5340925" y="598623"/>
                </a:lnTo>
                <a:lnTo>
                  <a:pt x="5343671" y="601369"/>
                </a:lnTo>
                <a:lnTo>
                  <a:pt x="5346417" y="598623"/>
                </a:lnTo>
                <a:lnTo>
                  <a:pt x="5346417" y="595877"/>
                </a:lnTo>
                <a:lnTo>
                  <a:pt x="5346417" y="593131"/>
                </a:lnTo>
                <a:lnTo>
                  <a:pt x="5338179" y="593131"/>
                </a:lnTo>
                <a:close/>
                <a:moveTo>
                  <a:pt x="5975246" y="590385"/>
                </a:moveTo>
                <a:lnTo>
                  <a:pt x="5975246" y="593131"/>
                </a:lnTo>
                <a:lnTo>
                  <a:pt x="5972500" y="598623"/>
                </a:lnTo>
                <a:lnTo>
                  <a:pt x="5975246" y="601369"/>
                </a:lnTo>
                <a:lnTo>
                  <a:pt x="5977992" y="604115"/>
                </a:lnTo>
                <a:lnTo>
                  <a:pt x="5977992" y="595877"/>
                </a:lnTo>
                <a:lnTo>
                  <a:pt x="5977992" y="593131"/>
                </a:lnTo>
                <a:lnTo>
                  <a:pt x="5975246" y="590385"/>
                </a:lnTo>
                <a:close/>
                <a:moveTo>
                  <a:pt x="5629252" y="590385"/>
                </a:moveTo>
                <a:lnTo>
                  <a:pt x="5629252" y="598623"/>
                </a:lnTo>
                <a:lnTo>
                  <a:pt x="5631998" y="598623"/>
                </a:lnTo>
                <a:lnTo>
                  <a:pt x="5631998" y="593131"/>
                </a:lnTo>
                <a:lnTo>
                  <a:pt x="5629252" y="590385"/>
                </a:lnTo>
                <a:close/>
                <a:moveTo>
                  <a:pt x="5942294" y="587639"/>
                </a:moveTo>
                <a:lnTo>
                  <a:pt x="5939548" y="595877"/>
                </a:lnTo>
                <a:lnTo>
                  <a:pt x="5939548" y="604115"/>
                </a:lnTo>
                <a:lnTo>
                  <a:pt x="5945040" y="612353"/>
                </a:lnTo>
                <a:lnTo>
                  <a:pt x="5947786" y="617845"/>
                </a:lnTo>
                <a:lnTo>
                  <a:pt x="5947786" y="609607"/>
                </a:lnTo>
                <a:lnTo>
                  <a:pt x="5947786" y="601369"/>
                </a:lnTo>
                <a:lnTo>
                  <a:pt x="5947786" y="593131"/>
                </a:lnTo>
                <a:lnTo>
                  <a:pt x="5945040" y="590385"/>
                </a:lnTo>
                <a:lnTo>
                  <a:pt x="5942294" y="587639"/>
                </a:lnTo>
                <a:close/>
                <a:moveTo>
                  <a:pt x="5909342" y="587639"/>
                </a:moveTo>
                <a:lnTo>
                  <a:pt x="5909342" y="593131"/>
                </a:lnTo>
                <a:lnTo>
                  <a:pt x="5914834" y="593131"/>
                </a:lnTo>
                <a:lnTo>
                  <a:pt x="5914834" y="590385"/>
                </a:lnTo>
                <a:lnTo>
                  <a:pt x="5912088" y="587639"/>
                </a:lnTo>
                <a:lnTo>
                  <a:pt x="5909342" y="587639"/>
                </a:lnTo>
                <a:close/>
                <a:moveTo>
                  <a:pt x="1458113" y="584893"/>
                </a:moveTo>
                <a:lnTo>
                  <a:pt x="1452622" y="587639"/>
                </a:lnTo>
                <a:lnTo>
                  <a:pt x="1449877" y="590385"/>
                </a:lnTo>
                <a:lnTo>
                  <a:pt x="1444383" y="593131"/>
                </a:lnTo>
                <a:lnTo>
                  <a:pt x="1444383" y="590385"/>
                </a:lnTo>
                <a:lnTo>
                  <a:pt x="1438891" y="590385"/>
                </a:lnTo>
                <a:lnTo>
                  <a:pt x="1436146" y="593131"/>
                </a:lnTo>
                <a:lnTo>
                  <a:pt x="1438891" y="593131"/>
                </a:lnTo>
                <a:lnTo>
                  <a:pt x="1441637" y="593131"/>
                </a:lnTo>
                <a:lnTo>
                  <a:pt x="1444383" y="593131"/>
                </a:lnTo>
                <a:lnTo>
                  <a:pt x="1438891" y="595877"/>
                </a:lnTo>
                <a:lnTo>
                  <a:pt x="1438891" y="598623"/>
                </a:lnTo>
                <a:lnTo>
                  <a:pt x="1438891" y="601369"/>
                </a:lnTo>
                <a:lnTo>
                  <a:pt x="1436146" y="598623"/>
                </a:lnTo>
                <a:lnTo>
                  <a:pt x="1436146" y="595877"/>
                </a:lnTo>
                <a:lnTo>
                  <a:pt x="1430655" y="595877"/>
                </a:lnTo>
                <a:lnTo>
                  <a:pt x="1430655" y="598623"/>
                </a:lnTo>
                <a:lnTo>
                  <a:pt x="1430655" y="601369"/>
                </a:lnTo>
                <a:lnTo>
                  <a:pt x="1427907" y="598623"/>
                </a:lnTo>
                <a:lnTo>
                  <a:pt x="1427907" y="595877"/>
                </a:lnTo>
                <a:lnTo>
                  <a:pt x="1422416" y="598623"/>
                </a:lnTo>
                <a:lnTo>
                  <a:pt x="1422416" y="601369"/>
                </a:lnTo>
                <a:lnTo>
                  <a:pt x="1425162" y="604115"/>
                </a:lnTo>
                <a:lnTo>
                  <a:pt x="1433400" y="604115"/>
                </a:lnTo>
                <a:lnTo>
                  <a:pt x="1436146" y="604115"/>
                </a:lnTo>
                <a:lnTo>
                  <a:pt x="1438891" y="604115"/>
                </a:lnTo>
                <a:lnTo>
                  <a:pt x="1438891" y="609607"/>
                </a:lnTo>
                <a:lnTo>
                  <a:pt x="1438891" y="615099"/>
                </a:lnTo>
                <a:lnTo>
                  <a:pt x="1444383" y="617845"/>
                </a:lnTo>
                <a:lnTo>
                  <a:pt x="1449877" y="620591"/>
                </a:lnTo>
                <a:lnTo>
                  <a:pt x="1444383" y="620591"/>
                </a:lnTo>
                <a:lnTo>
                  <a:pt x="1444383" y="631575"/>
                </a:lnTo>
                <a:lnTo>
                  <a:pt x="1455368" y="634321"/>
                </a:lnTo>
                <a:lnTo>
                  <a:pt x="1458113" y="642559"/>
                </a:lnTo>
                <a:lnTo>
                  <a:pt x="1455368" y="645305"/>
                </a:lnTo>
                <a:lnTo>
                  <a:pt x="1455368" y="653542"/>
                </a:lnTo>
                <a:lnTo>
                  <a:pt x="1458113" y="653542"/>
                </a:lnTo>
                <a:lnTo>
                  <a:pt x="1458113" y="659034"/>
                </a:lnTo>
                <a:lnTo>
                  <a:pt x="1458113" y="664526"/>
                </a:lnTo>
                <a:lnTo>
                  <a:pt x="1455368" y="672764"/>
                </a:lnTo>
                <a:lnTo>
                  <a:pt x="1458113" y="686494"/>
                </a:lnTo>
                <a:lnTo>
                  <a:pt x="1471844" y="683748"/>
                </a:lnTo>
                <a:lnTo>
                  <a:pt x="1485574" y="683748"/>
                </a:lnTo>
                <a:lnTo>
                  <a:pt x="1499304" y="686494"/>
                </a:lnTo>
                <a:lnTo>
                  <a:pt x="1510287" y="683748"/>
                </a:lnTo>
                <a:lnTo>
                  <a:pt x="1515779" y="686494"/>
                </a:lnTo>
                <a:lnTo>
                  <a:pt x="1518526" y="683748"/>
                </a:lnTo>
                <a:lnTo>
                  <a:pt x="1518526" y="681002"/>
                </a:lnTo>
                <a:lnTo>
                  <a:pt x="1521272" y="675510"/>
                </a:lnTo>
                <a:lnTo>
                  <a:pt x="1529509" y="675510"/>
                </a:lnTo>
                <a:lnTo>
                  <a:pt x="1535002" y="672764"/>
                </a:lnTo>
                <a:lnTo>
                  <a:pt x="1543239" y="667272"/>
                </a:lnTo>
                <a:lnTo>
                  <a:pt x="1543239" y="659034"/>
                </a:lnTo>
                <a:lnTo>
                  <a:pt x="1545985" y="653542"/>
                </a:lnTo>
                <a:lnTo>
                  <a:pt x="1543239" y="650797"/>
                </a:lnTo>
                <a:lnTo>
                  <a:pt x="1540493" y="645305"/>
                </a:lnTo>
                <a:lnTo>
                  <a:pt x="1535002" y="637067"/>
                </a:lnTo>
                <a:lnTo>
                  <a:pt x="1529509" y="631575"/>
                </a:lnTo>
                <a:lnTo>
                  <a:pt x="1513033" y="623337"/>
                </a:lnTo>
                <a:lnTo>
                  <a:pt x="1515779" y="620591"/>
                </a:lnTo>
                <a:lnTo>
                  <a:pt x="1513033" y="620591"/>
                </a:lnTo>
                <a:lnTo>
                  <a:pt x="1513033" y="617845"/>
                </a:lnTo>
                <a:lnTo>
                  <a:pt x="1510287" y="617845"/>
                </a:lnTo>
                <a:lnTo>
                  <a:pt x="1510287" y="620591"/>
                </a:lnTo>
                <a:lnTo>
                  <a:pt x="1496557" y="620591"/>
                </a:lnTo>
                <a:lnTo>
                  <a:pt x="1485574" y="620591"/>
                </a:lnTo>
                <a:lnTo>
                  <a:pt x="1480081" y="617845"/>
                </a:lnTo>
                <a:lnTo>
                  <a:pt x="1477335" y="615099"/>
                </a:lnTo>
                <a:lnTo>
                  <a:pt x="1474589" y="609607"/>
                </a:lnTo>
                <a:lnTo>
                  <a:pt x="1474589" y="604115"/>
                </a:lnTo>
                <a:lnTo>
                  <a:pt x="1480081" y="601369"/>
                </a:lnTo>
                <a:lnTo>
                  <a:pt x="1482829" y="598623"/>
                </a:lnTo>
                <a:lnTo>
                  <a:pt x="1469098" y="593131"/>
                </a:lnTo>
                <a:lnTo>
                  <a:pt x="1458113" y="584893"/>
                </a:lnTo>
                <a:close/>
                <a:moveTo>
                  <a:pt x="5697902" y="584893"/>
                </a:moveTo>
                <a:lnTo>
                  <a:pt x="5697902" y="598623"/>
                </a:lnTo>
                <a:lnTo>
                  <a:pt x="5703394" y="593131"/>
                </a:lnTo>
                <a:lnTo>
                  <a:pt x="5706140" y="590385"/>
                </a:lnTo>
                <a:lnTo>
                  <a:pt x="5706140" y="587639"/>
                </a:lnTo>
                <a:lnTo>
                  <a:pt x="5703394" y="590385"/>
                </a:lnTo>
                <a:lnTo>
                  <a:pt x="5700648" y="590385"/>
                </a:lnTo>
                <a:lnTo>
                  <a:pt x="5700648" y="587639"/>
                </a:lnTo>
                <a:lnTo>
                  <a:pt x="5697902" y="584893"/>
                </a:lnTo>
                <a:close/>
                <a:moveTo>
                  <a:pt x="1318068" y="582147"/>
                </a:moveTo>
                <a:lnTo>
                  <a:pt x="1318068" y="587639"/>
                </a:lnTo>
                <a:lnTo>
                  <a:pt x="1318068" y="590385"/>
                </a:lnTo>
                <a:lnTo>
                  <a:pt x="1320814" y="593131"/>
                </a:lnTo>
                <a:lnTo>
                  <a:pt x="1326308" y="593131"/>
                </a:lnTo>
                <a:lnTo>
                  <a:pt x="1326308" y="587639"/>
                </a:lnTo>
                <a:lnTo>
                  <a:pt x="1323562" y="582147"/>
                </a:lnTo>
                <a:lnTo>
                  <a:pt x="1318068" y="582147"/>
                </a:lnTo>
                <a:close/>
                <a:moveTo>
                  <a:pt x="5673188" y="582147"/>
                </a:moveTo>
                <a:lnTo>
                  <a:pt x="5673188" y="584893"/>
                </a:lnTo>
                <a:lnTo>
                  <a:pt x="5678680" y="584893"/>
                </a:lnTo>
                <a:lnTo>
                  <a:pt x="5678680" y="582147"/>
                </a:lnTo>
                <a:lnTo>
                  <a:pt x="5673188" y="582147"/>
                </a:lnTo>
                <a:close/>
                <a:moveTo>
                  <a:pt x="5516667" y="582147"/>
                </a:moveTo>
                <a:lnTo>
                  <a:pt x="5511175" y="584893"/>
                </a:lnTo>
                <a:lnTo>
                  <a:pt x="5519413" y="584893"/>
                </a:lnTo>
                <a:lnTo>
                  <a:pt x="5519413" y="582147"/>
                </a:lnTo>
                <a:lnTo>
                  <a:pt x="5516667" y="582147"/>
                </a:lnTo>
                <a:close/>
                <a:moveTo>
                  <a:pt x="5739091" y="579401"/>
                </a:moveTo>
                <a:lnTo>
                  <a:pt x="5733600" y="582147"/>
                </a:lnTo>
                <a:lnTo>
                  <a:pt x="5725362" y="582147"/>
                </a:lnTo>
                <a:lnTo>
                  <a:pt x="5725362" y="584893"/>
                </a:lnTo>
                <a:lnTo>
                  <a:pt x="5725362" y="587639"/>
                </a:lnTo>
                <a:lnTo>
                  <a:pt x="5728108" y="587639"/>
                </a:lnTo>
                <a:lnTo>
                  <a:pt x="5728108" y="590385"/>
                </a:lnTo>
                <a:lnTo>
                  <a:pt x="5739091" y="590385"/>
                </a:lnTo>
                <a:lnTo>
                  <a:pt x="5741837" y="584893"/>
                </a:lnTo>
                <a:lnTo>
                  <a:pt x="5741837" y="582147"/>
                </a:lnTo>
                <a:lnTo>
                  <a:pt x="5739091" y="579401"/>
                </a:lnTo>
                <a:close/>
                <a:moveTo>
                  <a:pt x="5711632" y="579401"/>
                </a:moveTo>
                <a:lnTo>
                  <a:pt x="5708886" y="582147"/>
                </a:lnTo>
                <a:lnTo>
                  <a:pt x="5708886" y="584893"/>
                </a:lnTo>
                <a:lnTo>
                  <a:pt x="5714378" y="584893"/>
                </a:lnTo>
                <a:lnTo>
                  <a:pt x="5717124" y="584893"/>
                </a:lnTo>
                <a:lnTo>
                  <a:pt x="5717124" y="582147"/>
                </a:lnTo>
                <a:lnTo>
                  <a:pt x="5711632" y="579401"/>
                </a:lnTo>
                <a:close/>
                <a:moveTo>
                  <a:pt x="5082803" y="579401"/>
                </a:moveTo>
                <a:lnTo>
                  <a:pt x="5080057" y="584893"/>
                </a:lnTo>
                <a:lnTo>
                  <a:pt x="5082803" y="587639"/>
                </a:lnTo>
                <a:lnTo>
                  <a:pt x="5085549" y="587639"/>
                </a:lnTo>
                <a:lnTo>
                  <a:pt x="5085549" y="579401"/>
                </a:lnTo>
                <a:lnTo>
                  <a:pt x="5082803" y="579401"/>
                </a:lnTo>
                <a:close/>
                <a:moveTo>
                  <a:pt x="1556969" y="576655"/>
                </a:moveTo>
                <a:lnTo>
                  <a:pt x="1554223" y="579401"/>
                </a:lnTo>
                <a:lnTo>
                  <a:pt x="1554223" y="587639"/>
                </a:lnTo>
                <a:lnTo>
                  <a:pt x="1565206" y="587639"/>
                </a:lnTo>
                <a:lnTo>
                  <a:pt x="1565206" y="582147"/>
                </a:lnTo>
                <a:lnTo>
                  <a:pt x="1565206" y="579401"/>
                </a:lnTo>
                <a:lnTo>
                  <a:pt x="1556969" y="576655"/>
                </a:lnTo>
                <a:close/>
                <a:moveTo>
                  <a:pt x="1021503" y="576655"/>
                </a:moveTo>
                <a:lnTo>
                  <a:pt x="1021503" y="587639"/>
                </a:lnTo>
                <a:lnTo>
                  <a:pt x="1026995" y="587639"/>
                </a:lnTo>
                <a:lnTo>
                  <a:pt x="1032487" y="582147"/>
                </a:lnTo>
                <a:lnTo>
                  <a:pt x="1026995" y="579401"/>
                </a:lnTo>
                <a:lnTo>
                  <a:pt x="1021503" y="576655"/>
                </a:lnTo>
                <a:close/>
                <a:moveTo>
                  <a:pt x="5211864" y="571163"/>
                </a:moveTo>
                <a:lnTo>
                  <a:pt x="5211864" y="576655"/>
                </a:lnTo>
                <a:lnTo>
                  <a:pt x="5214610" y="573909"/>
                </a:lnTo>
                <a:lnTo>
                  <a:pt x="5214610" y="576655"/>
                </a:lnTo>
                <a:lnTo>
                  <a:pt x="5217356" y="576655"/>
                </a:lnTo>
                <a:lnTo>
                  <a:pt x="5220102" y="576655"/>
                </a:lnTo>
                <a:lnTo>
                  <a:pt x="5220102" y="573909"/>
                </a:lnTo>
                <a:lnTo>
                  <a:pt x="5217356" y="573909"/>
                </a:lnTo>
                <a:lnTo>
                  <a:pt x="5214610" y="571163"/>
                </a:lnTo>
                <a:lnTo>
                  <a:pt x="5211864" y="571163"/>
                </a:lnTo>
                <a:close/>
                <a:moveTo>
                  <a:pt x="1106629" y="571163"/>
                </a:moveTo>
                <a:lnTo>
                  <a:pt x="1103883" y="576655"/>
                </a:lnTo>
                <a:lnTo>
                  <a:pt x="1109376" y="576655"/>
                </a:lnTo>
                <a:lnTo>
                  <a:pt x="1114868" y="576655"/>
                </a:lnTo>
                <a:lnTo>
                  <a:pt x="1112121" y="571163"/>
                </a:lnTo>
                <a:lnTo>
                  <a:pt x="1109376" y="571163"/>
                </a:lnTo>
                <a:lnTo>
                  <a:pt x="1106629" y="571163"/>
                </a:lnTo>
                <a:close/>
                <a:moveTo>
                  <a:pt x="5612777" y="568417"/>
                </a:moveTo>
                <a:lnTo>
                  <a:pt x="5615523" y="573909"/>
                </a:lnTo>
                <a:lnTo>
                  <a:pt x="5621014" y="573909"/>
                </a:lnTo>
                <a:lnTo>
                  <a:pt x="5621014" y="568417"/>
                </a:lnTo>
                <a:lnTo>
                  <a:pt x="5612777" y="568417"/>
                </a:lnTo>
                <a:close/>
                <a:moveTo>
                  <a:pt x="5165182" y="568417"/>
                </a:moveTo>
                <a:lnTo>
                  <a:pt x="5159690" y="571163"/>
                </a:lnTo>
                <a:lnTo>
                  <a:pt x="5156944" y="573909"/>
                </a:lnTo>
                <a:lnTo>
                  <a:pt x="5159690" y="579401"/>
                </a:lnTo>
                <a:lnTo>
                  <a:pt x="5159690" y="584893"/>
                </a:lnTo>
                <a:lnTo>
                  <a:pt x="5167928" y="587639"/>
                </a:lnTo>
                <a:lnTo>
                  <a:pt x="5170674" y="593131"/>
                </a:lnTo>
                <a:lnTo>
                  <a:pt x="5178912" y="593131"/>
                </a:lnTo>
                <a:lnTo>
                  <a:pt x="5184404" y="593131"/>
                </a:lnTo>
                <a:lnTo>
                  <a:pt x="5187150" y="593131"/>
                </a:lnTo>
                <a:lnTo>
                  <a:pt x="5189896" y="587639"/>
                </a:lnTo>
                <a:lnTo>
                  <a:pt x="5187150" y="582147"/>
                </a:lnTo>
                <a:lnTo>
                  <a:pt x="5184404" y="579401"/>
                </a:lnTo>
                <a:lnTo>
                  <a:pt x="5178912" y="576655"/>
                </a:lnTo>
                <a:lnTo>
                  <a:pt x="5176166" y="573909"/>
                </a:lnTo>
                <a:lnTo>
                  <a:pt x="5176166" y="568417"/>
                </a:lnTo>
                <a:lnTo>
                  <a:pt x="5165182" y="568417"/>
                </a:lnTo>
                <a:close/>
                <a:moveTo>
                  <a:pt x="1425162" y="565671"/>
                </a:moveTo>
                <a:lnTo>
                  <a:pt x="1425162" y="573909"/>
                </a:lnTo>
                <a:lnTo>
                  <a:pt x="1430655" y="573909"/>
                </a:lnTo>
                <a:lnTo>
                  <a:pt x="1430655" y="565671"/>
                </a:lnTo>
                <a:lnTo>
                  <a:pt x="1427907" y="565671"/>
                </a:lnTo>
                <a:lnTo>
                  <a:pt x="1425162" y="565671"/>
                </a:lnTo>
                <a:close/>
                <a:moveTo>
                  <a:pt x="1356512" y="562925"/>
                </a:moveTo>
                <a:lnTo>
                  <a:pt x="1356512" y="571163"/>
                </a:lnTo>
                <a:lnTo>
                  <a:pt x="1362005" y="568417"/>
                </a:lnTo>
                <a:lnTo>
                  <a:pt x="1362005" y="562925"/>
                </a:lnTo>
                <a:lnTo>
                  <a:pt x="1356512" y="562925"/>
                </a:lnTo>
                <a:close/>
                <a:moveTo>
                  <a:pt x="760635" y="562925"/>
                </a:moveTo>
                <a:lnTo>
                  <a:pt x="755144" y="565671"/>
                </a:lnTo>
                <a:lnTo>
                  <a:pt x="755144" y="571163"/>
                </a:lnTo>
                <a:lnTo>
                  <a:pt x="760635" y="571163"/>
                </a:lnTo>
                <a:lnTo>
                  <a:pt x="760635" y="562925"/>
                </a:lnTo>
                <a:close/>
                <a:moveTo>
                  <a:pt x="5700648" y="560179"/>
                </a:moveTo>
                <a:lnTo>
                  <a:pt x="5700648" y="568417"/>
                </a:lnTo>
                <a:lnTo>
                  <a:pt x="5703394" y="571163"/>
                </a:lnTo>
                <a:lnTo>
                  <a:pt x="5706140" y="568417"/>
                </a:lnTo>
                <a:lnTo>
                  <a:pt x="5706140" y="562925"/>
                </a:lnTo>
                <a:lnTo>
                  <a:pt x="5703394" y="562925"/>
                </a:lnTo>
                <a:lnTo>
                  <a:pt x="5700648" y="560179"/>
                </a:lnTo>
                <a:close/>
                <a:moveTo>
                  <a:pt x="5599047" y="560179"/>
                </a:moveTo>
                <a:lnTo>
                  <a:pt x="5599047" y="565671"/>
                </a:lnTo>
                <a:lnTo>
                  <a:pt x="5604539" y="565671"/>
                </a:lnTo>
                <a:lnTo>
                  <a:pt x="5604539" y="560179"/>
                </a:lnTo>
                <a:lnTo>
                  <a:pt x="5599047" y="560179"/>
                </a:lnTo>
                <a:close/>
                <a:moveTo>
                  <a:pt x="1460859" y="557433"/>
                </a:moveTo>
                <a:lnTo>
                  <a:pt x="1460859" y="562925"/>
                </a:lnTo>
                <a:lnTo>
                  <a:pt x="1469098" y="562925"/>
                </a:lnTo>
                <a:lnTo>
                  <a:pt x="1466353" y="560179"/>
                </a:lnTo>
                <a:lnTo>
                  <a:pt x="1460859" y="557433"/>
                </a:lnTo>
                <a:close/>
                <a:moveTo>
                  <a:pt x="727684" y="557433"/>
                </a:moveTo>
                <a:lnTo>
                  <a:pt x="724938" y="560179"/>
                </a:lnTo>
                <a:lnTo>
                  <a:pt x="733176" y="562925"/>
                </a:lnTo>
                <a:lnTo>
                  <a:pt x="735922" y="565671"/>
                </a:lnTo>
                <a:lnTo>
                  <a:pt x="733176" y="560179"/>
                </a:lnTo>
                <a:lnTo>
                  <a:pt x="730430" y="557433"/>
                </a:lnTo>
                <a:lnTo>
                  <a:pt x="727684" y="557433"/>
                </a:lnTo>
                <a:close/>
                <a:moveTo>
                  <a:pt x="5637490" y="551941"/>
                </a:moveTo>
                <a:lnTo>
                  <a:pt x="5637490" y="554687"/>
                </a:lnTo>
                <a:lnTo>
                  <a:pt x="5640236" y="557433"/>
                </a:lnTo>
                <a:lnTo>
                  <a:pt x="5645728" y="554687"/>
                </a:lnTo>
                <a:lnTo>
                  <a:pt x="5651220" y="557433"/>
                </a:lnTo>
                <a:lnTo>
                  <a:pt x="5651220" y="551941"/>
                </a:lnTo>
                <a:lnTo>
                  <a:pt x="5645728" y="551941"/>
                </a:lnTo>
                <a:lnTo>
                  <a:pt x="5642982" y="551941"/>
                </a:lnTo>
                <a:lnTo>
                  <a:pt x="5637490" y="551941"/>
                </a:lnTo>
                <a:close/>
                <a:moveTo>
                  <a:pt x="5115755" y="551941"/>
                </a:moveTo>
                <a:lnTo>
                  <a:pt x="5113009" y="557433"/>
                </a:lnTo>
                <a:lnTo>
                  <a:pt x="5110263" y="562925"/>
                </a:lnTo>
                <a:lnTo>
                  <a:pt x="5107517" y="571163"/>
                </a:lnTo>
                <a:lnTo>
                  <a:pt x="5107517" y="579401"/>
                </a:lnTo>
                <a:lnTo>
                  <a:pt x="5104771" y="582147"/>
                </a:lnTo>
                <a:lnTo>
                  <a:pt x="5102025" y="584893"/>
                </a:lnTo>
                <a:lnTo>
                  <a:pt x="5102025" y="590385"/>
                </a:lnTo>
                <a:lnTo>
                  <a:pt x="5096533" y="593131"/>
                </a:lnTo>
                <a:lnTo>
                  <a:pt x="5102025" y="595877"/>
                </a:lnTo>
                <a:lnTo>
                  <a:pt x="5102025" y="604115"/>
                </a:lnTo>
                <a:lnTo>
                  <a:pt x="5115755" y="606861"/>
                </a:lnTo>
                <a:lnTo>
                  <a:pt x="5123993" y="606861"/>
                </a:lnTo>
                <a:lnTo>
                  <a:pt x="5129485" y="604115"/>
                </a:lnTo>
                <a:lnTo>
                  <a:pt x="5129485" y="593131"/>
                </a:lnTo>
                <a:lnTo>
                  <a:pt x="5129485" y="587639"/>
                </a:lnTo>
                <a:lnTo>
                  <a:pt x="5132230" y="587639"/>
                </a:lnTo>
                <a:lnTo>
                  <a:pt x="5137722" y="587639"/>
                </a:lnTo>
                <a:lnTo>
                  <a:pt x="5143214" y="582147"/>
                </a:lnTo>
                <a:lnTo>
                  <a:pt x="5143214" y="576655"/>
                </a:lnTo>
                <a:lnTo>
                  <a:pt x="5140468" y="576655"/>
                </a:lnTo>
                <a:lnTo>
                  <a:pt x="5137722" y="579401"/>
                </a:lnTo>
                <a:lnTo>
                  <a:pt x="5134976" y="579401"/>
                </a:lnTo>
                <a:lnTo>
                  <a:pt x="5132230" y="579401"/>
                </a:lnTo>
                <a:lnTo>
                  <a:pt x="5126739" y="584893"/>
                </a:lnTo>
                <a:lnTo>
                  <a:pt x="5118501" y="584893"/>
                </a:lnTo>
                <a:lnTo>
                  <a:pt x="5118501" y="582147"/>
                </a:lnTo>
                <a:lnTo>
                  <a:pt x="5115755" y="582147"/>
                </a:lnTo>
                <a:lnTo>
                  <a:pt x="5115755" y="579401"/>
                </a:lnTo>
                <a:lnTo>
                  <a:pt x="5115755" y="576655"/>
                </a:lnTo>
                <a:lnTo>
                  <a:pt x="5118501" y="579401"/>
                </a:lnTo>
                <a:lnTo>
                  <a:pt x="5121247" y="579401"/>
                </a:lnTo>
                <a:lnTo>
                  <a:pt x="5132230" y="576655"/>
                </a:lnTo>
                <a:lnTo>
                  <a:pt x="5137722" y="571163"/>
                </a:lnTo>
                <a:lnTo>
                  <a:pt x="5137722" y="562925"/>
                </a:lnTo>
                <a:lnTo>
                  <a:pt x="5132230" y="560179"/>
                </a:lnTo>
                <a:lnTo>
                  <a:pt x="5132230" y="554687"/>
                </a:lnTo>
                <a:lnTo>
                  <a:pt x="5126739" y="554687"/>
                </a:lnTo>
                <a:lnTo>
                  <a:pt x="5123993" y="554687"/>
                </a:lnTo>
                <a:lnTo>
                  <a:pt x="5121247" y="551941"/>
                </a:lnTo>
                <a:lnTo>
                  <a:pt x="5115755" y="551941"/>
                </a:lnTo>
                <a:close/>
                <a:moveTo>
                  <a:pt x="1323562" y="549195"/>
                </a:moveTo>
                <a:lnTo>
                  <a:pt x="1323562" y="554687"/>
                </a:lnTo>
                <a:lnTo>
                  <a:pt x="1329053" y="554687"/>
                </a:lnTo>
                <a:lnTo>
                  <a:pt x="1329053" y="549195"/>
                </a:lnTo>
                <a:lnTo>
                  <a:pt x="1323562" y="549195"/>
                </a:lnTo>
                <a:close/>
                <a:moveTo>
                  <a:pt x="1515779" y="546449"/>
                </a:moveTo>
                <a:lnTo>
                  <a:pt x="1510287" y="549195"/>
                </a:lnTo>
                <a:lnTo>
                  <a:pt x="1504796" y="549195"/>
                </a:lnTo>
                <a:lnTo>
                  <a:pt x="1491065" y="551941"/>
                </a:lnTo>
                <a:lnTo>
                  <a:pt x="1491065" y="560179"/>
                </a:lnTo>
                <a:lnTo>
                  <a:pt x="1502050" y="557433"/>
                </a:lnTo>
                <a:lnTo>
                  <a:pt x="1510287" y="554687"/>
                </a:lnTo>
                <a:lnTo>
                  <a:pt x="1513033" y="560179"/>
                </a:lnTo>
                <a:lnTo>
                  <a:pt x="1524017" y="560179"/>
                </a:lnTo>
                <a:lnTo>
                  <a:pt x="1524017" y="554687"/>
                </a:lnTo>
                <a:lnTo>
                  <a:pt x="1526763" y="551941"/>
                </a:lnTo>
                <a:lnTo>
                  <a:pt x="1529509" y="549195"/>
                </a:lnTo>
                <a:lnTo>
                  <a:pt x="1521272" y="549195"/>
                </a:lnTo>
                <a:lnTo>
                  <a:pt x="1515779" y="546449"/>
                </a:lnTo>
                <a:close/>
                <a:moveTo>
                  <a:pt x="5678680" y="546449"/>
                </a:moveTo>
                <a:lnTo>
                  <a:pt x="5675934" y="549195"/>
                </a:lnTo>
                <a:lnTo>
                  <a:pt x="5673188" y="549195"/>
                </a:lnTo>
                <a:lnTo>
                  <a:pt x="5673188" y="551941"/>
                </a:lnTo>
                <a:lnTo>
                  <a:pt x="5678680" y="554687"/>
                </a:lnTo>
                <a:lnTo>
                  <a:pt x="5684172" y="557433"/>
                </a:lnTo>
                <a:lnTo>
                  <a:pt x="5681426" y="560179"/>
                </a:lnTo>
                <a:lnTo>
                  <a:pt x="5681426" y="562925"/>
                </a:lnTo>
                <a:lnTo>
                  <a:pt x="5684172" y="560179"/>
                </a:lnTo>
                <a:lnTo>
                  <a:pt x="5684172" y="557433"/>
                </a:lnTo>
                <a:lnTo>
                  <a:pt x="5684172" y="554687"/>
                </a:lnTo>
                <a:lnTo>
                  <a:pt x="5684172" y="549195"/>
                </a:lnTo>
                <a:lnTo>
                  <a:pt x="5678680" y="546449"/>
                </a:lnTo>
                <a:close/>
                <a:moveTo>
                  <a:pt x="1298847" y="543703"/>
                </a:moveTo>
                <a:lnTo>
                  <a:pt x="1296101" y="546449"/>
                </a:lnTo>
                <a:lnTo>
                  <a:pt x="1296101" y="549195"/>
                </a:lnTo>
                <a:lnTo>
                  <a:pt x="1298847" y="551941"/>
                </a:lnTo>
                <a:lnTo>
                  <a:pt x="1304341" y="551941"/>
                </a:lnTo>
                <a:lnTo>
                  <a:pt x="1304341" y="546449"/>
                </a:lnTo>
                <a:lnTo>
                  <a:pt x="1301593" y="543703"/>
                </a:lnTo>
                <a:lnTo>
                  <a:pt x="1298847" y="543703"/>
                </a:lnTo>
                <a:close/>
                <a:moveTo>
                  <a:pt x="1394958" y="540957"/>
                </a:moveTo>
                <a:lnTo>
                  <a:pt x="1397703" y="543703"/>
                </a:lnTo>
                <a:lnTo>
                  <a:pt x="1394958" y="546449"/>
                </a:lnTo>
                <a:lnTo>
                  <a:pt x="1394958" y="549195"/>
                </a:lnTo>
                <a:lnTo>
                  <a:pt x="1403194" y="543703"/>
                </a:lnTo>
                <a:lnTo>
                  <a:pt x="1403194" y="549195"/>
                </a:lnTo>
                <a:lnTo>
                  <a:pt x="1408686" y="549195"/>
                </a:lnTo>
                <a:lnTo>
                  <a:pt x="1411434" y="546449"/>
                </a:lnTo>
                <a:lnTo>
                  <a:pt x="1414179" y="549195"/>
                </a:lnTo>
                <a:lnTo>
                  <a:pt x="1414179" y="540957"/>
                </a:lnTo>
                <a:lnTo>
                  <a:pt x="1394958" y="540957"/>
                </a:lnTo>
                <a:close/>
                <a:moveTo>
                  <a:pt x="5209118" y="538211"/>
                </a:moveTo>
                <a:lnTo>
                  <a:pt x="5200880" y="546449"/>
                </a:lnTo>
                <a:lnTo>
                  <a:pt x="5203626" y="549195"/>
                </a:lnTo>
                <a:lnTo>
                  <a:pt x="5206372" y="549195"/>
                </a:lnTo>
                <a:lnTo>
                  <a:pt x="5214610" y="549195"/>
                </a:lnTo>
                <a:lnTo>
                  <a:pt x="5220102" y="540957"/>
                </a:lnTo>
                <a:lnTo>
                  <a:pt x="5214610" y="538211"/>
                </a:lnTo>
                <a:lnTo>
                  <a:pt x="5209118" y="538211"/>
                </a:lnTo>
                <a:close/>
                <a:moveTo>
                  <a:pt x="840269" y="535465"/>
                </a:moveTo>
                <a:lnTo>
                  <a:pt x="837523" y="540957"/>
                </a:lnTo>
                <a:lnTo>
                  <a:pt x="840269" y="540957"/>
                </a:lnTo>
                <a:lnTo>
                  <a:pt x="843015" y="540957"/>
                </a:lnTo>
                <a:lnTo>
                  <a:pt x="845761" y="538211"/>
                </a:lnTo>
                <a:lnTo>
                  <a:pt x="845761" y="535465"/>
                </a:lnTo>
                <a:lnTo>
                  <a:pt x="840269" y="535465"/>
                </a:lnTo>
                <a:close/>
                <a:moveTo>
                  <a:pt x="5733600" y="532719"/>
                </a:moveTo>
                <a:lnTo>
                  <a:pt x="5730854" y="535465"/>
                </a:lnTo>
                <a:lnTo>
                  <a:pt x="5728108" y="535465"/>
                </a:lnTo>
                <a:lnTo>
                  <a:pt x="5722616" y="535465"/>
                </a:lnTo>
                <a:lnTo>
                  <a:pt x="5722616" y="540957"/>
                </a:lnTo>
                <a:lnTo>
                  <a:pt x="5730854" y="540957"/>
                </a:lnTo>
                <a:lnTo>
                  <a:pt x="5739091" y="540957"/>
                </a:lnTo>
                <a:lnTo>
                  <a:pt x="5739091" y="532719"/>
                </a:lnTo>
                <a:lnTo>
                  <a:pt x="5733600" y="532719"/>
                </a:lnTo>
                <a:close/>
                <a:moveTo>
                  <a:pt x="5629252" y="532719"/>
                </a:moveTo>
                <a:lnTo>
                  <a:pt x="5626506" y="535465"/>
                </a:lnTo>
                <a:lnTo>
                  <a:pt x="5623760" y="538211"/>
                </a:lnTo>
                <a:lnTo>
                  <a:pt x="5618268" y="540957"/>
                </a:lnTo>
                <a:lnTo>
                  <a:pt x="5618268" y="546449"/>
                </a:lnTo>
                <a:lnTo>
                  <a:pt x="5626506" y="549195"/>
                </a:lnTo>
                <a:lnTo>
                  <a:pt x="5629252" y="551941"/>
                </a:lnTo>
                <a:lnTo>
                  <a:pt x="5631998" y="551941"/>
                </a:lnTo>
                <a:lnTo>
                  <a:pt x="5634744" y="549195"/>
                </a:lnTo>
                <a:lnTo>
                  <a:pt x="5634744" y="546449"/>
                </a:lnTo>
                <a:lnTo>
                  <a:pt x="5637490" y="543703"/>
                </a:lnTo>
                <a:lnTo>
                  <a:pt x="5637490" y="538211"/>
                </a:lnTo>
                <a:lnTo>
                  <a:pt x="5634744" y="538211"/>
                </a:lnTo>
                <a:lnTo>
                  <a:pt x="5631998" y="532719"/>
                </a:lnTo>
                <a:lnTo>
                  <a:pt x="5629252" y="532719"/>
                </a:lnTo>
                <a:close/>
                <a:moveTo>
                  <a:pt x="5604539" y="532719"/>
                </a:moveTo>
                <a:lnTo>
                  <a:pt x="5599047" y="538211"/>
                </a:lnTo>
                <a:lnTo>
                  <a:pt x="5593555" y="546449"/>
                </a:lnTo>
                <a:lnTo>
                  <a:pt x="5590809" y="546449"/>
                </a:lnTo>
                <a:lnTo>
                  <a:pt x="5588063" y="543703"/>
                </a:lnTo>
                <a:lnTo>
                  <a:pt x="5588063" y="546449"/>
                </a:lnTo>
                <a:lnTo>
                  <a:pt x="5588063" y="549195"/>
                </a:lnTo>
                <a:lnTo>
                  <a:pt x="5588063" y="551941"/>
                </a:lnTo>
                <a:lnTo>
                  <a:pt x="5593555" y="549195"/>
                </a:lnTo>
                <a:lnTo>
                  <a:pt x="5601793" y="549195"/>
                </a:lnTo>
                <a:lnTo>
                  <a:pt x="5601793" y="543703"/>
                </a:lnTo>
                <a:lnTo>
                  <a:pt x="5601793" y="538211"/>
                </a:lnTo>
                <a:lnTo>
                  <a:pt x="5604539" y="532719"/>
                </a:lnTo>
                <a:close/>
                <a:moveTo>
                  <a:pt x="604115" y="532719"/>
                </a:moveTo>
                <a:lnTo>
                  <a:pt x="601369" y="535465"/>
                </a:lnTo>
                <a:lnTo>
                  <a:pt x="604115" y="538211"/>
                </a:lnTo>
                <a:lnTo>
                  <a:pt x="606861" y="538211"/>
                </a:lnTo>
                <a:lnTo>
                  <a:pt x="609607" y="538211"/>
                </a:lnTo>
                <a:lnTo>
                  <a:pt x="609607" y="532719"/>
                </a:lnTo>
                <a:lnTo>
                  <a:pt x="604115" y="532719"/>
                </a:lnTo>
                <a:close/>
                <a:moveTo>
                  <a:pt x="919902" y="529974"/>
                </a:moveTo>
                <a:lnTo>
                  <a:pt x="917156" y="532719"/>
                </a:lnTo>
                <a:lnTo>
                  <a:pt x="919902" y="535465"/>
                </a:lnTo>
                <a:lnTo>
                  <a:pt x="925395" y="535465"/>
                </a:lnTo>
                <a:lnTo>
                  <a:pt x="925395" y="529974"/>
                </a:lnTo>
                <a:lnTo>
                  <a:pt x="919902" y="529974"/>
                </a:lnTo>
                <a:close/>
                <a:moveTo>
                  <a:pt x="1469098" y="527228"/>
                </a:moveTo>
                <a:lnTo>
                  <a:pt x="1469098" y="532719"/>
                </a:lnTo>
                <a:lnTo>
                  <a:pt x="1469098" y="538211"/>
                </a:lnTo>
                <a:lnTo>
                  <a:pt x="1471844" y="535465"/>
                </a:lnTo>
                <a:lnTo>
                  <a:pt x="1474589" y="535465"/>
                </a:lnTo>
                <a:lnTo>
                  <a:pt x="1477335" y="535465"/>
                </a:lnTo>
                <a:lnTo>
                  <a:pt x="1477335" y="527228"/>
                </a:lnTo>
                <a:lnTo>
                  <a:pt x="1469098" y="527228"/>
                </a:lnTo>
                <a:close/>
                <a:moveTo>
                  <a:pt x="5074565" y="527227"/>
                </a:moveTo>
                <a:lnTo>
                  <a:pt x="5074565" y="538211"/>
                </a:lnTo>
                <a:lnTo>
                  <a:pt x="5077311" y="540957"/>
                </a:lnTo>
                <a:lnTo>
                  <a:pt x="5077311" y="546449"/>
                </a:lnTo>
                <a:lnTo>
                  <a:pt x="5069073" y="546449"/>
                </a:lnTo>
                <a:lnTo>
                  <a:pt x="5060835" y="546449"/>
                </a:lnTo>
                <a:lnTo>
                  <a:pt x="5060835" y="529973"/>
                </a:lnTo>
                <a:lnTo>
                  <a:pt x="5074565" y="527227"/>
                </a:lnTo>
                <a:close/>
                <a:moveTo>
                  <a:pt x="5832455" y="524481"/>
                </a:moveTo>
                <a:lnTo>
                  <a:pt x="5829709" y="527227"/>
                </a:lnTo>
                <a:lnTo>
                  <a:pt x="5826963" y="527227"/>
                </a:lnTo>
                <a:lnTo>
                  <a:pt x="5821471" y="527227"/>
                </a:lnTo>
                <a:lnTo>
                  <a:pt x="5824217" y="532719"/>
                </a:lnTo>
                <a:lnTo>
                  <a:pt x="5826963" y="535465"/>
                </a:lnTo>
                <a:lnTo>
                  <a:pt x="5826963" y="529973"/>
                </a:lnTo>
                <a:lnTo>
                  <a:pt x="5829709" y="529973"/>
                </a:lnTo>
                <a:lnTo>
                  <a:pt x="5832455" y="527227"/>
                </a:lnTo>
                <a:lnTo>
                  <a:pt x="5835201" y="524481"/>
                </a:lnTo>
                <a:lnTo>
                  <a:pt x="5832455" y="524481"/>
                </a:lnTo>
                <a:close/>
                <a:moveTo>
                  <a:pt x="1518526" y="521736"/>
                </a:moveTo>
                <a:lnTo>
                  <a:pt x="1518526" y="524482"/>
                </a:lnTo>
                <a:lnTo>
                  <a:pt x="1524017" y="524482"/>
                </a:lnTo>
                <a:lnTo>
                  <a:pt x="1526763" y="527228"/>
                </a:lnTo>
                <a:lnTo>
                  <a:pt x="1529509" y="529974"/>
                </a:lnTo>
                <a:lnTo>
                  <a:pt x="1535002" y="529974"/>
                </a:lnTo>
                <a:lnTo>
                  <a:pt x="1532255" y="524482"/>
                </a:lnTo>
                <a:lnTo>
                  <a:pt x="1529509" y="521736"/>
                </a:lnTo>
                <a:lnTo>
                  <a:pt x="1518526" y="521736"/>
                </a:lnTo>
                <a:close/>
                <a:moveTo>
                  <a:pt x="1510287" y="521736"/>
                </a:moveTo>
                <a:lnTo>
                  <a:pt x="1510287" y="527228"/>
                </a:lnTo>
                <a:lnTo>
                  <a:pt x="1518526" y="527228"/>
                </a:lnTo>
                <a:lnTo>
                  <a:pt x="1515779" y="521736"/>
                </a:lnTo>
                <a:lnTo>
                  <a:pt x="1510287" y="521736"/>
                </a:lnTo>
                <a:close/>
                <a:moveTo>
                  <a:pt x="1183518" y="518990"/>
                </a:moveTo>
                <a:lnTo>
                  <a:pt x="1183518" y="524482"/>
                </a:lnTo>
                <a:lnTo>
                  <a:pt x="1189009" y="524482"/>
                </a:lnTo>
                <a:lnTo>
                  <a:pt x="1189009" y="521736"/>
                </a:lnTo>
                <a:lnTo>
                  <a:pt x="1186263" y="521736"/>
                </a:lnTo>
                <a:lnTo>
                  <a:pt x="1186263" y="518990"/>
                </a:lnTo>
                <a:lnTo>
                  <a:pt x="1183518" y="518990"/>
                </a:lnTo>
                <a:close/>
                <a:moveTo>
                  <a:pt x="5357401" y="518989"/>
                </a:moveTo>
                <a:lnTo>
                  <a:pt x="5354655" y="521735"/>
                </a:lnTo>
                <a:lnTo>
                  <a:pt x="5354655" y="524481"/>
                </a:lnTo>
                <a:lnTo>
                  <a:pt x="5354655" y="527227"/>
                </a:lnTo>
                <a:lnTo>
                  <a:pt x="5357401" y="527227"/>
                </a:lnTo>
                <a:lnTo>
                  <a:pt x="5357401" y="529973"/>
                </a:lnTo>
                <a:lnTo>
                  <a:pt x="5371131" y="529973"/>
                </a:lnTo>
                <a:lnTo>
                  <a:pt x="5371131" y="524481"/>
                </a:lnTo>
                <a:lnTo>
                  <a:pt x="5371131" y="521735"/>
                </a:lnTo>
                <a:lnTo>
                  <a:pt x="5365639" y="518989"/>
                </a:lnTo>
                <a:lnTo>
                  <a:pt x="5357401" y="518989"/>
                </a:lnTo>
                <a:close/>
                <a:moveTo>
                  <a:pt x="337755" y="516244"/>
                </a:moveTo>
                <a:lnTo>
                  <a:pt x="337755" y="521736"/>
                </a:lnTo>
                <a:lnTo>
                  <a:pt x="343247" y="524482"/>
                </a:lnTo>
                <a:lnTo>
                  <a:pt x="343247" y="516244"/>
                </a:lnTo>
                <a:lnTo>
                  <a:pt x="337755" y="516244"/>
                </a:lnTo>
                <a:close/>
                <a:moveTo>
                  <a:pt x="5673188" y="516243"/>
                </a:moveTo>
                <a:lnTo>
                  <a:pt x="5664950" y="518989"/>
                </a:lnTo>
                <a:lnTo>
                  <a:pt x="5662204" y="518989"/>
                </a:lnTo>
                <a:lnTo>
                  <a:pt x="5659458" y="518989"/>
                </a:lnTo>
                <a:lnTo>
                  <a:pt x="5659458" y="521735"/>
                </a:lnTo>
                <a:lnTo>
                  <a:pt x="5664950" y="521735"/>
                </a:lnTo>
                <a:lnTo>
                  <a:pt x="5667696" y="524481"/>
                </a:lnTo>
                <a:lnTo>
                  <a:pt x="5667696" y="521735"/>
                </a:lnTo>
                <a:lnTo>
                  <a:pt x="5673188" y="521735"/>
                </a:lnTo>
                <a:lnTo>
                  <a:pt x="5673188" y="516243"/>
                </a:lnTo>
                <a:close/>
                <a:moveTo>
                  <a:pt x="518990" y="513498"/>
                </a:moveTo>
                <a:lnTo>
                  <a:pt x="516244" y="516244"/>
                </a:lnTo>
                <a:lnTo>
                  <a:pt x="524482" y="516244"/>
                </a:lnTo>
                <a:lnTo>
                  <a:pt x="524482" y="513498"/>
                </a:lnTo>
                <a:lnTo>
                  <a:pt x="518990" y="513498"/>
                </a:lnTo>
                <a:close/>
                <a:moveTo>
                  <a:pt x="1510287" y="510752"/>
                </a:moveTo>
                <a:lnTo>
                  <a:pt x="1510287" y="513498"/>
                </a:lnTo>
                <a:lnTo>
                  <a:pt x="1507541" y="513498"/>
                </a:lnTo>
                <a:lnTo>
                  <a:pt x="1507541" y="516244"/>
                </a:lnTo>
                <a:lnTo>
                  <a:pt x="1510287" y="516244"/>
                </a:lnTo>
                <a:lnTo>
                  <a:pt x="1510287" y="518990"/>
                </a:lnTo>
                <a:lnTo>
                  <a:pt x="1513033" y="518990"/>
                </a:lnTo>
                <a:lnTo>
                  <a:pt x="1513033" y="516244"/>
                </a:lnTo>
                <a:lnTo>
                  <a:pt x="1515779" y="516244"/>
                </a:lnTo>
                <a:lnTo>
                  <a:pt x="1515779" y="513498"/>
                </a:lnTo>
                <a:lnTo>
                  <a:pt x="1513033" y="513498"/>
                </a:lnTo>
                <a:lnTo>
                  <a:pt x="1513033" y="510752"/>
                </a:lnTo>
                <a:lnTo>
                  <a:pt x="1510287" y="510752"/>
                </a:lnTo>
                <a:close/>
                <a:moveTo>
                  <a:pt x="5286005" y="508006"/>
                </a:moveTo>
                <a:lnTo>
                  <a:pt x="5288751" y="513497"/>
                </a:lnTo>
                <a:lnTo>
                  <a:pt x="5294243" y="513497"/>
                </a:lnTo>
                <a:lnTo>
                  <a:pt x="5294243" y="508006"/>
                </a:lnTo>
                <a:lnTo>
                  <a:pt x="5288751" y="508006"/>
                </a:lnTo>
                <a:lnTo>
                  <a:pt x="5286005" y="508006"/>
                </a:lnTo>
                <a:close/>
                <a:moveTo>
                  <a:pt x="1254913" y="508006"/>
                </a:moveTo>
                <a:lnTo>
                  <a:pt x="1254913" y="510752"/>
                </a:lnTo>
                <a:lnTo>
                  <a:pt x="1252167" y="513498"/>
                </a:lnTo>
                <a:lnTo>
                  <a:pt x="1252167" y="516244"/>
                </a:lnTo>
                <a:lnTo>
                  <a:pt x="1257659" y="518990"/>
                </a:lnTo>
                <a:lnTo>
                  <a:pt x="1263149" y="518990"/>
                </a:lnTo>
                <a:lnTo>
                  <a:pt x="1263149" y="513498"/>
                </a:lnTo>
                <a:lnTo>
                  <a:pt x="1260404" y="510752"/>
                </a:lnTo>
                <a:lnTo>
                  <a:pt x="1257659" y="508006"/>
                </a:lnTo>
                <a:lnTo>
                  <a:pt x="1254913" y="508006"/>
                </a:lnTo>
                <a:close/>
                <a:moveTo>
                  <a:pt x="5563349" y="505260"/>
                </a:moveTo>
                <a:lnTo>
                  <a:pt x="5560603" y="508006"/>
                </a:lnTo>
                <a:lnTo>
                  <a:pt x="5566095" y="508006"/>
                </a:lnTo>
                <a:lnTo>
                  <a:pt x="5571587" y="508006"/>
                </a:lnTo>
                <a:lnTo>
                  <a:pt x="5571587" y="505260"/>
                </a:lnTo>
                <a:lnTo>
                  <a:pt x="5566095" y="505260"/>
                </a:lnTo>
                <a:lnTo>
                  <a:pt x="5563349" y="505260"/>
                </a:lnTo>
                <a:close/>
                <a:moveTo>
                  <a:pt x="1389464" y="505260"/>
                </a:moveTo>
                <a:lnTo>
                  <a:pt x="1389464" y="513498"/>
                </a:lnTo>
                <a:lnTo>
                  <a:pt x="1392210" y="518990"/>
                </a:lnTo>
                <a:lnTo>
                  <a:pt x="1386718" y="518990"/>
                </a:lnTo>
                <a:lnTo>
                  <a:pt x="1386718" y="524482"/>
                </a:lnTo>
                <a:lnTo>
                  <a:pt x="1394958" y="524482"/>
                </a:lnTo>
                <a:lnTo>
                  <a:pt x="1397703" y="518990"/>
                </a:lnTo>
                <a:lnTo>
                  <a:pt x="1397703" y="513498"/>
                </a:lnTo>
                <a:lnTo>
                  <a:pt x="1394958" y="508006"/>
                </a:lnTo>
                <a:lnTo>
                  <a:pt x="1389464" y="505260"/>
                </a:lnTo>
                <a:close/>
                <a:moveTo>
                  <a:pt x="1452622" y="499768"/>
                </a:moveTo>
                <a:lnTo>
                  <a:pt x="1452622" y="508006"/>
                </a:lnTo>
                <a:lnTo>
                  <a:pt x="1455368" y="505260"/>
                </a:lnTo>
                <a:lnTo>
                  <a:pt x="1458113" y="505260"/>
                </a:lnTo>
                <a:lnTo>
                  <a:pt x="1455368" y="499768"/>
                </a:lnTo>
                <a:lnTo>
                  <a:pt x="1452622" y="499768"/>
                </a:lnTo>
                <a:close/>
                <a:moveTo>
                  <a:pt x="5634744" y="499768"/>
                </a:moveTo>
                <a:lnTo>
                  <a:pt x="5637490" y="502514"/>
                </a:lnTo>
                <a:lnTo>
                  <a:pt x="5642982" y="505260"/>
                </a:lnTo>
                <a:lnTo>
                  <a:pt x="5642982" y="499768"/>
                </a:lnTo>
                <a:lnTo>
                  <a:pt x="5634744" y="499768"/>
                </a:lnTo>
                <a:close/>
                <a:moveTo>
                  <a:pt x="5574333" y="499768"/>
                </a:moveTo>
                <a:lnTo>
                  <a:pt x="5574333" y="505260"/>
                </a:lnTo>
                <a:lnTo>
                  <a:pt x="5579825" y="510752"/>
                </a:lnTo>
                <a:lnTo>
                  <a:pt x="5579825" y="508006"/>
                </a:lnTo>
                <a:lnTo>
                  <a:pt x="5579825" y="505260"/>
                </a:lnTo>
                <a:lnTo>
                  <a:pt x="5577079" y="502514"/>
                </a:lnTo>
                <a:lnTo>
                  <a:pt x="5577079" y="499768"/>
                </a:lnTo>
                <a:lnTo>
                  <a:pt x="5574333" y="499768"/>
                </a:lnTo>
                <a:close/>
                <a:moveTo>
                  <a:pt x="5316211" y="499768"/>
                </a:moveTo>
                <a:lnTo>
                  <a:pt x="5316211" y="505260"/>
                </a:lnTo>
                <a:lnTo>
                  <a:pt x="5321703" y="508006"/>
                </a:lnTo>
                <a:lnTo>
                  <a:pt x="5321703" y="499768"/>
                </a:lnTo>
                <a:lnTo>
                  <a:pt x="5316211" y="499768"/>
                </a:lnTo>
                <a:close/>
                <a:moveTo>
                  <a:pt x="1433400" y="497022"/>
                </a:moveTo>
                <a:lnTo>
                  <a:pt x="1433400" y="502514"/>
                </a:lnTo>
                <a:lnTo>
                  <a:pt x="1441637" y="502514"/>
                </a:lnTo>
                <a:lnTo>
                  <a:pt x="1441637" y="497022"/>
                </a:lnTo>
                <a:lnTo>
                  <a:pt x="1433400" y="497022"/>
                </a:lnTo>
                <a:close/>
                <a:moveTo>
                  <a:pt x="5815979" y="497022"/>
                </a:moveTo>
                <a:lnTo>
                  <a:pt x="5815979" y="499768"/>
                </a:lnTo>
                <a:lnTo>
                  <a:pt x="5821471" y="499768"/>
                </a:lnTo>
                <a:lnTo>
                  <a:pt x="5821471" y="497022"/>
                </a:lnTo>
                <a:lnTo>
                  <a:pt x="5815979" y="497022"/>
                </a:lnTo>
                <a:close/>
                <a:moveTo>
                  <a:pt x="1340038" y="491530"/>
                </a:moveTo>
                <a:lnTo>
                  <a:pt x="1340038" y="499768"/>
                </a:lnTo>
                <a:lnTo>
                  <a:pt x="1342784" y="505260"/>
                </a:lnTo>
                <a:lnTo>
                  <a:pt x="1348275" y="508006"/>
                </a:lnTo>
                <a:lnTo>
                  <a:pt x="1353766" y="508006"/>
                </a:lnTo>
                <a:lnTo>
                  <a:pt x="1356512" y="502514"/>
                </a:lnTo>
                <a:lnTo>
                  <a:pt x="1359260" y="499768"/>
                </a:lnTo>
                <a:lnTo>
                  <a:pt x="1359260" y="505260"/>
                </a:lnTo>
                <a:lnTo>
                  <a:pt x="1362005" y="502514"/>
                </a:lnTo>
                <a:lnTo>
                  <a:pt x="1364751" y="502514"/>
                </a:lnTo>
                <a:lnTo>
                  <a:pt x="1367496" y="502514"/>
                </a:lnTo>
                <a:lnTo>
                  <a:pt x="1367496" y="497022"/>
                </a:lnTo>
                <a:lnTo>
                  <a:pt x="1356512" y="497022"/>
                </a:lnTo>
                <a:lnTo>
                  <a:pt x="1351020" y="491530"/>
                </a:lnTo>
                <a:lnTo>
                  <a:pt x="1345529" y="491530"/>
                </a:lnTo>
                <a:lnTo>
                  <a:pt x="1340038" y="491530"/>
                </a:lnTo>
                <a:close/>
                <a:moveTo>
                  <a:pt x="5829709" y="488784"/>
                </a:moveTo>
                <a:lnTo>
                  <a:pt x="5832455" y="494276"/>
                </a:lnTo>
                <a:lnTo>
                  <a:pt x="5835201" y="497022"/>
                </a:lnTo>
                <a:lnTo>
                  <a:pt x="5835201" y="488784"/>
                </a:lnTo>
                <a:lnTo>
                  <a:pt x="5829709" y="488784"/>
                </a:lnTo>
                <a:close/>
                <a:moveTo>
                  <a:pt x="5568841" y="488784"/>
                </a:moveTo>
                <a:lnTo>
                  <a:pt x="5568841" y="491530"/>
                </a:lnTo>
                <a:lnTo>
                  <a:pt x="5566095" y="491530"/>
                </a:lnTo>
                <a:lnTo>
                  <a:pt x="5566095" y="494276"/>
                </a:lnTo>
                <a:lnTo>
                  <a:pt x="5568841" y="494276"/>
                </a:lnTo>
                <a:lnTo>
                  <a:pt x="5568841" y="497022"/>
                </a:lnTo>
                <a:lnTo>
                  <a:pt x="5571587" y="497022"/>
                </a:lnTo>
                <a:lnTo>
                  <a:pt x="5571587" y="494276"/>
                </a:lnTo>
                <a:lnTo>
                  <a:pt x="5574333" y="494276"/>
                </a:lnTo>
                <a:lnTo>
                  <a:pt x="5574333" y="491530"/>
                </a:lnTo>
                <a:lnTo>
                  <a:pt x="5571587" y="491530"/>
                </a:lnTo>
                <a:lnTo>
                  <a:pt x="5571587" y="488784"/>
                </a:lnTo>
                <a:lnTo>
                  <a:pt x="5568841" y="488784"/>
                </a:lnTo>
                <a:close/>
                <a:moveTo>
                  <a:pt x="1485574" y="486038"/>
                </a:moveTo>
                <a:lnTo>
                  <a:pt x="1485574" y="488784"/>
                </a:lnTo>
                <a:lnTo>
                  <a:pt x="1488320" y="491530"/>
                </a:lnTo>
                <a:lnTo>
                  <a:pt x="1496557" y="491530"/>
                </a:lnTo>
                <a:lnTo>
                  <a:pt x="1496557" y="486038"/>
                </a:lnTo>
                <a:lnTo>
                  <a:pt x="1485574" y="486038"/>
                </a:lnTo>
                <a:close/>
                <a:moveTo>
                  <a:pt x="1274134" y="486038"/>
                </a:moveTo>
                <a:lnTo>
                  <a:pt x="1274134" y="488784"/>
                </a:lnTo>
                <a:lnTo>
                  <a:pt x="1279625" y="491530"/>
                </a:lnTo>
                <a:lnTo>
                  <a:pt x="1282371" y="488784"/>
                </a:lnTo>
                <a:lnTo>
                  <a:pt x="1282371" y="486038"/>
                </a:lnTo>
                <a:lnTo>
                  <a:pt x="1276880" y="486038"/>
                </a:lnTo>
                <a:lnTo>
                  <a:pt x="1274134" y="486038"/>
                </a:lnTo>
                <a:close/>
                <a:moveTo>
                  <a:pt x="5774789" y="486038"/>
                </a:moveTo>
                <a:lnTo>
                  <a:pt x="5774789" y="488784"/>
                </a:lnTo>
                <a:lnTo>
                  <a:pt x="5772043" y="491530"/>
                </a:lnTo>
                <a:lnTo>
                  <a:pt x="5772043" y="494276"/>
                </a:lnTo>
                <a:lnTo>
                  <a:pt x="5777535" y="491530"/>
                </a:lnTo>
                <a:lnTo>
                  <a:pt x="5780281" y="488784"/>
                </a:lnTo>
                <a:lnTo>
                  <a:pt x="5777535" y="488784"/>
                </a:lnTo>
                <a:lnTo>
                  <a:pt x="5777535" y="486038"/>
                </a:lnTo>
                <a:lnTo>
                  <a:pt x="5774789" y="486038"/>
                </a:lnTo>
                <a:close/>
                <a:moveTo>
                  <a:pt x="5582571" y="486038"/>
                </a:moveTo>
                <a:lnTo>
                  <a:pt x="5582571" y="499768"/>
                </a:lnTo>
                <a:lnTo>
                  <a:pt x="5585317" y="499768"/>
                </a:lnTo>
                <a:lnTo>
                  <a:pt x="5585317" y="497022"/>
                </a:lnTo>
                <a:lnTo>
                  <a:pt x="5588063" y="497022"/>
                </a:lnTo>
                <a:lnTo>
                  <a:pt x="5585317" y="494276"/>
                </a:lnTo>
                <a:lnTo>
                  <a:pt x="5588063" y="486038"/>
                </a:lnTo>
                <a:lnTo>
                  <a:pt x="5582571" y="486038"/>
                </a:lnTo>
                <a:close/>
                <a:moveTo>
                  <a:pt x="1554223" y="480546"/>
                </a:moveTo>
                <a:lnTo>
                  <a:pt x="1545985" y="483292"/>
                </a:lnTo>
                <a:lnTo>
                  <a:pt x="1545985" y="488784"/>
                </a:lnTo>
                <a:lnTo>
                  <a:pt x="1551477" y="486038"/>
                </a:lnTo>
                <a:lnTo>
                  <a:pt x="1554223" y="480546"/>
                </a:lnTo>
                <a:close/>
                <a:moveTo>
                  <a:pt x="1515779" y="480546"/>
                </a:moveTo>
                <a:lnTo>
                  <a:pt x="1515779" y="486038"/>
                </a:lnTo>
                <a:lnTo>
                  <a:pt x="1515779" y="491530"/>
                </a:lnTo>
                <a:lnTo>
                  <a:pt x="1518526" y="494276"/>
                </a:lnTo>
                <a:lnTo>
                  <a:pt x="1515779" y="497022"/>
                </a:lnTo>
                <a:lnTo>
                  <a:pt x="1518526" y="499768"/>
                </a:lnTo>
                <a:lnTo>
                  <a:pt x="1521272" y="499768"/>
                </a:lnTo>
                <a:lnTo>
                  <a:pt x="1529509" y="497022"/>
                </a:lnTo>
                <a:lnTo>
                  <a:pt x="1529509" y="502514"/>
                </a:lnTo>
                <a:lnTo>
                  <a:pt x="1532255" y="505260"/>
                </a:lnTo>
                <a:lnTo>
                  <a:pt x="1535002" y="508006"/>
                </a:lnTo>
                <a:lnTo>
                  <a:pt x="1532255" y="510752"/>
                </a:lnTo>
                <a:lnTo>
                  <a:pt x="1535002" y="510752"/>
                </a:lnTo>
                <a:lnTo>
                  <a:pt x="1535002" y="513498"/>
                </a:lnTo>
                <a:lnTo>
                  <a:pt x="1535002" y="516244"/>
                </a:lnTo>
                <a:lnTo>
                  <a:pt x="1540493" y="516244"/>
                </a:lnTo>
                <a:lnTo>
                  <a:pt x="1543239" y="518990"/>
                </a:lnTo>
                <a:lnTo>
                  <a:pt x="1554223" y="524482"/>
                </a:lnTo>
                <a:lnTo>
                  <a:pt x="1551477" y="518990"/>
                </a:lnTo>
                <a:lnTo>
                  <a:pt x="1545985" y="516244"/>
                </a:lnTo>
                <a:lnTo>
                  <a:pt x="1543239" y="510752"/>
                </a:lnTo>
                <a:lnTo>
                  <a:pt x="1540493" y="505260"/>
                </a:lnTo>
                <a:lnTo>
                  <a:pt x="1543239" y="505260"/>
                </a:lnTo>
                <a:lnTo>
                  <a:pt x="1543239" y="499768"/>
                </a:lnTo>
                <a:lnTo>
                  <a:pt x="1540493" y="494276"/>
                </a:lnTo>
                <a:lnTo>
                  <a:pt x="1526763" y="494276"/>
                </a:lnTo>
                <a:lnTo>
                  <a:pt x="1526763" y="488784"/>
                </a:lnTo>
                <a:lnTo>
                  <a:pt x="1524017" y="480546"/>
                </a:lnTo>
                <a:lnTo>
                  <a:pt x="1515779" y="480546"/>
                </a:lnTo>
                <a:close/>
                <a:moveTo>
                  <a:pt x="1408686" y="477800"/>
                </a:moveTo>
                <a:lnTo>
                  <a:pt x="1403194" y="480546"/>
                </a:lnTo>
                <a:lnTo>
                  <a:pt x="1400448" y="483292"/>
                </a:lnTo>
                <a:lnTo>
                  <a:pt x="1403194" y="486038"/>
                </a:lnTo>
                <a:lnTo>
                  <a:pt x="1408686" y="486038"/>
                </a:lnTo>
                <a:lnTo>
                  <a:pt x="1408686" y="477800"/>
                </a:lnTo>
                <a:close/>
                <a:moveTo>
                  <a:pt x="422880" y="477800"/>
                </a:moveTo>
                <a:lnTo>
                  <a:pt x="395421" y="483292"/>
                </a:lnTo>
                <a:lnTo>
                  <a:pt x="381691" y="486038"/>
                </a:lnTo>
                <a:lnTo>
                  <a:pt x="365215" y="486038"/>
                </a:lnTo>
                <a:lnTo>
                  <a:pt x="370707" y="491530"/>
                </a:lnTo>
                <a:lnTo>
                  <a:pt x="376199" y="494276"/>
                </a:lnTo>
                <a:lnTo>
                  <a:pt x="387183" y="494276"/>
                </a:lnTo>
                <a:lnTo>
                  <a:pt x="395421" y="491530"/>
                </a:lnTo>
                <a:lnTo>
                  <a:pt x="411897" y="486038"/>
                </a:lnTo>
                <a:lnTo>
                  <a:pt x="420134" y="483292"/>
                </a:lnTo>
                <a:lnTo>
                  <a:pt x="422880" y="477800"/>
                </a:lnTo>
                <a:close/>
                <a:moveTo>
                  <a:pt x="5697902" y="475054"/>
                </a:moveTo>
                <a:lnTo>
                  <a:pt x="5697902" y="483292"/>
                </a:lnTo>
                <a:lnTo>
                  <a:pt x="5703394" y="486038"/>
                </a:lnTo>
                <a:lnTo>
                  <a:pt x="5706140" y="483292"/>
                </a:lnTo>
                <a:lnTo>
                  <a:pt x="5706140" y="480546"/>
                </a:lnTo>
                <a:lnTo>
                  <a:pt x="5703394" y="480546"/>
                </a:lnTo>
                <a:lnTo>
                  <a:pt x="5700648" y="477800"/>
                </a:lnTo>
                <a:lnTo>
                  <a:pt x="5700648" y="475054"/>
                </a:lnTo>
                <a:lnTo>
                  <a:pt x="5697902" y="475054"/>
                </a:lnTo>
                <a:close/>
                <a:moveTo>
                  <a:pt x="1386718" y="475054"/>
                </a:moveTo>
                <a:lnTo>
                  <a:pt x="1386718" y="477800"/>
                </a:lnTo>
                <a:lnTo>
                  <a:pt x="1381227" y="477800"/>
                </a:lnTo>
                <a:lnTo>
                  <a:pt x="1381227" y="480546"/>
                </a:lnTo>
                <a:lnTo>
                  <a:pt x="1392210" y="480546"/>
                </a:lnTo>
                <a:lnTo>
                  <a:pt x="1394958" y="475054"/>
                </a:lnTo>
                <a:lnTo>
                  <a:pt x="1389464" y="475054"/>
                </a:lnTo>
                <a:lnTo>
                  <a:pt x="1386718" y="475054"/>
                </a:lnTo>
                <a:close/>
                <a:moveTo>
                  <a:pt x="475054" y="475054"/>
                </a:moveTo>
                <a:lnTo>
                  <a:pt x="461324" y="477800"/>
                </a:lnTo>
                <a:lnTo>
                  <a:pt x="458578" y="480546"/>
                </a:lnTo>
                <a:lnTo>
                  <a:pt x="458578" y="486038"/>
                </a:lnTo>
                <a:lnTo>
                  <a:pt x="469562" y="483292"/>
                </a:lnTo>
                <a:lnTo>
                  <a:pt x="477800" y="483292"/>
                </a:lnTo>
                <a:lnTo>
                  <a:pt x="486038" y="480546"/>
                </a:lnTo>
                <a:lnTo>
                  <a:pt x="497022" y="480546"/>
                </a:lnTo>
                <a:lnTo>
                  <a:pt x="499768" y="483292"/>
                </a:lnTo>
                <a:lnTo>
                  <a:pt x="499768" y="486038"/>
                </a:lnTo>
                <a:lnTo>
                  <a:pt x="505260" y="483292"/>
                </a:lnTo>
                <a:lnTo>
                  <a:pt x="505260" y="480546"/>
                </a:lnTo>
                <a:lnTo>
                  <a:pt x="497022" y="480546"/>
                </a:lnTo>
                <a:lnTo>
                  <a:pt x="488784" y="477800"/>
                </a:lnTo>
                <a:lnTo>
                  <a:pt x="475054" y="475054"/>
                </a:lnTo>
                <a:close/>
                <a:moveTo>
                  <a:pt x="5590809" y="472308"/>
                </a:moveTo>
                <a:lnTo>
                  <a:pt x="5588063" y="477800"/>
                </a:lnTo>
                <a:lnTo>
                  <a:pt x="5599047" y="477800"/>
                </a:lnTo>
                <a:lnTo>
                  <a:pt x="5599047" y="472308"/>
                </a:lnTo>
                <a:lnTo>
                  <a:pt x="5590809" y="472308"/>
                </a:lnTo>
                <a:close/>
                <a:moveTo>
                  <a:pt x="1526763" y="469562"/>
                </a:moveTo>
                <a:lnTo>
                  <a:pt x="1526763" y="472308"/>
                </a:lnTo>
                <a:lnTo>
                  <a:pt x="1524017" y="477800"/>
                </a:lnTo>
                <a:lnTo>
                  <a:pt x="1532255" y="477800"/>
                </a:lnTo>
                <a:lnTo>
                  <a:pt x="1532255" y="472308"/>
                </a:lnTo>
                <a:lnTo>
                  <a:pt x="1526763" y="469562"/>
                </a:lnTo>
                <a:close/>
                <a:moveTo>
                  <a:pt x="1496557" y="466816"/>
                </a:moveTo>
                <a:lnTo>
                  <a:pt x="1496557" y="477800"/>
                </a:lnTo>
                <a:lnTo>
                  <a:pt x="1504796" y="475054"/>
                </a:lnTo>
                <a:lnTo>
                  <a:pt x="1510287" y="472308"/>
                </a:lnTo>
                <a:lnTo>
                  <a:pt x="1510287" y="469562"/>
                </a:lnTo>
                <a:lnTo>
                  <a:pt x="1504796" y="466816"/>
                </a:lnTo>
                <a:lnTo>
                  <a:pt x="1496557" y="466816"/>
                </a:lnTo>
                <a:close/>
                <a:moveTo>
                  <a:pt x="5651220" y="466816"/>
                </a:moveTo>
                <a:lnTo>
                  <a:pt x="5653966" y="472308"/>
                </a:lnTo>
                <a:lnTo>
                  <a:pt x="5653966" y="475054"/>
                </a:lnTo>
                <a:lnTo>
                  <a:pt x="5659458" y="475054"/>
                </a:lnTo>
                <a:lnTo>
                  <a:pt x="5656712" y="466816"/>
                </a:lnTo>
                <a:lnTo>
                  <a:pt x="5651220" y="466816"/>
                </a:lnTo>
                <a:close/>
                <a:moveTo>
                  <a:pt x="1364751" y="464070"/>
                </a:moveTo>
                <a:lnTo>
                  <a:pt x="1362005" y="472308"/>
                </a:lnTo>
                <a:lnTo>
                  <a:pt x="1364751" y="480546"/>
                </a:lnTo>
                <a:lnTo>
                  <a:pt x="1370242" y="480546"/>
                </a:lnTo>
                <a:lnTo>
                  <a:pt x="1370242" y="475054"/>
                </a:lnTo>
                <a:lnTo>
                  <a:pt x="1372988" y="472308"/>
                </a:lnTo>
                <a:lnTo>
                  <a:pt x="1375736" y="464070"/>
                </a:lnTo>
                <a:lnTo>
                  <a:pt x="1370242" y="464070"/>
                </a:lnTo>
                <a:lnTo>
                  <a:pt x="1364751" y="464070"/>
                </a:lnTo>
                <a:close/>
                <a:moveTo>
                  <a:pt x="5741837" y="461324"/>
                </a:moveTo>
                <a:lnTo>
                  <a:pt x="5741837" y="466816"/>
                </a:lnTo>
                <a:lnTo>
                  <a:pt x="5744583" y="464070"/>
                </a:lnTo>
                <a:lnTo>
                  <a:pt x="5747329" y="461324"/>
                </a:lnTo>
                <a:lnTo>
                  <a:pt x="5741837" y="461324"/>
                </a:lnTo>
                <a:close/>
                <a:moveTo>
                  <a:pt x="1367496" y="453086"/>
                </a:moveTo>
                <a:lnTo>
                  <a:pt x="1367496" y="455832"/>
                </a:lnTo>
                <a:lnTo>
                  <a:pt x="1370242" y="455832"/>
                </a:lnTo>
                <a:lnTo>
                  <a:pt x="1372988" y="458578"/>
                </a:lnTo>
                <a:lnTo>
                  <a:pt x="1375736" y="461324"/>
                </a:lnTo>
                <a:lnTo>
                  <a:pt x="1375736" y="455832"/>
                </a:lnTo>
                <a:lnTo>
                  <a:pt x="1372988" y="455832"/>
                </a:lnTo>
                <a:lnTo>
                  <a:pt x="1372988" y="453086"/>
                </a:lnTo>
                <a:lnTo>
                  <a:pt x="1367496" y="453086"/>
                </a:lnTo>
                <a:close/>
                <a:moveTo>
                  <a:pt x="1521272" y="450340"/>
                </a:moveTo>
                <a:lnTo>
                  <a:pt x="1515779" y="453086"/>
                </a:lnTo>
                <a:lnTo>
                  <a:pt x="1513033" y="455832"/>
                </a:lnTo>
                <a:lnTo>
                  <a:pt x="1518526" y="458578"/>
                </a:lnTo>
                <a:lnTo>
                  <a:pt x="1526763" y="461324"/>
                </a:lnTo>
                <a:lnTo>
                  <a:pt x="1524017" y="461324"/>
                </a:lnTo>
                <a:lnTo>
                  <a:pt x="1524017" y="464070"/>
                </a:lnTo>
                <a:lnTo>
                  <a:pt x="1529509" y="464070"/>
                </a:lnTo>
                <a:lnTo>
                  <a:pt x="1526763" y="461324"/>
                </a:lnTo>
                <a:lnTo>
                  <a:pt x="1529509" y="455832"/>
                </a:lnTo>
                <a:lnTo>
                  <a:pt x="1529509" y="453086"/>
                </a:lnTo>
                <a:lnTo>
                  <a:pt x="1524017" y="450340"/>
                </a:lnTo>
                <a:lnTo>
                  <a:pt x="1521272" y="450340"/>
                </a:lnTo>
                <a:close/>
                <a:moveTo>
                  <a:pt x="1416924" y="450340"/>
                </a:moveTo>
                <a:lnTo>
                  <a:pt x="1414179" y="453086"/>
                </a:lnTo>
                <a:lnTo>
                  <a:pt x="1419670" y="455832"/>
                </a:lnTo>
                <a:lnTo>
                  <a:pt x="1425162" y="455832"/>
                </a:lnTo>
                <a:lnTo>
                  <a:pt x="1425162" y="450340"/>
                </a:lnTo>
                <a:lnTo>
                  <a:pt x="1416924" y="450340"/>
                </a:lnTo>
                <a:close/>
                <a:moveTo>
                  <a:pt x="1469098" y="447594"/>
                </a:moveTo>
                <a:lnTo>
                  <a:pt x="1469098" y="450340"/>
                </a:lnTo>
                <a:lnTo>
                  <a:pt x="1466353" y="450340"/>
                </a:lnTo>
                <a:lnTo>
                  <a:pt x="1469098" y="453086"/>
                </a:lnTo>
                <a:lnTo>
                  <a:pt x="1469098" y="455832"/>
                </a:lnTo>
                <a:lnTo>
                  <a:pt x="1466353" y="455832"/>
                </a:lnTo>
                <a:lnTo>
                  <a:pt x="1463606" y="455832"/>
                </a:lnTo>
                <a:lnTo>
                  <a:pt x="1463606" y="461324"/>
                </a:lnTo>
                <a:lnTo>
                  <a:pt x="1466353" y="461324"/>
                </a:lnTo>
                <a:lnTo>
                  <a:pt x="1469098" y="461324"/>
                </a:lnTo>
                <a:lnTo>
                  <a:pt x="1469098" y="464070"/>
                </a:lnTo>
                <a:lnTo>
                  <a:pt x="1471844" y="464070"/>
                </a:lnTo>
                <a:lnTo>
                  <a:pt x="1471844" y="458578"/>
                </a:lnTo>
                <a:lnTo>
                  <a:pt x="1469098" y="453086"/>
                </a:lnTo>
                <a:lnTo>
                  <a:pt x="1474589" y="453086"/>
                </a:lnTo>
                <a:lnTo>
                  <a:pt x="1474589" y="450340"/>
                </a:lnTo>
                <a:lnTo>
                  <a:pt x="1469098" y="447594"/>
                </a:lnTo>
                <a:close/>
                <a:moveTo>
                  <a:pt x="1301593" y="444848"/>
                </a:moveTo>
                <a:lnTo>
                  <a:pt x="1301593" y="447594"/>
                </a:lnTo>
                <a:lnTo>
                  <a:pt x="1298847" y="447594"/>
                </a:lnTo>
                <a:lnTo>
                  <a:pt x="1290611" y="447594"/>
                </a:lnTo>
                <a:lnTo>
                  <a:pt x="1293356" y="453086"/>
                </a:lnTo>
                <a:lnTo>
                  <a:pt x="1296101" y="453086"/>
                </a:lnTo>
                <a:lnTo>
                  <a:pt x="1298847" y="453086"/>
                </a:lnTo>
                <a:lnTo>
                  <a:pt x="1298847" y="450340"/>
                </a:lnTo>
                <a:lnTo>
                  <a:pt x="1301593" y="453086"/>
                </a:lnTo>
                <a:lnTo>
                  <a:pt x="1304341" y="453086"/>
                </a:lnTo>
                <a:lnTo>
                  <a:pt x="1307086" y="453086"/>
                </a:lnTo>
                <a:lnTo>
                  <a:pt x="1309832" y="450340"/>
                </a:lnTo>
                <a:lnTo>
                  <a:pt x="1309832" y="444848"/>
                </a:lnTo>
                <a:lnTo>
                  <a:pt x="1301593" y="444848"/>
                </a:lnTo>
                <a:close/>
                <a:moveTo>
                  <a:pt x="1449877" y="442102"/>
                </a:moveTo>
                <a:lnTo>
                  <a:pt x="1444383" y="444848"/>
                </a:lnTo>
                <a:lnTo>
                  <a:pt x="1444383" y="450340"/>
                </a:lnTo>
                <a:lnTo>
                  <a:pt x="1444383" y="455832"/>
                </a:lnTo>
                <a:lnTo>
                  <a:pt x="1447130" y="461324"/>
                </a:lnTo>
                <a:lnTo>
                  <a:pt x="1436146" y="461324"/>
                </a:lnTo>
                <a:lnTo>
                  <a:pt x="1436146" y="464070"/>
                </a:lnTo>
                <a:lnTo>
                  <a:pt x="1438891" y="469562"/>
                </a:lnTo>
                <a:lnTo>
                  <a:pt x="1441637" y="472308"/>
                </a:lnTo>
                <a:lnTo>
                  <a:pt x="1441637" y="480546"/>
                </a:lnTo>
                <a:lnTo>
                  <a:pt x="1447130" y="486038"/>
                </a:lnTo>
                <a:lnTo>
                  <a:pt x="1452622" y="486038"/>
                </a:lnTo>
                <a:lnTo>
                  <a:pt x="1455368" y="491530"/>
                </a:lnTo>
                <a:lnTo>
                  <a:pt x="1463606" y="486038"/>
                </a:lnTo>
                <a:lnTo>
                  <a:pt x="1469098" y="477800"/>
                </a:lnTo>
                <a:lnTo>
                  <a:pt x="1463606" y="477800"/>
                </a:lnTo>
                <a:lnTo>
                  <a:pt x="1463606" y="475054"/>
                </a:lnTo>
                <a:lnTo>
                  <a:pt x="1460859" y="469562"/>
                </a:lnTo>
                <a:lnTo>
                  <a:pt x="1452622" y="469562"/>
                </a:lnTo>
                <a:lnTo>
                  <a:pt x="1447130" y="469562"/>
                </a:lnTo>
                <a:lnTo>
                  <a:pt x="1447130" y="464070"/>
                </a:lnTo>
                <a:lnTo>
                  <a:pt x="1449877" y="461324"/>
                </a:lnTo>
                <a:lnTo>
                  <a:pt x="1458113" y="458578"/>
                </a:lnTo>
                <a:lnTo>
                  <a:pt x="1455368" y="447594"/>
                </a:lnTo>
                <a:lnTo>
                  <a:pt x="1449877" y="442102"/>
                </a:lnTo>
                <a:close/>
                <a:moveTo>
                  <a:pt x="1532255" y="439356"/>
                </a:moveTo>
                <a:lnTo>
                  <a:pt x="1532255" y="442102"/>
                </a:lnTo>
                <a:lnTo>
                  <a:pt x="1537748" y="442102"/>
                </a:lnTo>
                <a:lnTo>
                  <a:pt x="1540493" y="444848"/>
                </a:lnTo>
                <a:lnTo>
                  <a:pt x="1540493" y="442102"/>
                </a:lnTo>
                <a:lnTo>
                  <a:pt x="1543239" y="442102"/>
                </a:lnTo>
                <a:lnTo>
                  <a:pt x="1543239" y="439356"/>
                </a:lnTo>
                <a:lnTo>
                  <a:pt x="1535002" y="439356"/>
                </a:lnTo>
                <a:lnTo>
                  <a:pt x="1532255" y="439356"/>
                </a:lnTo>
                <a:close/>
                <a:moveTo>
                  <a:pt x="1419670" y="433864"/>
                </a:moveTo>
                <a:lnTo>
                  <a:pt x="1414179" y="436610"/>
                </a:lnTo>
                <a:lnTo>
                  <a:pt x="1414179" y="444848"/>
                </a:lnTo>
                <a:lnTo>
                  <a:pt x="1425162" y="444848"/>
                </a:lnTo>
                <a:lnTo>
                  <a:pt x="1427907" y="439356"/>
                </a:lnTo>
                <a:lnTo>
                  <a:pt x="1427907" y="436610"/>
                </a:lnTo>
                <a:lnTo>
                  <a:pt x="1427907" y="433864"/>
                </a:lnTo>
                <a:lnTo>
                  <a:pt x="1419670" y="433864"/>
                </a:lnTo>
                <a:close/>
                <a:moveTo>
                  <a:pt x="1392210" y="433864"/>
                </a:moveTo>
                <a:lnTo>
                  <a:pt x="1392210" y="442102"/>
                </a:lnTo>
                <a:lnTo>
                  <a:pt x="1400448" y="442102"/>
                </a:lnTo>
                <a:lnTo>
                  <a:pt x="1400448" y="439356"/>
                </a:lnTo>
                <a:lnTo>
                  <a:pt x="1403194" y="436610"/>
                </a:lnTo>
                <a:lnTo>
                  <a:pt x="1403194" y="433864"/>
                </a:lnTo>
                <a:lnTo>
                  <a:pt x="1397703" y="433864"/>
                </a:lnTo>
                <a:lnTo>
                  <a:pt x="1394958" y="436610"/>
                </a:lnTo>
                <a:lnTo>
                  <a:pt x="1392210" y="433864"/>
                </a:lnTo>
                <a:close/>
                <a:moveTo>
                  <a:pt x="6134512" y="431118"/>
                </a:moveTo>
                <a:lnTo>
                  <a:pt x="6134512" y="436610"/>
                </a:lnTo>
                <a:lnTo>
                  <a:pt x="6129020" y="436610"/>
                </a:lnTo>
                <a:lnTo>
                  <a:pt x="6129020" y="439356"/>
                </a:lnTo>
                <a:lnTo>
                  <a:pt x="6137258" y="439356"/>
                </a:lnTo>
                <a:lnTo>
                  <a:pt x="6140004" y="436610"/>
                </a:lnTo>
                <a:lnTo>
                  <a:pt x="6140004" y="433864"/>
                </a:lnTo>
                <a:lnTo>
                  <a:pt x="6137258" y="433864"/>
                </a:lnTo>
                <a:lnTo>
                  <a:pt x="6134512" y="431118"/>
                </a:lnTo>
                <a:close/>
                <a:moveTo>
                  <a:pt x="1471844" y="428372"/>
                </a:moveTo>
                <a:lnTo>
                  <a:pt x="1471844" y="431118"/>
                </a:lnTo>
                <a:lnTo>
                  <a:pt x="1471844" y="433864"/>
                </a:lnTo>
                <a:lnTo>
                  <a:pt x="1469098" y="433864"/>
                </a:lnTo>
                <a:lnTo>
                  <a:pt x="1471844" y="428372"/>
                </a:lnTo>
                <a:close/>
                <a:moveTo>
                  <a:pt x="197710" y="428372"/>
                </a:moveTo>
                <a:lnTo>
                  <a:pt x="186726" y="433864"/>
                </a:lnTo>
                <a:lnTo>
                  <a:pt x="175743" y="439356"/>
                </a:lnTo>
                <a:lnTo>
                  <a:pt x="162012" y="442102"/>
                </a:lnTo>
                <a:lnTo>
                  <a:pt x="145537" y="442102"/>
                </a:lnTo>
                <a:lnTo>
                  <a:pt x="115331" y="439356"/>
                </a:lnTo>
                <a:lnTo>
                  <a:pt x="96109" y="442102"/>
                </a:lnTo>
                <a:lnTo>
                  <a:pt x="71395" y="447594"/>
                </a:lnTo>
                <a:lnTo>
                  <a:pt x="21968" y="466816"/>
                </a:lnTo>
                <a:lnTo>
                  <a:pt x="0" y="447594"/>
                </a:lnTo>
                <a:lnTo>
                  <a:pt x="197710" y="428372"/>
                </a:lnTo>
                <a:close/>
                <a:moveTo>
                  <a:pt x="6161972" y="428372"/>
                </a:moveTo>
                <a:lnTo>
                  <a:pt x="6161972" y="431118"/>
                </a:lnTo>
                <a:lnTo>
                  <a:pt x="6159226" y="433864"/>
                </a:lnTo>
                <a:lnTo>
                  <a:pt x="6161972" y="433864"/>
                </a:lnTo>
                <a:lnTo>
                  <a:pt x="6167464" y="431118"/>
                </a:lnTo>
                <a:lnTo>
                  <a:pt x="6167464" y="428372"/>
                </a:lnTo>
                <a:lnTo>
                  <a:pt x="6161972" y="428372"/>
                </a:lnTo>
                <a:close/>
                <a:moveTo>
                  <a:pt x="1507541" y="425626"/>
                </a:moveTo>
                <a:lnTo>
                  <a:pt x="1507541" y="431118"/>
                </a:lnTo>
                <a:lnTo>
                  <a:pt x="1515779" y="431118"/>
                </a:lnTo>
                <a:lnTo>
                  <a:pt x="1513033" y="428372"/>
                </a:lnTo>
                <a:lnTo>
                  <a:pt x="1507541" y="425626"/>
                </a:lnTo>
                <a:close/>
                <a:moveTo>
                  <a:pt x="1496557" y="425626"/>
                </a:moveTo>
                <a:lnTo>
                  <a:pt x="1491065" y="428372"/>
                </a:lnTo>
                <a:lnTo>
                  <a:pt x="1488320" y="431118"/>
                </a:lnTo>
                <a:lnTo>
                  <a:pt x="1496557" y="431118"/>
                </a:lnTo>
                <a:lnTo>
                  <a:pt x="1496557" y="425626"/>
                </a:lnTo>
                <a:close/>
                <a:moveTo>
                  <a:pt x="304803" y="425626"/>
                </a:moveTo>
                <a:lnTo>
                  <a:pt x="299311" y="428372"/>
                </a:lnTo>
                <a:lnTo>
                  <a:pt x="296565" y="431118"/>
                </a:lnTo>
                <a:lnTo>
                  <a:pt x="293820" y="436610"/>
                </a:lnTo>
                <a:lnTo>
                  <a:pt x="299311" y="436610"/>
                </a:lnTo>
                <a:lnTo>
                  <a:pt x="302057" y="439356"/>
                </a:lnTo>
                <a:lnTo>
                  <a:pt x="307549" y="444848"/>
                </a:lnTo>
                <a:lnTo>
                  <a:pt x="310295" y="439356"/>
                </a:lnTo>
                <a:lnTo>
                  <a:pt x="313041" y="433864"/>
                </a:lnTo>
                <a:lnTo>
                  <a:pt x="310295" y="431118"/>
                </a:lnTo>
                <a:lnTo>
                  <a:pt x="307549" y="428372"/>
                </a:lnTo>
                <a:lnTo>
                  <a:pt x="304803" y="425626"/>
                </a:lnTo>
                <a:close/>
                <a:moveTo>
                  <a:pt x="6450300" y="425626"/>
                </a:moveTo>
                <a:lnTo>
                  <a:pt x="6450300" y="428372"/>
                </a:lnTo>
                <a:lnTo>
                  <a:pt x="6453046" y="431118"/>
                </a:lnTo>
                <a:lnTo>
                  <a:pt x="6458538" y="431118"/>
                </a:lnTo>
                <a:lnTo>
                  <a:pt x="6458538" y="428372"/>
                </a:lnTo>
                <a:lnTo>
                  <a:pt x="6453046" y="425626"/>
                </a:lnTo>
                <a:lnTo>
                  <a:pt x="6450300" y="425626"/>
                </a:lnTo>
                <a:close/>
                <a:moveTo>
                  <a:pt x="6307509" y="422880"/>
                </a:moveTo>
                <a:lnTo>
                  <a:pt x="6307509" y="428372"/>
                </a:lnTo>
                <a:lnTo>
                  <a:pt x="6313001" y="428372"/>
                </a:lnTo>
                <a:lnTo>
                  <a:pt x="6313001" y="422880"/>
                </a:lnTo>
                <a:lnTo>
                  <a:pt x="6307509" y="422880"/>
                </a:lnTo>
                <a:close/>
                <a:moveTo>
                  <a:pt x="6200416" y="422880"/>
                </a:moveTo>
                <a:lnTo>
                  <a:pt x="6200416" y="428372"/>
                </a:lnTo>
                <a:lnTo>
                  <a:pt x="6208654" y="428372"/>
                </a:lnTo>
                <a:lnTo>
                  <a:pt x="6208654" y="431118"/>
                </a:lnTo>
                <a:lnTo>
                  <a:pt x="6211400" y="433864"/>
                </a:lnTo>
                <a:lnTo>
                  <a:pt x="6208654" y="436610"/>
                </a:lnTo>
                <a:lnTo>
                  <a:pt x="6208654" y="439356"/>
                </a:lnTo>
                <a:lnTo>
                  <a:pt x="6214146" y="433864"/>
                </a:lnTo>
                <a:lnTo>
                  <a:pt x="6216892" y="428372"/>
                </a:lnTo>
                <a:lnTo>
                  <a:pt x="6214146" y="425626"/>
                </a:lnTo>
                <a:lnTo>
                  <a:pt x="6211400" y="425626"/>
                </a:lnTo>
                <a:lnTo>
                  <a:pt x="6208654" y="425626"/>
                </a:lnTo>
                <a:lnTo>
                  <a:pt x="6208654" y="422880"/>
                </a:lnTo>
                <a:lnTo>
                  <a:pt x="6205908" y="425626"/>
                </a:lnTo>
                <a:lnTo>
                  <a:pt x="6200416" y="422880"/>
                </a:lnTo>
                <a:close/>
                <a:moveTo>
                  <a:pt x="6156480" y="420134"/>
                </a:moveTo>
                <a:lnTo>
                  <a:pt x="6153734" y="422880"/>
                </a:lnTo>
                <a:lnTo>
                  <a:pt x="6156480" y="425626"/>
                </a:lnTo>
                <a:lnTo>
                  <a:pt x="6159226" y="428372"/>
                </a:lnTo>
                <a:lnTo>
                  <a:pt x="6159226" y="420134"/>
                </a:lnTo>
                <a:lnTo>
                  <a:pt x="6156480" y="420134"/>
                </a:lnTo>
                <a:close/>
                <a:moveTo>
                  <a:pt x="6189432" y="417388"/>
                </a:moveTo>
                <a:lnTo>
                  <a:pt x="6186686" y="420134"/>
                </a:lnTo>
                <a:lnTo>
                  <a:pt x="6186686" y="428372"/>
                </a:lnTo>
                <a:lnTo>
                  <a:pt x="6189432" y="428372"/>
                </a:lnTo>
                <a:lnTo>
                  <a:pt x="6192178" y="425626"/>
                </a:lnTo>
                <a:lnTo>
                  <a:pt x="6192178" y="420134"/>
                </a:lnTo>
                <a:lnTo>
                  <a:pt x="6194924" y="417388"/>
                </a:lnTo>
                <a:lnTo>
                  <a:pt x="6192178" y="417388"/>
                </a:lnTo>
                <a:lnTo>
                  <a:pt x="6189432" y="417388"/>
                </a:lnTo>
                <a:close/>
                <a:moveTo>
                  <a:pt x="1460859" y="417388"/>
                </a:moveTo>
                <a:lnTo>
                  <a:pt x="1452622" y="420134"/>
                </a:lnTo>
                <a:lnTo>
                  <a:pt x="1452622" y="422880"/>
                </a:lnTo>
                <a:lnTo>
                  <a:pt x="1455368" y="425626"/>
                </a:lnTo>
                <a:lnTo>
                  <a:pt x="1455368" y="428372"/>
                </a:lnTo>
                <a:lnTo>
                  <a:pt x="1455368" y="433864"/>
                </a:lnTo>
                <a:lnTo>
                  <a:pt x="1466353" y="436610"/>
                </a:lnTo>
                <a:lnTo>
                  <a:pt x="1480081" y="436610"/>
                </a:lnTo>
                <a:lnTo>
                  <a:pt x="1477335" y="431118"/>
                </a:lnTo>
                <a:lnTo>
                  <a:pt x="1477335" y="428372"/>
                </a:lnTo>
                <a:lnTo>
                  <a:pt x="1474589" y="428372"/>
                </a:lnTo>
                <a:lnTo>
                  <a:pt x="1471844" y="428372"/>
                </a:lnTo>
                <a:lnTo>
                  <a:pt x="1474589" y="425626"/>
                </a:lnTo>
                <a:lnTo>
                  <a:pt x="1471844" y="422880"/>
                </a:lnTo>
                <a:lnTo>
                  <a:pt x="1471844" y="417388"/>
                </a:lnTo>
                <a:lnTo>
                  <a:pt x="1469098" y="417388"/>
                </a:lnTo>
                <a:lnTo>
                  <a:pt x="1460859" y="417388"/>
                </a:lnTo>
                <a:close/>
                <a:moveTo>
                  <a:pt x="6203162" y="411896"/>
                </a:moveTo>
                <a:lnTo>
                  <a:pt x="6203162" y="417388"/>
                </a:lnTo>
                <a:lnTo>
                  <a:pt x="6208654" y="417388"/>
                </a:lnTo>
                <a:lnTo>
                  <a:pt x="6205908" y="411896"/>
                </a:lnTo>
                <a:lnTo>
                  <a:pt x="6203162" y="411896"/>
                </a:lnTo>
                <a:close/>
                <a:moveTo>
                  <a:pt x="6087831" y="411896"/>
                </a:moveTo>
                <a:lnTo>
                  <a:pt x="6093323" y="411896"/>
                </a:lnTo>
                <a:lnTo>
                  <a:pt x="6087831" y="412526"/>
                </a:lnTo>
                <a:lnTo>
                  <a:pt x="6087831" y="411896"/>
                </a:lnTo>
                <a:close/>
                <a:moveTo>
                  <a:pt x="1518526" y="411896"/>
                </a:moveTo>
                <a:lnTo>
                  <a:pt x="1515779" y="414642"/>
                </a:lnTo>
                <a:lnTo>
                  <a:pt x="1515779" y="417388"/>
                </a:lnTo>
                <a:lnTo>
                  <a:pt x="1518526" y="417388"/>
                </a:lnTo>
                <a:lnTo>
                  <a:pt x="1518526" y="420134"/>
                </a:lnTo>
                <a:lnTo>
                  <a:pt x="1521272" y="420134"/>
                </a:lnTo>
                <a:lnTo>
                  <a:pt x="1524017" y="422880"/>
                </a:lnTo>
                <a:lnTo>
                  <a:pt x="1526763" y="422880"/>
                </a:lnTo>
                <a:lnTo>
                  <a:pt x="1529509" y="425626"/>
                </a:lnTo>
                <a:lnTo>
                  <a:pt x="1529509" y="420134"/>
                </a:lnTo>
                <a:lnTo>
                  <a:pt x="1526763" y="417388"/>
                </a:lnTo>
                <a:lnTo>
                  <a:pt x="1526763" y="414642"/>
                </a:lnTo>
                <a:lnTo>
                  <a:pt x="1524017" y="411896"/>
                </a:lnTo>
                <a:lnTo>
                  <a:pt x="1518526" y="411896"/>
                </a:lnTo>
                <a:close/>
                <a:moveTo>
                  <a:pt x="1491065" y="409151"/>
                </a:moveTo>
                <a:lnTo>
                  <a:pt x="1491065" y="411896"/>
                </a:lnTo>
                <a:lnTo>
                  <a:pt x="1488320" y="411896"/>
                </a:lnTo>
                <a:lnTo>
                  <a:pt x="1488320" y="414642"/>
                </a:lnTo>
                <a:lnTo>
                  <a:pt x="1496557" y="414642"/>
                </a:lnTo>
                <a:lnTo>
                  <a:pt x="1499304" y="414642"/>
                </a:lnTo>
                <a:lnTo>
                  <a:pt x="1499304" y="411896"/>
                </a:lnTo>
                <a:lnTo>
                  <a:pt x="1499304" y="409151"/>
                </a:lnTo>
                <a:lnTo>
                  <a:pt x="1496557" y="409151"/>
                </a:lnTo>
                <a:lnTo>
                  <a:pt x="1491065" y="409151"/>
                </a:lnTo>
                <a:close/>
                <a:moveTo>
                  <a:pt x="1452622" y="409151"/>
                </a:moveTo>
                <a:lnTo>
                  <a:pt x="1447130" y="411896"/>
                </a:lnTo>
                <a:lnTo>
                  <a:pt x="1447130" y="417388"/>
                </a:lnTo>
                <a:lnTo>
                  <a:pt x="1452622" y="414642"/>
                </a:lnTo>
                <a:lnTo>
                  <a:pt x="1452622" y="409151"/>
                </a:lnTo>
                <a:close/>
                <a:moveTo>
                  <a:pt x="1378481" y="409151"/>
                </a:moveTo>
                <a:lnTo>
                  <a:pt x="1378481" y="411896"/>
                </a:lnTo>
                <a:lnTo>
                  <a:pt x="1372988" y="414642"/>
                </a:lnTo>
                <a:lnTo>
                  <a:pt x="1372988" y="425626"/>
                </a:lnTo>
                <a:lnTo>
                  <a:pt x="1378481" y="425626"/>
                </a:lnTo>
                <a:lnTo>
                  <a:pt x="1378481" y="417388"/>
                </a:lnTo>
                <a:lnTo>
                  <a:pt x="1383972" y="414642"/>
                </a:lnTo>
                <a:lnTo>
                  <a:pt x="1389464" y="417388"/>
                </a:lnTo>
                <a:lnTo>
                  <a:pt x="1389464" y="411896"/>
                </a:lnTo>
                <a:lnTo>
                  <a:pt x="1386718" y="411896"/>
                </a:lnTo>
                <a:lnTo>
                  <a:pt x="1378481" y="409151"/>
                </a:lnTo>
                <a:close/>
                <a:moveTo>
                  <a:pt x="1345529" y="406405"/>
                </a:moveTo>
                <a:lnTo>
                  <a:pt x="1342784" y="409151"/>
                </a:lnTo>
                <a:lnTo>
                  <a:pt x="1342784" y="411896"/>
                </a:lnTo>
                <a:lnTo>
                  <a:pt x="1342784" y="414642"/>
                </a:lnTo>
                <a:lnTo>
                  <a:pt x="1345529" y="414642"/>
                </a:lnTo>
                <a:lnTo>
                  <a:pt x="1348275" y="411896"/>
                </a:lnTo>
                <a:lnTo>
                  <a:pt x="1351020" y="409151"/>
                </a:lnTo>
                <a:lnTo>
                  <a:pt x="1348275" y="406405"/>
                </a:lnTo>
                <a:lnTo>
                  <a:pt x="1345529" y="406405"/>
                </a:lnTo>
                <a:close/>
                <a:moveTo>
                  <a:pt x="6153734" y="403658"/>
                </a:moveTo>
                <a:lnTo>
                  <a:pt x="6153734" y="403964"/>
                </a:lnTo>
                <a:lnTo>
                  <a:pt x="6152361" y="404116"/>
                </a:lnTo>
                <a:lnTo>
                  <a:pt x="6153734" y="403658"/>
                </a:lnTo>
                <a:close/>
                <a:moveTo>
                  <a:pt x="472308" y="400913"/>
                </a:moveTo>
                <a:lnTo>
                  <a:pt x="464070" y="409151"/>
                </a:lnTo>
                <a:lnTo>
                  <a:pt x="455832" y="414642"/>
                </a:lnTo>
                <a:lnTo>
                  <a:pt x="447594" y="417388"/>
                </a:lnTo>
                <a:lnTo>
                  <a:pt x="436610" y="420134"/>
                </a:lnTo>
                <a:lnTo>
                  <a:pt x="428372" y="422880"/>
                </a:lnTo>
                <a:lnTo>
                  <a:pt x="420134" y="428372"/>
                </a:lnTo>
                <a:lnTo>
                  <a:pt x="409150" y="431118"/>
                </a:lnTo>
                <a:lnTo>
                  <a:pt x="395421" y="431118"/>
                </a:lnTo>
                <a:lnTo>
                  <a:pt x="384437" y="431118"/>
                </a:lnTo>
                <a:lnTo>
                  <a:pt x="362469" y="425626"/>
                </a:lnTo>
                <a:lnTo>
                  <a:pt x="343247" y="422880"/>
                </a:lnTo>
                <a:lnTo>
                  <a:pt x="332263" y="425626"/>
                </a:lnTo>
                <a:lnTo>
                  <a:pt x="321279" y="431118"/>
                </a:lnTo>
                <a:lnTo>
                  <a:pt x="315787" y="431118"/>
                </a:lnTo>
                <a:lnTo>
                  <a:pt x="326771" y="436610"/>
                </a:lnTo>
                <a:lnTo>
                  <a:pt x="340501" y="442102"/>
                </a:lnTo>
                <a:lnTo>
                  <a:pt x="356977" y="442102"/>
                </a:lnTo>
                <a:lnTo>
                  <a:pt x="376199" y="442102"/>
                </a:lnTo>
                <a:lnTo>
                  <a:pt x="417389" y="436610"/>
                </a:lnTo>
                <a:lnTo>
                  <a:pt x="461324" y="431118"/>
                </a:lnTo>
                <a:lnTo>
                  <a:pt x="497022" y="428372"/>
                </a:lnTo>
                <a:lnTo>
                  <a:pt x="513498" y="431118"/>
                </a:lnTo>
                <a:lnTo>
                  <a:pt x="527228" y="433864"/>
                </a:lnTo>
                <a:lnTo>
                  <a:pt x="535466" y="442102"/>
                </a:lnTo>
                <a:lnTo>
                  <a:pt x="538212" y="453086"/>
                </a:lnTo>
                <a:lnTo>
                  <a:pt x="535466" y="466816"/>
                </a:lnTo>
                <a:lnTo>
                  <a:pt x="529974" y="488784"/>
                </a:lnTo>
                <a:lnTo>
                  <a:pt x="546450" y="491530"/>
                </a:lnTo>
                <a:lnTo>
                  <a:pt x="568417" y="494276"/>
                </a:lnTo>
                <a:lnTo>
                  <a:pt x="568417" y="488784"/>
                </a:lnTo>
                <a:lnTo>
                  <a:pt x="565671" y="486038"/>
                </a:lnTo>
                <a:lnTo>
                  <a:pt x="560179" y="480546"/>
                </a:lnTo>
                <a:lnTo>
                  <a:pt x="554687" y="472308"/>
                </a:lnTo>
                <a:lnTo>
                  <a:pt x="551942" y="466816"/>
                </a:lnTo>
                <a:lnTo>
                  <a:pt x="554687" y="461324"/>
                </a:lnTo>
                <a:lnTo>
                  <a:pt x="560179" y="461324"/>
                </a:lnTo>
                <a:lnTo>
                  <a:pt x="565671" y="461324"/>
                </a:lnTo>
                <a:lnTo>
                  <a:pt x="573909" y="458578"/>
                </a:lnTo>
                <a:lnTo>
                  <a:pt x="579401" y="455832"/>
                </a:lnTo>
                <a:lnTo>
                  <a:pt x="568417" y="450340"/>
                </a:lnTo>
                <a:lnTo>
                  <a:pt x="562925" y="444848"/>
                </a:lnTo>
                <a:lnTo>
                  <a:pt x="560179" y="433864"/>
                </a:lnTo>
                <a:lnTo>
                  <a:pt x="557433" y="422880"/>
                </a:lnTo>
                <a:lnTo>
                  <a:pt x="557433" y="414642"/>
                </a:lnTo>
                <a:lnTo>
                  <a:pt x="551942" y="406405"/>
                </a:lnTo>
                <a:lnTo>
                  <a:pt x="543703" y="400913"/>
                </a:lnTo>
                <a:lnTo>
                  <a:pt x="529974" y="400913"/>
                </a:lnTo>
                <a:lnTo>
                  <a:pt x="529974" y="403659"/>
                </a:lnTo>
                <a:lnTo>
                  <a:pt x="532720" y="406405"/>
                </a:lnTo>
                <a:lnTo>
                  <a:pt x="540957" y="409151"/>
                </a:lnTo>
                <a:lnTo>
                  <a:pt x="546450" y="411896"/>
                </a:lnTo>
                <a:lnTo>
                  <a:pt x="551942" y="411896"/>
                </a:lnTo>
                <a:lnTo>
                  <a:pt x="551942" y="417388"/>
                </a:lnTo>
                <a:lnTo>
                  <a:pt x="540957" y="417388"/>
                </a:lnTo>
                <a:lnTo>
                  <a:pt x="529974" y="417388"/>
                </a:lnTo>
                <a:lnTo>
                  <a:pt x="510751" y="411896"/>
                </a:lnTo>
                <a:lnTo>
                  <a:pt x="491530" y="406405"/>
                </a:lnTo>
                <a:lnTo>
                  <a:pt x="483292" y="403659"/>
                </a:lnTo>
                <a:lnTo>
                  <a:pt x="472308" y="400913"/>
                </a:lnTo>
                <a:close/>
                <a:moveTo>
                  <a:pt x="1551477" y="398167"/>
                </a:moveTo>
                <a:lnTo>
                  <a:pt x="1551477" y="400913"/>
                </a:lnTo>
                <a:lnTo>
                  <a:pt x="1548731" y="400913"/>
                </a:lnTo>
                <a:lnTo>
                  <a:pt x="1545985" y="406405"/>
                </a:lnTo>
                <a:lnTo>
                  <a:pt x="1543239" y="409151"/>
                </a:lnTo>
                <a:lnTo>
                  <a:pt x="1532255" y="409151"/>
                </a:lnTo>
                <a:lnTo>
                  <a:pt x="1532255" y="414642"/>
                </a:lnTo>
                <a:lnTo>
                  <a:pt x="1532255" y="420134"/>
                </a:lnTo>
                <a:lnTo>
                  <a:pt x="1535002" y="422880"/>
                </a:lnTo>
                <a:lnTo>
                  <a:pt x="1537748" y="420134"/>
                </a:lnTo>
                <a:lnTo>
                  <a:pt x="1540493" y="425626"/>
                </a:lnTo>
                <a:lnTo>
                  <a:pt x="1540493" y="431118"/>
                </a:lnTo>
                <a:lnTo>
                  <a:pt x="1545985" y="431118"/>
                </a:lnTo>
                <a:lnTo>
                  <a:pt x="1545985" y="433864"/>
                </a:lnTo>
                <a:lnTo>
                  <a:pt x="1545985" y="439356"/>
                </a:lnTo>
                <a:lnTo>
                  <a:pt x="1545985" y="447594"/>
                </a:lnTo>
                <a:lnTo>
                  <a:pt x="1545985" y="450340"/>
                </a:lnTo>
                <a:lnTo>
                  <a:pt x="1548731" y="453086"/>
                </a:lnTo>
                <a:lnTo>
                  <a:pt x="1543239" y="453086"/>
                </a:lnTo>
                <a:lnTo>
                  <a:pt x="1545985" y="455832"/>
                </a:lnTo>
                <a:lnTo>
                  <a:pt x="1551477" y="455832"/>
                </a:lnTo>
                <a:lnTo>
                  <a:pt x="1556969" y="453086"/>
                </a:lnTo>
                <a:lnTo>
                  <a:pt x="1562461" y="453086"/>
                </a:lnTo>
                <a:lnTo>
                  <a:pt x="1567952" y="453086"/>
                </a:lnTo>
                <a:lnTo>
                  <a:pt x="1565206" y="447594"/>
                </a:lnTo>
                <a:lnTo>
                  <a:pt x="1565206" y="439356"/>
                </a:lnTo>
                <a:lnTo>
                  <a:pt x="1554223" y="436610"/>
                </a:lnTo>
                <a:lnTo>
                  <a:pt x="1548731" y="431118"/>
                </a:lnTo>
                <a:lnTo>
                  <a:pt x="1554223" y="431118"/>
                </a:lnTo>
                <a:lnTo>
                  <a:pt x="1551477" y="425626"/>
                </a:lnTo>
                <a:lnTo>
                  <a:pt x="1551477" y="422880"/>
                </a:lnTo>
                <a:lnTo>
                  <a:pt x="1556969" y="411896"/>
                </a:lnTo>
                <a:lnTo>
                  <a:pt x="1554223" y="409151"/>
                </a:lnTo>
                <a:lnTo>
                  <a:pt x="1551477" y="406405"/>
                </a:lnTo>
                <a:lnTo>
                  <a:pt x="1554223" y="403659"/>
                </a:lnTo>
                <a:lnTo>
                  <a:pt x="1554223" y="400913"/>
                </a:lnTo>
                <a:lnTo>
                  <a:pt x="1554223" y="398167"/>
                </a:lnTo>
                <a:lnTo>
                  <a:pt x="1551477" y="398167"/>
                </a:lnTo>
                <a:close/>
                <a:moveTo>
                  <a:pt x="1524017" y="398167"/>
                </a:moveTo>
                <a:lnTo>
                  <a:pt x="1515779" y="400913"/>
                </a:lnTo>
                <a:lnTo>
                  <a:pt x="1510287" y="406405"/>
                </a:lnTo>
                <a:lnTo>
                  <a:pt x="1515779" y="409151"/>
                </a:lnTo>
                <a:lnTo>
                  <a:pt x="1524017" y="409151"/>
                </a:lnTo>
                <a:lnTo>
                  <a:pt x="1524017" y="398167"/>
                </a:lnTo>
                <a:close/>
                <a:moveTo>
                  <a:pt x="1425162" y="398167"/>
                </a:moveTo>
                <a:lnTo>
                  <a:pt x="1422416" y="400913"/>
                </a:lnTo>
                <a:lnTo>
                  <a:pt x="1430655" y="406405"/>
                </a:lnTo>
                <a:lnTo>
                  <a:pt x="1436146" y="403659"/>
                </a:lnTo>
                <a:lnTo>
                  <a:pt x="1441637" y="400913"/>
                </a:lnTo>
                <a:lnTo>
                  <a:pt x="1436146" y="398167"/>
                </a:lnTo>
                <a:lnTo>
                  <a:pt x="1430655" y="398167"/>
                </a:lnTo>
                <a:lnTo>
                  <a:pt x="1425162" y="398167"/>
                </a:lnTo>
                <a:close/>
                <a:moveTo>
                  <a:pt x="1040725" y="398167"/>
                </a:moveTo>
                <a:lnTo>
                  <a:pt x="1040725" y="400913"/>
                </a:lnTo>
                <a:lnTo>
                  <a:pt x="1046217" y="403659"/>
                </a:lnTo>
                <a:lnTo>
                  <a:pt x="1054456" y="403659"/>
                </a:lnTo>
                <a:lnTo>
                  <a:pt x="1054456" y="400913"/>
                </a:lnTo>
                <a:lnTo>
                  <a:pt x="1051710" y="398167"/>
                </a:lnTo>
                <a:lnTo>
                  <a:pt x="1046217" y="398167"/>
                </a:lnTo>
                <a:lnTo>
                  <a:pt x="1040725" y="398167"/>
                </a:lnTo>
                <a:close/>
                <a:moveTo>
                  <a:pt x="1378481" y="395421"/>
                </a:moveTo>
                <a:lnTo>
                  <a:pt x="1375736" y="398167"/>
                </a:lnTo>
                <a:lnTo>
                  <a:pt x="1375736" y="400913"/>
                </a:lnTo>
                <a:lnTo>
                  <a:pt x="1378481" y="403659"/>
                </a:lnTo>
                <a:lnTo>
                  <a:pt x="1381227" y="403659"/>
                </a:lnTo>
                <a:lnTo>
                  <a:pt x="1381227" y="400913"/>
                </a:lnTo>
                <a:lnTo>
                  <a:pt x="1383972" y="400913"/>
                </a:lnTo>
                <a:lnTo>
                  <a:pt x="1383972" y="398167"/>
                </a:lnTo>
                <a:lnTo>
                  <a:pt x="1381227" y="398167"/>
                </a:lnTo>
                <a:lnTo>
                  <a:pt x="1381227" y="395421"/>
                </a:lnTo>
                <a:lnTo>
                  <a:pt x="1378481" y="395421"/>
                </a:lnTo>
                <a:close/>
                <a:moveTo>
                  <a:pt x="6219638" y="395420"/>
                </a:moveTo>
                <a:lnTo>
                  <a:pt x="6236113" y="395420"/>
                </a:lnTo>
                <a:lnTo>
                  <a:pt x="6238859" y="395420"/>
                </a:lnTo>
                <a:lnTo>
                  <a:pt x="6238859" y="398166"/>
                </a:lnTo>
                <a:lnTo>
                  <a:pt x="6227875" y="398166"/>
                </a:lnTo>
                <a:lnTo>
                  <a:pt x="6227875" y="400912"/>
                </a:lnTo>
                <a:lnTo>
                  <a:pt x="6230621" y="403658"/>
                </a:lnTo>
                <a:lnTo>
                  <a:pt x="6233367" y="403658"/>
                </a:lnTo>
                <a:lnTo>
                  <a:pt x="6233367" y="406404"/>
                </a:lnTo>
                <a:lnTo>
                  <a:pt x="6225129" y="409150"/>
                </a:lnTo>
                <a:lnTo>
                  <a:pt x="6219638" y="406404"/>
                </a:lnTo>
                <a:lnTo>
                  <a:pt x="6219638" y="403658"/>
                </a:lnTo>
                <a:lnTo>
                  <a:pt x="6222384" y="403658"/>
                </a:lnTo>
                <a:lnTo>
                  <a:pt x="6225129" y="400912"/>
                </a:lnTo>
                <a:lnTo>
                  <a:pt x="6222384" y="398166"/>
                </a:lnTo>
                <a:lnTo>
                  <a:pt x="6219638" y="395420"/>
                </a:lnTo>
                <a:close/>
                <a:moveTo>
                  <a:pt x="1559715" y="389929"/>
                </a:moveTo>
                <a:lnTo>
                  <a:pt x="1559715" y="392675"/>
                </a:lnTo>
                <a:lnTo>
                  <a:pt x="1559715" y="395421"/>
                </a:lnTo>
                <a:lnTo>
                  <a:pt x="1565206" y="400913"/>
                </a:lnTo>
                <a:lnTo>
                  <a:pt x="1567952" y="400913"/>
                </a:lnTo>
                <a:lnTo>
                  <a:pt x="1567952" y="398167"/>
                </a:lnTo>
                <a:lnTo>
                  <a:pt x="1570699" y="398167"/>
                </a:lnTo>
                <a:lnTo>
                  <a:pt x="1570699" y="392675"/>
                </a:lnTo>
                <a:lnTo>
                  <a:pt x="1567952" y="389929"/>
                </a:lnTo>
                <a:lnTo>
                  <a:pt x="1559715" y="389929"/>
                </a:lnTo>
                <a:close/>
                <a:moveTo>
                  <a:pt x="1537748" y="387183"/>
                </a:moveTo>
                <a:lnTo>
                  <a:pt x="1537748" y="395421"/>
                </a:lnTo>
                <a:lnTo>
                  <a:pt x="1540493" y="398167"/>
                </a:lnTo>
                <a:lnTo>
                  <a:pt x="1543239" y="398167"/>
                </a:lnTo>
                <a:lnTo>
                  <a:pt x="1545985" y="395421"/>
                </a:lnTo>
                <a:lnTo>
                  <a:pt x="1548731" y="389929"/>
                </a:lnTo>
                <a:lnTo>
                  <a:pt x="1543239" y="387183"/>
                </a:lnTo>
                <a:lnTo>
                  <a:pt x="1540493" y="387183"/>
                </a:lnTo>
                <a:lnTo>
                  <a:pt x="1537748" y="387183"/>
                </a:lnTo>
                <a:close/>
                <a:moveTo>
                  <a:pt x="1441637" y="387183"/>
                </a:moveTo>
                <a:lnTo>
                  <a:pt x="1441637" y="392675"/>
                </a:lnTo>
                <a:lnTo>
                  <a:pt x="1447130" y="392675"/>
                </a:lnTo>
                <a:lnTo>
                  <a:pt x="1447130" y="387183"/>
                </a:lnTo>
                <a:lnTo>
                  <a:pt x="1441637" y="387183"/>
                </a:lnTo>
                <a:close/>
                <a:moveTo>
                  <a:pt x="1367496" y="387183"/>
                </a:moveTo>
                <a:lnTo>
                  <a:pt x="1362005" y="389929"/>
                </a:lnTo>
                <a:lnTo>
                  <a:pt x="1362005" y="398167"/>
                </a:lnTo>
                <a:lnTo>
                  <a:pt x="1364751" y="400913"/>
                </a:lnTo>
                <a:lnTo>
                  <a:pt x="1370242" y="400913"/>
                </a:lnTo>
                <a:lnTo>
                  <a:pt x="1372988" y="395421"/>
                </a:lnTo>
                <a:lnTo>
                  <a:pt x="1372988" y="387183"/>
                </a:lnTo>
                <a:lnTo>
                  <a:pt x="1370242" y="387183"/>
                </a:lnTo>
                <a:lnTo>
                  <a:pt x="1367496" y="387183"/>
                </a:lnTo>
                <a:close/>
                <a:moveTo>
                  <a:pt x="1507541" y="384437"/>
                </a:moveTo>
                <a:lnTo>
                  <a:pt x="1510287" y="389929"/>
                </a:lnTo>
                <a:lnTo>
                  <a:pt x="1513033" y="392675"/>
                </a:lnTo>
                <a:lnTo>
                  <a:pt x="1515779" y="392675"/>
                </a:lnTo>
                <a:lnTo>
                  <a:pt x="1513033" y="387183"/>
                </a:lnTo>
                <a:lnTo>
                  <a:pt x="1507541" y="384437"/>
                </a:lnTo>
                <a:close/>
                <a:moveTo>
                  <a:pt x="1150565" y="384437"/>
                </a:moveTo>
                <a:lnTo>
                  <a:pt x="1147820" y="387183"/>
                </a:lnTo>
                <a:lnTo>
                  <a:pt x="1147820" y="389929"/>
                </a:lnTo>
                <a:lnTo>
                  <a:pt x="1150565" y="392675"/>
                </a:lnTo>
                <a:lnTo>
                  <a:pt x="1153311" y="395421"/>
                </a:lnTo>
                <a:lnTo>
                  <a:pt x="1156056" y="392675"/>
                </a:lnTo>
                <a:lnTo>
                  <a:pt x="1156056" y="389929"/>
                </a:lnTo>
                <a:lnTo>
                  <a:pt x="1156056" y="384437"/>
                </a:lnTo>
                <a:lnTo>
                  <a:pt x="1150565" y="384437"/>
                </a:lnTo>
                <a:close/>
                <a:moveTo>
                  <a:pt x="1576191" y="378948"/>
                </a:moveTo>
                <a:lnTo>
                  <a:pt x="1576191" y="414642"/>
                </a:lnTo>
                <a:lnTo>
                  <a:pt x="1576191" y="420135"/>
                </a:lnTo>
                <a:lnTo>
                  <a:pt x="1578936" y="420135"/>
                </a:lnTo>
                <a:lnTo>
                  <a:pt x="1578936" y="414643"/>
                </a:lnTo>
                <a:lnTo>
                  <a:pt x="1578936" y="400913"/>
                </a:lnTo>
                <a:lnTo>
                  <a:pt x="1576191" y="378948"/>
                </a:lnTo>
                <a:close/>
                <a:moveTo>
                  <a:pt x="1425162" y="378945"/>
                </a:moveTo>
                <a:lnTo>
                  <a:pt x="1425162" y="384437"/>
                </a:lnTo>
                <a:lnTo>
                  <a:pt x="1425162" y="392675"/>
                </a:lnTo>
                <a:lnTo>
                  <a:pt x="1430655" y="389929"/>
                </a:lnTo>
                <a:lnTo>
                  <a:pt x="1436146" y="387183"/>
                </a:lnTo>
                <a:lnTo>
                  <a:pt x="1441637" y="384437"/>
                </a:lnTo>
                <a:lnTo>
                  <a:pt x="1441637" y="378945"/>
                </a:lnTo>
                <a:lnTo>
                  <a:pt x="1425162" y="378945"/>
                </a:lnTo>
                <a:close/>
                <a:moveTo>
                  <a:pt x="1414179" y="378945"/>
                </a:moveTo>
                <a:lnTo>
                  <a:pt x="1414179" y="381691"/>
                </a:lnTo>
                <a:lnTo>
                  <a:pt x="1411434" y="381691"/>
                </a:lnTo>
                <a:lnTo>
                  <a:pt x="1408686" y="384437"/>
                </a:lnTo>
                <a:lnTo>
                  <a:pt x="1411434" y="384437"/>
                </a:lnTo>
                <a:lnTo>
                  <a:pt x="1414179" y="387183"/>
                </a:lnTo>
                <a:lnTo>
                  <a:pt x="1416924" y="384437"/>
                </a:lnTo>
                <a:lnTo>
                  <a:pt x="1416924" y="378945"/>
                </a:lnTo>
                <a:lnTo>
                  <a:pt x="1414179" y="378945"/>
                </a:lnTo>
                <a:close/>
                <a:moveTo>
                  <a:pt x="1334544" y="378945"/>
                </a:moveTo>
                <a:lnTo>
                  <a:pt x="1331799" y="384437"/>
                </a:lnTo>
                <a:lnTo>
                  <a:pt x="1337290" y="384437"/>
                </a:lnTo>
                <a:lnTo>
                  <a:pt x="1340038" y="378945"/>
                </a:lnTo>
                <a:lnTo>
                  <a:pt x="1334544" y="378945"/>
                </a:lnTo>
                <a:close/>
                <a:moveTo>
                  <a:pt x="1556969" y="376199"/>
                </a:moveTo>
                <a:lnTo>
                  <a:pt x="1554223" y="378945"/>
                </a:lnTo>
                <a:lnTo>
                  <a:pt x="1554223" y="381691"/>
                </a:lnTo>
                <a:lnTo>
                  <a:pt x="1556969" y="384437"/>
                </a:lnTo>
                <a:lnTo>
                  <a:pt x="1562461" y="384437"/>
                </a:lnTo>
                <a:lnTo>
                  <a:pt x="1565206" y="381691"/>
                </a:lnTo>
                <a:lnTo>
                  <a:pt x="1565206" y="378945"/>
                </a:lnTo>
                <a:lnTo>
                  <a:pt x="1562461" y="376199"/>
                </a:lnTo>
                <a:lnTo>
                  <a:pt x="1556969" y="376199"/>
                </a:lnTo>
                <a:close/>
                <a:moveTo>
                  <a:pt x="1353766" y="362469"/>
                </a:moveTo>
                <a:lnTo>
                  <a:pt x="1356512" y="365215"/>
                </a:lnTo>
                <a:lnTo>
                  <a:pt x="1356512" y="370707"/>
                </a:lnTo>
                <a:lnTo>
                  <a:pt x="1359260" y="373453"/>
                </a:lnTo>
                <a:lnTo>
                  <a:pt x="1359260" y="378945"/>
                </a:lnTo>
                <a:lnTo>
                  <a:pt x="1367496" y="378945"/>
                </a:lnTo>
                <a:lnTo>
                  <a:pt x="1370242" y="373453"/>
                </a:lnTo>
                <a:lnTo>
                  <a:pt x="1367496" y="367961"/>
                </a:lnTo>
                <a:lnTo>
                  <a:pt x="1364751" y="365215"/>
                </a:lnTo>
                <a:lnTo>
                  <a:pt x="1362005" y="362469"/>
                </a:lnTo>
                <a:lnTo>
                  <a:pt x="1353766" y="362469"/>
                </a:lnTo>
                <a:close/>
                <a:moveTo>
                  <a:pt x="834777" y="362469"/>
                </a:moveTo>
                <a:lnTo>
                  <a:pt x="834777" y="365215"/>
                </a:lnTo>
                <a:lnTo>
                  <a:pt x="829285" y="365215"/>
                </a:lnTo>
                <a:lnTo>
                  <a:pt x="823793" y="365215"/>
                </a:lnTo>
                <a:lnTo>
                  <a:pt x="815555" y="367961"/>
                </a:lnTo>
                <a:lnTo>
                  <a:pt x="807317" y="376199"/>
                </a:lnTo>
                <a:lnTo>
                  <a:pt x="801825" y="381691"/>
                </a:lnTo>
                <a:lnTo>
                  <a:pt x="799080" y="378945"/>
                </a:lnTo>
                <a:lnTo>
                  <a:pt x="796334" y="381691"/>
                </a:lnTo>
                <a:lnTo>
                  <a:pt x="793587" y="387183"/>
                </a:lnTo>
                <a:lnTo>
                  <a:pt x="788095" y="392675"/>
                </a:lnTo>
                <a:lnTo>
                  <a:pt x="782603" y="395421"/>
                </a:lnTo>
                <a:lnTo>
                  <a:pt x="777112" y="395421"/>
                </a:lnTo>
                <a:lnTo>
                  <a:pt x="744160" y="395421"/>
                </a:lnTo>
                <a:lnTo>
                  <a:pt x="727684" y="398167"/>
                </a:lnTo>
                <a:lnTo>
                  <a:pt x="711208" y="403659"/>
                </a:lnTo>
                <a:lnTo>
                  <a:pt x="681002" y="414642"/>
                </a:lnTo>
                <a:lnTo>
                  <a:pt x="650797" y="428372"/>
                </a:lnTo>
                <a:lnTo>
                  <a:pt x="628829" y="436610"/>
                </a:lnTo>
                <a:lnTo>
                  <a:pt x="617845" y="436610"/>
                </a:lnTo>
                <a:lnTo>
                  <a:pt x="609607" y="436610"/>
                </a:lnTo>
                <a:lnTo>
                  <a:pt x="595877" y="431118"/>
                </a:lnTo>
                <a:lnTo>
                  <a:pt x="582147" y="420134"/>
                </a:lnTo>
                <a:lnTo>
                  <a:pt x="568417" y="411896"/>
                </a:lnTo>
                <a:lnTo>
                  <a:pt x="568417" y="422880"/>
                </a:lnTo>
                <a:lnTo>
                  <a:pt x="573909" y="431118"/>
                </a:lnTo>
                <a:lnTo>
                  <a:pt x="582147" y="439356"/>
                </a:lnTo>
                <a:lnTo>
                  <a:pt x="593131" y="444848"/>
                </a:lnTo>
                <a:lnTo>
                  <a:pt x="615099" y="453086"/>
                </a:lnTo>
                <a:lnTo>
                  <a:pt x="623337" y="458578"/>
                </a:lnTo>
                <a:lnTo>
                  <a:pt x="628829" y="466816"/>
                </a:lnTo>
                <a:lnTo>
                  <a:pt x="631574" y="472308"/>
                </a:lnTo>
                <a:lnTo>
                  <a:pt x="634321" y="469562"/>
                </a:lnTo>
                <a:lnTo>
                  <a:pt x="642559" y="475054"/>
                </a:lnTo>
                <a:lnTo>
                  <a:pt x="648051" y="480546"/>
                </a:lnTo>
                <a:lnTo>
                  <a:pt x="653542" y="486038"/>
                </a:lnTo>
                <a:lnTo>
                  <a:pt x="661780" y="497022"/>
                </a:lnTo>
                <a:lnTo>
                  <a:pt x="670018" y="508006"/>
                </a:lnTo>
                <a:lnTo>
                  <a:pt x="672764" y="510752"/>
                </a:lnTo>
                <a:lnTo>
                  <a:pt x="678256" y="513498"/>
                </a:lnTo>
                <a:lnTo>
                  <a:pt x="691986" y="499768"/>
                </a:lnTo>
                <a:lnTo>
                  <a:pt x="716700" y="480546"/>
                </a:lnTo>
                <a:lnTo>
                  <a:pt x="724938" y="475054"/>
                </a:lnTo>
                <a:lnTo>
                  <a:pt x="730430" y="466816"/>
                </a:lnTo>
                <a:lnTo>
                  <a:pt x="735922" y="461324"/>
                </a:lnTo>
                <a:lnTo>
                  <a:pt x="741414" y="453086"/>
                </a:lnTo>
                <a:lnTo>
                  <a:pt x="746906" y="450340"/>
                </a:lnTo>
                <a:lnTo>
                  <a:pt x="755144" y="447594"/>
                </a:lnTo>
                <a:lnTo>
                  <a:pt x="763382" y="447594"/>
                </a:lnTo>
                <a:lnTo>
                  <a:pt x="768874" y="442102"/>
                </a:lnTo>
                <a:lnTo>
                  <a:pt x="774366" y="433864"/>
                </a:lnTo>
                <a:lnTo>
                  <a:pt x="779857" y="422880"/>
                </a:lnTo>
                <a:lnTo>
                  <a:pt x="782603" y="414642"/>
                </a:lnTo>
                <a:lnTo>
                  <a:pt x="788095" y="406405"/>
                </a:lnTo>
                <a:lnTo>
                  <a:pt x="799080" y="400913"/>
                </a:lnTo>
                <a:lnTo>
                  <a:pt x="812809" y="398167"/>
                </a:lnTo>
                <a:lnTo>
                  <a:pt x="837523" y="392675"/>
                </a:lnTo>
                <a:lnTo>
                  <a:pt x="845761" y="389929"/>
                </a:lnTo>
                <a:lnTo>
                  <a:pt x="848507" y="384437"/>
                </a:lnTo>
                <a:lnTo>
                  <a:pt x="845761" y="378945"/>
                </a:lnTo>
                <a:lnTo>
                  <a:pt x="834777" y="365215"/>
                </a:lnTo>
                <a:lnTo>
                  <a:pt x="837523" y="365215"/>
                </a:lnTo>
                <a:lnTo>
                  <a:pt x="837523" y="362469"/>
                </a:lnTo>
                <a:lnTo>
                  <a:pt x="834777" y="362469"/>
                </a:lnTo>
                <a:close/>
                <a:moveTo>
                  <a:pt x="1537748" y="359723"/>
                </a:moveTo>
                <a:lnTo>
                  <a:pt x="1537748" y="365215"/>
                </a:lnTo>
                <a:lnTo>
                  <a:pt x="1540493" y="365215"/>
                </a:lnTo>
                <a:lnTo>
                  <a:pt x="1543239" y="362469"/>
                </a:lnTo>
                <a:lnTo>
                  <a:pt x="1545985" y="359723"/>
                </a:lnTo>
                <a:lnTo>
                  <a:pt x="1537748" y="359723"/>
                </a:lnTo>
                <a:close/>
                <a:moveTo>
                  <a:pt x="1458113" y="356977"/>
                </a:moveTo>
                <a:lnTo>
                  <a:pt x="1458113" y="362469"/>
                </a:lnTo>
                <a:lnTo>
                  <a:pt x="1458113" y="365215"/>
                </a:lnTo>
                <a:lnTo>
                  <a:pt x="1452622" y="367961"/>
                </a:lnTo>
                <a:lnTo>
                  <a:pt x="1449877" y="367961"/>
                </a:lnTo>
                <a:lnTo>
                  <a:pt x="1447130" y="373453"/>
                </a:lnTo>
                <a:lnTo>
                  <a:pt x="1447130" y="378945"/>
                </a:lnTo>
                <a:lnTo>
                  <a:pt x="1452622" y="376199"/>
                </a:lnTo>
                <a:lnTo>
                  <a:pt x="1458113" y="376199"/>
                </a:lnTo>
                <a:lnTo>
                  <a:pt x="1469098" y="378945"/>
                </a:lnTo>
                <a:lnTo>
                  <a:pt x="1469098" y="376199"/>
                </a:lnTo>
                <a:lnTo>
                  <a:pt x="1471844" y="376199"/>
                </a:lnTo>
                <a:lnTo>
                  <a:pt x="1474589" y="376199"/>
                </a:lnTo>
                <a:lnTo>
                  <a:pt x="1477335" y="373453"/>
                </a:lnTo>
                <a:lnTo>
                  <a:pt x="1477335" y="376199"/>
                </a:lnTo>
                <a:lnTo>
                  <a:pt x="1480081" y="376199"/>
                </a:lnTo>
                <a:lnTo>
                  <a:pt x="1480081" y="378945"/>
                </a:lnTo>
                <a:lnTo>
                  <a:pt x="1480081" y="381691"/>
                </a:lnTo>
                <a:lnTo>
                  <a:pt x="1474589" y="381691"/>
                </a:lnTo>
                <a:lnTo>
                  <a:pt x="1471844" y="378945"/>
                </a:lnTo>
                <a:lnTo>
                  <a:pt x="1466353" y="384437"/>
                </a:lnTo>
                <a:lnTo>
                  <a:pt x="1460859" y="387183"/>
                </a:lnTo>
                <a:lnTo>
                  <a:pt x="1458113" y="384437"/>
                </a:lnTo>
                <a:lnTo>
                  <a:pt x="1455368" y="389929"/>
                </a:lnTo>
                <a:lnTo>
                  <a:pt x="1455368" y="398167"/>
                </a:lnTo>
                <a:lnTo>
                  <a:pt x="1460859" y="395421"/>
                </a:lnTo>
                <a:lnTo>
                  <a:pt x="1463606" y="395421"/>
                </a:lnTo>
                <a:lnTo>
                  <a:pt x="1466353" y="398167"/>
                </a:lnTo>
                <a:lnTo>
                  <a:pt x="1469098" y="400913"/>
                </a:lnTo>
                <a:lnTo>
                  <a:pt x="1474589" y="400913"/>
                </a:lnTo>
                <a:lnTo>
                  <a:pt x="1480081" y="398167"/>
                </a:lnTo>
                <a:lnTo>
                  <a:pt x="1480081" y="400913"/>
                </a:lnTo>
                <a:lnTo>
                  <a:pt x="1485574" y="403659"/>
                </a:lnTo>
                <a:lnTo>
                  <a:pt x="1488320" y="403659"/>
                </a:lnTo>
                <a:lnTo>
                  <a:pt x="1491065" y="406405"/>
                </a:lnTo>
                <a:lnTo>
                  <a:pt x="1493811" y="403659"/>
                </a:lnTo>
                <a:lnTo>
                  <a:pt x="1499304" y="403659"/>
                </a:lnTo>
                <a:lnTo>
                  <a:pt x="1504796" y="406405"/>
                </a:lnTo>
                <a:lnTo>
                  <a:pt x="1510287" y="403659"/>
                </a:lnTo>
                <a:lnTo>
                  <a:pt x="1510287" y="398167"/>
                </a:lnTo>
                <a:lnTo>
                  <a:pt x="1507541" y="395421"/>
                </a:lnTo>
                <a:lnTo>
                  <a:pt x="1502050" y="395421"/>
                </a:lnTo>
                <a:lnTo>
                  <a:pt x="1496557" y="398167"/>
                </a:lnTo>
                <a:lnTo>
                  <a:pt x="1491065" y="400913"/>
                </a:lnTo>
                <a:lnTo>
                  <a:pt x="1491065" y="395421"/>
                </a:lnTo>
                <a:lnTo>
                  <a:pt x="1491065" y="392675"/>
                </a:lnTo>
                <a:lnTo>
                  <a:pt x="1496557" y="387183"/>
                </a:lnTo>
                <a:lnTo>
                  <a:pt x="1491065" y="384437"/>
                </a:lnTo>
                <a:lnTo>
                  <a:pt x="1488320" y="381691"/>
                </a:lnTo>
                <a:lnTo>
                  <a:pt x="1491065" y="378945"/>
                </a:lnTo>
                <a:lnTo>
                  <a:pt x="1491065" y="370707"/>
                </a:lnTo>
                <a:lnTo>
                  <a:pt x="1488320" y="370707"/>
                </a:lnTo>
                <a:lnTo>
                  <a:pt x="1482829" y="367961"/>
                </a:lnTo>
                <a:lnTo>
                  <a:pt x="1485574" y="367961"/>
                </a:lnTo>
                <a:lnTo>
                  <a:pt x="1485574" y="362469"/>
                </a:lnTo>
                <a:lnTo>
                  <a:pt x="1485574" y="359723"/>
                </a:lnTo>
                <a:lnTo>
                  <a:pt x="1480081" y="359723"/>
                </a:lnTo>
                <a:lnTo>
                  <a:pt x="1477335" y="359723"/>
                </a:lnTo>
                <a:lnTo>
                  <a:pt x="1477335" y="356977"/>
                </a:lnTo>
                <a:lnTo>
                  <a:pt x="1458113" y="356977"/>
                </a:lnTo>
                <a:close/>
                <a:moveTo>
                  <a:pt x="1422416" y="356977"/>
                </a:moveTo>
                <a:lnTo>
                  <a:pt x="1416924" y="359723"/>
                </a:lnTo>
                <a:lnTo>
                  <a:pt x="1416924" y="373453"/>
                </a:lnTo>
                <a:lnTo>
                  <a:pt x="1425162" y="376199"/>
                </a:lnTo>
                <a:lnTo>
                  <a:pt x="1430655" y="376199"/>
                </a:lnTo>
                <a:lnTo>
                  <a:pt x="1436146" y="376199"/>
                </a:lnTo>
                <a:lnTo>
                  <a:pt x="1436146" y="370707"/>
                </a:lnTo>
                <a:lnTo>
                  <a:pt x="1436146" y="367961"/>
                </a:lnTo>
                <a:lnTo>
                  <a:pt x="1433400" y="359723"/>
                </a:lnTo>
                <a:lnTo>
                  <a:pt x="1425162" y="356977"/>
                </a:lnTo>
                <a:lnTo>
                  <a:pt x="1422416" y="356977"/>
                </a:lnTo>
                <a:close/>
                <a:moveTo>
                  <a:pt x="1370242" y="356977"/>
                </a:moveTo>
                <a:lnTo>
                  <a:pt x="1372988" y="356977"/>
                </a:lnTo>
                <a:lnTo>
                  <a:pt x="1375736" y="359723"/>
                </a:lnTo>
                <a:lnTo>
                  <a:pt x="1372988" y="362469"/>
                </a:lnTo>
                <a:lnTo>
                  <a:pt x="1370242" y="356977"/>
                </a:lnTo>
                <a:close/>
                <a:moveTo>
                  <a:pt x="6573869" y="354231"/>
                </a:moveTo>
                <a:lnTo>
                  <a:pt x="6571123" y="356977"/>
                </a:lnTo>
                <a:lnTo>
                  <a:pt x="6565631" y="359723"/>
                </a:lnTo>
                <a:lnTo>
                  <a:pt x="6560139" y="362469"/>
                </a:lnTo>
                <a:lnTo>
                  <a:pt x="6549155" y="367961"/>
                </a:lnTo>
                <a:lnTo>
                  <a:pt x="6549155" y="376199"/>
                </a:lnTo>
                <a:lnTo>
                  <a:pt x="6549155" y="381691"/>
                </a:lnTo>
                <a:lnTo>
                  <a:pt x="6551901" y="384437"/>
                </a:lnTo>
                <a:lnTo>
                  <a:pt x="6554647" y="389929"/>
                </a:lnTo>
                <a:lnTo>
                  <a:pt x="6557393" y="398166"/>
                </a:lnTo>
                <a:lnTo>
                  <a:pt x="6565631" y="403658"/>
                </a:lnTo>
                <a:lnTo>
                  <a:pt x="6573869" y="406404"/>
                </a:lnTo>
                <a:lnTo>
                  <a:pt x="6582107" y="411896"/>
                </a:lnTo>
                <a:lnTo>
                  <a:pt x="6521695" y="486038"/>
                </a:lnTo>
                <a:lnTo>
                  <a:pt x="6516203" y="486038"/>
                </a:lnTo>
                <a:lnTo>
                  <a:pt x="6518949" y="488784"/>
                </a:lnTo>
                <a:lnTo>
                  <a:pt x="6370666" y="670018"/>
                </a:lnTo>
                <a:lnTo>
                  <a:pt x="6354190" y="670018"/>
                </a:lnTo>
                <a:lnTo>
                  <a:pt x="6337715" y="672764"/>
                </a:lnTo>
                <a:lnTo>
                  <a:pt x="6321239" y="678256"/>
                </a:lnTo>
                <a:lnTo>
                  <a:pt x="6304763" y="683748"/>
                </a:lnTo>
                <a:lnTo>
                  <a:pt x="6277303" y="697478"/>
                </a:lnTo>
                <a:lnTo>
                  <a:pt x="6255335" y="711208"/>
                </a:lnTo>
                <a:lnTo>
                  <a:pt x="6263573" y="713954"/>
                </a:lnTo>
                <a:lnTo>
                  <a:pt x="6274557" y="713954"/>
                </a:lnTo>
                <a:lnTo>
                  <a:pt x="6291033" y="711208"/>
                </a:lnTo>
                <a:lnTo>
                  <a:pt x="6307509" y="705716"/>
                </a:lnTo>
                <a:lnTo>
                  <a:pt x="6318493" y="702970"/>
                </a:lnTo>
                <a:lnTo>
                  <a:pt x="6326731" y="702970"/>
                </a:lnTo>
                <a:lnTo>
                  <a:pt x="6329477" y="708462"/>
                </a:lnTo>
                <a:lnTo>
                  <a:pt x="6334969" y="711208"/>
                </a:lnTo>
                <a:lnTo>
                  <a:pt x="6340461" y="708462"/>
                </a:lnTo>
                <a:lnTo>
                  <a:pt x="6345952" y="705716"/>
                </a:lnTo>
                <a:lnTo>
                  <a:pt x="6546409" y="906172"/>
                </a:lnTo>
                <a:lnTo>
                  <a:pt x="6521695" y="917156"/>
                </a:lnTo>
                <a:lnTo>
                  <a:pt x="6513457" y="922648"/>
                </a:lnTo>
                <a:lnTo>
                  <a:pt x="6505219" y="930886"/>
                </a:lnTo>
                <a:lnTo>
                  <a:pt x="6532679" y="936378"/>
                </a:lnTo>
                <a:lnTo>
                  <a:pt x="6543663" y="939124"/>
                </a:lnTo>
                <a:lnTo>
                  <a:pt x="6551901" y="936378"/>
                </a:lnTo>
                <a:lnTo>
                  <a:pt x="6560139" y="933632"/>
                </a:lnTo>
                <a:lnTo>
                  <a:pt x="6565631" y="928140"/>
                </a:lnTo>
                <a:lnTo>
                  <a:pt x="6571123" y="930886"/>
                </a:lnTo>
                <a:lnTo>
                  <a:pt x="6571123" y="933632"/>
                </a:lnTo>
                <a:lnTo>
                  <a:pt x="6571123" y="939124"/>
                </a:lnTo>
                <a:lnTo>
                  <a:pt x="6573869" y="941870"/>
                </a:lnTo>
                <a:lnTo>
                  <a:pt x="6576615" y="941870"/>
                </a:lnTo>
                <a:lnTo>
                  <a:pt x="6579361" y="941870"/>
                </a:lnTo>
                <a:lnTo>
                  <a:pt x="6587599" y="950108"/>
                </a:lnTo>
                <a:lnTo>
                  <a:pt x="6573869" y="950108"/>
                </a:lnTo>
                <a:lnTo>
                  <a:pt x="6562885" y="952854"/>
                </a:lnTo>
                <a:lnTo>
                  <a:pt x="6546409" y="963838"/>
                </a:lnTo>
                <a:lnTo>
                  <a:pt x="6538171" y="966584"/>
                </a:lnTo>
                <a:lnTo>
                  <a:pt x="6532679" y="969330"/>
                </a:lnTo>
                <a:lnTo>
                  <a:pt x="6524441" y="969330"/>
                </a:lnTo>
                <a:lnTo>
                  <a:pt x="6518949" y="966584"/>
                </a:lnTo>
                <a:lnTo>
                  <a:pt x="6516203" y="961092"/>
                </a:lnTo>
                <a:lnTo>
                  <a:pt x="6516203" y="955600"/>
                </a:lnTo>
                <a:lnTo>
                  <a:pt x="6516203" y="947362"/>
                </a:lnTo>
                <a:lnTo>
                  <a:pt x="6513457" y="944616"/>
                </a:lnTo>
                <a:lnTo>
                  <a:pt x="6510711" y="941870"/>
                </a:lnTo>
                <a:lnTo>
                  <a:pt x="6507965" y="944616"/>
                </a:lnTo>
                <a:lnTo>
                  <a:pt x="6505219" y="944616"/>
                </a:lnTo>
                <a:lnTo>
                  <a:pt x="6499727" y="944616"/>
                </a:lnTo>
                <a:lnTo>
                  <a:pt x="6496981" y="936378"/>
                </a:lnTo>
                <a:lnTo>
                  <a:pt x="6494235" y="928140"/>
                </a:lnTo>
                <a:lnTo>
                  <a:pt x="6491489" y="919902"/>
                </a:lnTo>
                <a:lnTo>
                  <a:pt x="6488743" y="917156"/>
                </a:lnTo>
                <a:lnTo>
                  <a:pt x="6483251" y="914410"/>
                </a:lnTo>
                <a:lnTo>
                  <a:pt x="6480505" y="919902"/>
                </a:lnTo>
                <a:lnTo>
                  <a:pt x="6477759" y="922648"/>
                </a:lnTo>
                <a:lnTo>
                  <a:pt x="6483251" y="930886"/>
                </a:lnTo>
                <a:lnTo>
                  <a:pt x="6483251" y="936378"/>
                </a:lnTo>
                <a:lnTo>
                  <a:pt x="6480505" y="941870"/>
                </a:lnTo>
                <a:lnTo>
                  <a:pt x="6477759" y="944616"/>
                </a:lnTo>
                <a:lnTo>
                  <a:pt x="6464030" y="950108"/>
                </a:lnTo>
                <a:lnTo>
                  <a:pt x="6458538" y="955600"/>
                </a:lnTo>
                <a:lnTo>
                  <a:pt x="6464030" y="958346"/>
                </a:lnTo>
                <a:lnTo>
                  <a:pt x="6466776" y="963838"/>
                </a:lnTo>
                <a:lnTo>
                  <a:pt x="6466776" y="966584"/>
                </a:lnTo>
                <a:lnTo>
                  <a:pt x="6461284" y="974822"/>
                </a:lnTo>
                <a:lnTo>
                  <a:pt x="6453046" y="980314"/>
                </a:lnTo>
                <a:lnTo>
                  <a:pt x="6439316" y="985806"/>
                </a:lnTo>
                <a:lnTo>
                  <a:pt x="6425586" y="991298"/>
                </a:lnTo>
                <a:lnTo>
                  <a:pt x="6414602" y="991298"/>
                </a:lnTo>
                <a:lnTo>
                  <a:pt x="6403618" y="988552"/>
                </a:lnTo>
                <a:lnTo>
                  <a:pt x="6398126" y="985806"/>
                </a:lnTo>
                <a:lnTo>
                  <a:pt x="6398126" y="980314"/>
                </a:lnTo>
                <a:lnTo>
                  <a:pt x="6395380" y="977568"/>
                </a:lnTo>
                <a:lnTo>
                  <a:pt x="6395380" y="969330"/>
                </a:lnTo>
                <a:lnTo>
                  <a:pt x="6395380" y="966584"/>
                </a:lnTo>
                <a:lnTo>
                  <a:pt x="6395380" y="963838"/>
                </a:lnTo>
                <a:lnTo>
                  <a:pt x="6384396" y="961092"/>
                </a:lnTo>
                <a:lnTo>
                  <a:pt x="6370666" y="961092"/>
                </a:lnTo>
                <a:lnTo>
                  <a:pt x="6356936" y="963838"/>
                </a:lnTo>
                <a:lnTo>
                  <a:pt x="6365174" y="977568"/>
                </a:lnTo>
                <a:lnTo>
                  <a:pt x="6367920" y="994044"/>
                </a:lnTo>
                <a:lnTo>
                  <a:pt x="6373412" y="1007774"/>
                </a:lnTo>
                <a:lnTo>
                  <a:pt x="6381650" y="1021504"/>
                </a:lnTo>
                <a:lnTo>
                  <a:pt x="6074986" y="1052594"/>
                </a:lnTo>
                <a:lnTo>
                  <a:pt x="6079593" y="1057201"/>
                </a:lnTo>
                <a:lnTo>
                  <a:pt x="6082339" y="1065439"/>
                </a:lnTo>
                <a:lnTo>
                  <a:pt x="6079593" y="1081915"/>
                </a:lnTo>
                <a:lnTo>
                  <a:pt x="6076847" y="1098391"/>
                </a:lnTo>
                <a:lnTo>
                  <a:pt x="6074101" y="1114867"/>
                </a:lnTo>
                <a:lnTo>
                  <a:pt x="6074101" y="1125850"/>
                </a:lnTo>
                <a:lnTo>
                  <a:pt x="6075474" y="1129969"/>
                </a:lnTo>
                <a:lnTo>
                  <a:pt x="6071355" y="1125850"/>
                </a:lnTo>
                <a:lnTo>
                  <a:pt x="6063117" y="1123104"/>
                </a:lnTo>
                <a:lnTo>
                  <a:pt x="6054879" y="1120359"/>
                </a:lnTo>
                <a:lnTo>
                  <a:pt x="6047557" y="1120359"/>
                </a:lnTo>
                <a:lnTo>
                  <a:pt x="6049387" y="1114867"/>
                </a:lnTo>
                <a:lnTo>
                  <a:pt x="6049387" y="1095645"/>
                </a:lnTo>
                <a:lnTo>
                  <a:pt x="6047204" y="1080360"/>
                </a:lnTo>
                <a:lnTo>
                  <a:pt x="6065863" y="1081915"/>
                </a:lnTo>
                <a:lnTo>
                  <a:pt x="6052133" y="1057201"/>
                </a:lnTo>
                <a:lnTo>
                  <a:pt x="6049387" y="1068185"/>
                </a:lnTo>
                <a:lnTo>
                  <a:pt x="6046642" y="1076423"/>
                </a:lnTo>
                <a:lnTo>
                  <a:pt x="6047204" y="1080360"/>
                </a:lnTo>
                <a:lnTo>
                  <a:pt x="6032912" y="1079169"/>
                </a:lnTo>
                <a:lnTo>
                  <a:pt x="5999960" y="1081915"/>
                </a:lnTo>
                <a:lnTo>
                  <a:pt x="5936802" y="1090153"/>
                </a:lnTo>
                <a:lnTo>
                  <a:pt x="5919059" y="1091631"/>
                </a:lnTo>
                <a:lnTo>
                  <a:pt x="5920326" y="1092899"/>
                </a:lnTo>
                <a:lnTo>
                  <a:pt x="5923072" y="1095645"/>
                </a:lnTo>
                <a:lnTo>
                  <a:pt x="5923072" y="1101137"/>
                </a:lnTo>
                <a:lnTo>
                  <a:pt x="5920326" y="1103883"/>
                </a:lnTo>
                <a:lnTo>
                  <a:pt x="5914834" y="1103883"/>
                </a:lnTo>
                <a:lnTo>
                  <a:pt x="5898359" y="1101137"/>
                </a:lnTo>
                <a:lnTo>
                  <a:pt x="5881883" y="1101137"/>
                </a:lnTo>
                <a:lnTo>
                  <a:pt x="5862661" y="1101137"/>
                </a:lnTo>
                <a:lnTo>
                  <a:pt x="5840693" y="1101137"/>
                </a:lnTo>
                <a:lnTo>
                  <a:pt x="5837947" y="1101137"/>
                </a:lnTo>
                <a:lnTo>
                  <a:pt x="5837947" y="1098391"/>
                </a:lnTo>
                <a:lnTo>
                  <a:pt x="5840693" y="1090153"/>
                </a:lnTo>
                <a:lnTo>
                  <a:pt x="5843211" y="1087636"/>
                </a:lnTo>
                <a:lnTo>
                  <a:pt x="5840693" y="1087407"/>
                </a:lnTo>
                <a:lnTo>
                  <a:pt x="5815252" y="1078926"/>
                </a:lnTo>
                <a:lnTo>
                  <a:pt x="5785773" y="1081915"/>
                </a:lnTo>
                <a:lnTo>
                  <a:pt x="5761059" y="1084661"/>
                </a:lnTo>
                <a:lnTo>
                  <a:pt x="5741837" y="1070931"/>
                </a:lnTo>
                <a:lnTo>
                  <a:pt x="5733600" y="1062693"/>
                </a:lnTo>
                <a:lnTo>
                  <a:pt x="5725362" y="1057201"/>
                </a:lnTo>
                <a:lnTo>
                  <a:pt x="5719870" y="1057201"/>
                </a:lnTo>
                <a:lnTo>
                  <a:pt x="5711632" y="1057201"/>
                </a:lnTo>
                <a:lnTo>
                  <a:pt x="5700648" y="1062693"/>
                </a:lnTo>
                <a:lnTo>
                  <a:pt x="5692410" y="1068185"/>
                </a:lnTo>
                <a:lnTo>
                  <a:pt x="5689664" y="1068185"/>
                </a:lnTo>
                <a:lnTo>
                  <a:pt x="5684172" y="1068185"/>
                </a:lnTo>
                <a:lnTo>
                  <a:pt x="5681426" y="1065439"/>
                </a:lnTo>
                <a:lnTo>
                  <a:pt x="5681426" y="1062693"/>
                </a:lnTo>
                <a:lnTo>
                  <a:pt x="5681426" y="1057201"/>
                </a:lnTo>
                <a:lnTo>
                  <a:pt x="5681426" y="1054455"/>
                </a:lnTo>
                <a:lnTo>
                  <a:pt x="5675934" y="1051709"/>
                </a:lnTo>
                <a:lnTo>
                  <a:pt x="5656712" y="1051709"/>
                </a:lnTo>
                <a:lnTo>
                  <a:pt x="5631998" y="1051709"/>
                </a:lnTo>
                <a:lnTo>
                  <a:pt x="5577079" y="1059947"/>
                </a:lnTo>
                <a:lnTo>
                  <a:pt x="5549619" y="1068185"/>
                </a:lnTo>
                <a:lnTo>
                  <a:pt x="5524905" y="1076423"/>
                </a:lnTo>
                <a:lnTo>
                  <a:pt x="5502937" y="1084661"/>
                </a:lnTo>
                <a:lnTo>
                  <a:pt x="5489208" y="1092899"/>
                </a:lnTo>
                <a:lnTo>
                  <a:pt x="5480970" y="1095645"/>
                </a:lnTo>
                <a:lnTo>
                  <a:pt x="5475478" y="1095645"/>
                </a:lnTo>
                <a:lnTo>
                  <a:pt x="5469986" y="1090153"/>
                </a:lnTo>
                <a:lnTo>
                  <a:pt x="5461748" y="1090153"/>
                </a:lnTo>
                <a:lnTo>
                  <a:pt x="5459002" y="1084661"/>
                </a:lnTo>
                <a:lnTo>
                  <a:pt x="5456256" y="1084661"/>
                </a:lnTo>
                <a:lnTo>
                  <a:pt x="5456256" y="1090153"/>
                </a:lnTo>
                <a:lnTo>
                  <a:pt x="5459002" y="1090153"/>
                </a:lnTo>
                <a:lnTo>
                  <a:pt x="5439780" y="1095645"/>
                </a:lnTo>
                <a:lnTo>
                  <a:pt x="5420558" y="1106629"/>
                </a:lnTo>
                <a:lnTo>
                  <a:pt x="5392376" y="1119636"/>
                </a:lnTo>
                <a:lnTo>
                  <a:pt x="5394625" y="1121884"/>
                </a:lnTo>
                <a:lnTo>
                  <a:pt x="5406828" y="1120359"/>
                </a:lnTo>
                <a:lnTo>
                  <a:pt x="5439780" y="1117613"/>
                </a:lnTo>
                <a:lnTo>
                  <a:pt x="5394987" y="1122246"/>
                </a:lnTo>
                <a:lnTo>
                  <a:pt x="5395844" y="1123104"/>
                </a:lnTo>
                <a:lnTo>
                  <a:pt x="5406828" y="1136834"/>
                </a:lnTo>
                <a:lnTo>
                  <a:pt x="5406828" y="1140495"/>
                </a:lnTo>
                <a:lnTo>
                  <a:pt x="5409574" y="1139580"/>
                </a:lnTo>
                <a:lnTo>
                  <a:pt x="5428796" y="1125850"/>
                </a:lnTo>
                <a:lnTo>
                  <a:pt x="5448018" y="1117612"/>
                </a:lnTo>
                <a:lnTo>
                  <a:pt x="5469986" y="1109374"/>
                </a:lnTo>
                <a:lnTo>
                  <a:pt x="5491954" y="1106628"/>
                </a:lnTo>
                <a:lnTo>
                  <a:pt x="5502388" y="1106628"/>
                </a:lnTo>
                <a:lnTo>
                  <a:pt x="5505683" y="1098391"/>
                </a:lnTo>
                <a:lnTo>
                  <a:pt x="5508429" y="1095645"/>
                </a:lnTo>
                <a:lnTo>
                  <a:pt x="5511175" y="1095645"/>
                </a:lnTo>
                <a:lnTo>
                  <a:pt x="5516667" y="1095645"/>
                </a:lnTo>
                <a:lnTo>
                  <a:pt x="5519413" y="1101137"/>
                </a:lnTo>
                <a:lnTo>
                  <a:pt x="5519413" y="1103883"/>
                </a:lnTo>
                <a:lnTo>
                  <a:pt x="5519413" y="1108688"/>
                </a:lnTo>
                <a:lnTo>
                  <a:pt x="5533143" y="1112120"/>
                </a:lnTo>
                <a:lnTo>
                  <a:pt x="5549619" y="1123104"/>
                </a:lnTo>
                <a:lnTo>
                  <a:pt x="5552365" y="1125850"/>
                </a:lnTo>
                <a:lnTo>
                  <a:pt x="5549619" y="1128596"/>
                </a:lnTo>
                <a:lnTo>
                  <a:pt x="5524905" y="1120358"/>
                </a:lnTo>
                <a:lnTo>
                  <a:pt x="5500192" y="1120358"/>
                </a:lnTo>
                <a:lnTo>
                  <a:pt x="5472732" y="1123104"/>
                </a:lnTo>
                <a:lnTo>
                  <a:pt x="5448018" y="1131342"/>
                </a:lnTo>
                <a:lnTo>
                  <a:pt x="5437034" y="1136834"/>
                </a:lnTo>
                <a:lnTo>
                  <a:pt x="5423304" y="1147818"/>
                </a:lnTo>
                <a:lnTo>
                  <a:pt x="5406828" y="1156056"/>
                </a:lnTo>
                <a:lnTo>
                  <a:pt x="5402709" y="1156056"/>
                </a:lnTo>
                <a:lnTo>
                  <a:pt x="5393099" y="1175277"/>
                </a:lnTo>
                <a:lnTo>
                  <a:pt x="5387607" y="1194499"/>
                </a:lnTo>
                <a:lnTo>
                  <a:pt x="5384861" y="1213721"/>
                </a:lnTo>
                <a:lnTo>
                  <a:pt x="5382548" y="1232220"/>
                </a:lnTo>
                <a:lnTo>
                  <a:pt x="5382115" y="1227451"/>
                </a:lnTo>
                <a:lnTo>
                  <a:pt x="5379369" y="1197245"/>
                </a:lnTo>
                <a:lnTo>
                  <a:pt x="5373877" y="1175277"/>
                </a:lnTo>
                <a:lnTo>
                  <a:pt x="5373877" y="1164294"/>
                </a:lnTo>
                <a:lnTo>
                  <a:pt x="5376623" y="1156056"/>
                </a:lnTo>
                <a:lnTo>
                  <a:pt x="5379369" y="1136834"/>
                </a:lnTo>
                <a:lnTo>
                  <a:pt x="5379369" y="1131342"/>
                </a:lnTo>
                <a:lnTo>
                  <a:pt x="5376959" y="1124111"/>
                </a:lnTo>
                <a:lnTo>
                  <a:pt x="5360147" y="1125851"/>
                </a:lnTo>
                <a:lnTo>
                  <a:pt x="5362893" y="1123105"/>
                </a:lnTo>
                <a:lnTo>
                  <a:pt x="5362893" y="1116697"/>
                </a:lnTo>
                <a:lnTo>
                  <a:pt x="5351909" y="1114866"/>
                </a:lnTo>
                <a:lnTo>
                  <a:pt x="5349163" y="1112120"/>
                </a:lnTo>
                <a:lnTo>
                  <a:pt x="5346417" y="1109374"/>
                </a:lnTo>
                <a:lnTo>
                  <a:pt x="5349163" y="1106629"/>
                </a:lnTo>
                <a:lnTo>
                  <a:pt x="5338179" y="1106629"/>
                </a:lnTo>
                <a:lnTo>
                  <a:pt x="5310719" y="1106629"/>
                </a:lnTo>
                <a:lnTo>
                  <a:pt x="5296989" y="1103883"/>
                </a:lnTo>
                <a:lnTo>
                  <a:pt x="5283259" y="1101137"/>
                </a:lnTo>
                <a:lnTo>
                  <a:pt x="5272275" y="1095645"/>
                </a:lnTo>
                <a:lnTo>
                  <a:pt x="5264037" y="1087407"/>
                </a:lnTo>
                <a:lnTo>
                  <a:pt x="5269529" y="1087407"/>
                </a:lnTo>
                <a:lnTo>
                  <a:pt x="5266783" y="1081915"/>
                </a:lnTo>
                <a:lnTo>
                  <a:pt x="5258545" y="1079169"/>
                </a:lnTo>
                <a:lnTo>
                  <a:pt x="5255799" y="1070931"/>
                </a:lnTo>
                <a:lnTo>
                  <a:pt x="5261291" y="1073677"/>
                </a:lnTo>
                <a:lnTo>
                  <a:pt x="5261291" y="1068185"/>
                </a:lnTo>
                <a:lnTo>
                  <a:pt x="5255799" y="1068185"/>
                </a:lnTo>
                <a:lnTo>
                  <a:pt x="5244816" y="1073677"/>
                </a:lnTo>
                <a:lnTo>
                  <a:pt x="5242070" y="1076423"/>
                </a:lnTo>
                <a:lnTo>
                  <a:pt x="5239324" y="1084661"/>
                </a:lnTo>
                <a:lnTo>
                  <a:pt x="5236578" y="1090153"/>
                </a:lnTo>
                <a:lnTo>
                  <a:pt x="5233832" y="1087407"/>
                </a:lnTo>
                <a:lnTo>
                  <a:pt x="5228340" y="1087407"/>
                </a:lnTo>
                <a:lnTo>
                  <a:pt x="5225594" y="1090153"/>
                </a:lnTo>
                <a:lnTo>
                  <a:pt x="5217356" y="1095645"/>
                </a:lnTo>
                <a:lnTo>
                  <a:pt x="5198134" y="1098391"/>
                </a:lnTo>
                <a:lnTo>
                  <a:pt x="5198134" y="1095645"/>
                </a:lnTo>
                <a:lnTo>
                  <a:pt x="5200880" y="1095645"/>
                </a:lnTo>
                <a:lnTo>
                  <a:pt x="5203626" y="1095645"/>
                </a:lnTo>
                <a:lnTo>
                  <a:pt x="5203626" y="1092899"/>
                </a:lnTo>
                <a:lnTo>
                  <a:pt x="5200880" y="1092899"/>
                </a:lnTo>
                <a:lnTo>
                  <a:pt x="5200880" y="1090153"/>
                </a:lnTo>
                <a:lnTo>
                  <a:pt x="5192642" y="1095645"/>
                </a:lnTo>
                <a:lnTo>
                  <a:pt x="5189896" y="1098391"/>
                </a:lnTo>
                <a:lnTo>
                  <a:pt x="5187150" y="1098391"/>
                </a:lnTo>
                <a:lnTo>
                  <a:pt x="5181658" y="1098391"/>
                </a:lnTo>
                <a:lnTo>
                  <a:pt x="5176166" y="1095645"/>
                </a:lnTo>
                <a:lnTo>
                  <a:pt x="5176166" y="1092899"/>
                </a:lnTo>
                <a:lnTo>
                  <a:pt x="5181658" y="1092899"/>
                </a:lnTo>
                <a:lnTo>
                  <a:pt x="5181658" y="1087407"/>
                </a:lnTo>
                <a:lnTo>
                  <a:pt x="5176166" y="1090153"/>
                </a:lnTo>
                <a:lnTo>
                  <a:pt x="5167928" y="1090153"/>
                </a:lnTo>
                <a:lnTo>
                  <a:pt x="5156944" y="1087407"/>
                </a:lnTo>
                <a:lnTo>
                  <a:pt x="5154198" y="1092899"/>
                </a:lnTo>
                <a:lnTo>
                  <a:pt x="5151452" y="1094272"/>
                </a:lnTo>
                <a:lnTo>
                  <a:pt x="5151452" y="1092899"/>
                </a:lnTo>
                <a:lnTo>
                  <a:pt x="5143214" y="1092899"/>
                </a:lnTo>
                <a:lnTo>
                  <a:pt x="5148706" y="1106629"/>
                </a:lnTo>
                <a:lnTo>
                  <a:pt x="5134976" y="1106629"/>
                </a:lnTo>
                <a:lnTo>
                  <a:pt x="5134976" y="1103883"/>
                </a:lnTo>
                <a:lnTo>
                  <a:pt x="5129485" y="1101137"/>
                </a:lnTo>
                <a:lnTo>
                  <a:pt x="5132230" y="1103883"/>
                </a:lnTo>
                <a:lnTo>
                  <a:pt x="5129485" y="1106629"/>
                </a:lnTo>
                <a:lnTo>
                  <a:pt x="5129485" y="1109375"/>
                </a:lnTo>
                <a:lnTo>
                  <a:pt x="5134976" y="1109375"/>
                </a:lnTo>
                <a:lnTo>
                  <a:pt x="5137722" y="1117613"/>
                </a:lnTo>
                <a:lnTo>
                  <a:pt x="5140468" y="1120359"/>
                </a:lnTo>
                <a:lnTo>
                  <a:pt x="5143214" y="1123105"/>
                </a:lnTo>
                <a:lnTo>
                  <a:pt x="5145960" y="1120359"/>
                </a:lnTo>
                <a:lnTo>
                  <a:pt x="5151452" y="1120359"/>
                </a:lnTo>
                <a:lnTo>
                  <a:pt x="5151452" y="1123105"/>
                </a:lnTo>
                <a:lnTo>
                  <a:pt x="5156944" y="1120359"/>
                </a:lnTo>
                <a:lnTo>
                  <a:pt x="5176166" y="1120359"/>
                </a:lnTo>
                <a:lnTo>
                  <a:pt x="5173420" y="1125851"/>
                </a:lnTo>
                <a:lnTo>
                  <a:pt x="5170674" y="1128597"/>
                </a:lnTo>
                <a:lnTo>
                  <a:pt x="5165182" y="1125851"/>
                </a:lnTo>
                <a:lnTo>
                  <a:pt x="5162436" y="1125851"/>
                </a:lnTo>
                <a:lnTo>
                  <a:pt x="5159690" y="1125851"/>
                </a:lnTo>
                <a:lnTo>
                  <a:pt x="5159690" y="1134089"/>
                </a:lnTo>
                <a:lnTo>
                  <a:pt x="5162436" y="1139581"/>
                </a:lnTo>
                <a:lnTo>
                  <a:pt x="5165182" y="1136835"/>
                </a:lnTo>
                <a:lnTo>
                  <a:pt x="5170674" y="1136835"/>
                </a:lnTo>
                <a:lnTo>
                  <a:pt x="5170674" y="1131343"/>
                </a:lnTo>
                <a:lnTo>
                  <a:pt x="5173420" y="1128597"/>
                </a:lnTo>
                <a:lnTo>
                  <a:pt x="5181658" y="1128597"/>
                </a:lnTo>
                <a:lnTo>
                  <a:pt x="5187150" y="1131343"/>
                </a:lnTo>
                <a:lnTo>
                  <a:pt x="5192642" y="1128597"/>
                </a:lnTo>
                <a:lnTo>
                  <a:pt x="5195388" y="1125851"/>
                </a:lnTo>
                <a:lnTo>
                  <a:pt x="5192642" y="1123105"/>
                </a:lnTo>
                <a:lnTo>
                  <a:pt x="5195388" y="1120359"/>
                </a:lnTo>
                <a:lnTo>
                  <a:pt x="5198134" y="1120359"/>
                </a:lnTo>
                <a:lnTo>
                  <a:pt x="5200880" y="1120359"/>
                </a:lnTo>
                <a:lnTo>
                  <a:pt x="5200880" y="1125851"/>
                </a:lnTo>
                <a:lnTo>
                  <a:pt x="5200880" y="1131343"/>
                </a:lnTo>
                <a:lnTo>
                  <a:pt x="5200880" y="1134088"/>
                </a:lnTo>
                <a:lnTo>
                  <a:pt x="5220102" y="1129282"/>
                </a:lnTo>
                <a:lnTo>
                  <a:pt x="5220102" y="1128597"/>
                </a:lnTo>
                <a:lnTo>
                  <a:pt x="5217356" y="1128597"/>
                </a:lnTo>
                <a:lnTo>
                  <a:pt x="5217356" y="1125851"/>
                </a:lnTo>
                <a:lnTo>
                  <a:pt x="5220102" y="1123105"/>
                </a:lnTo>
                <a:lnTo>
                  <a:pt x="5217356" y="1120359"/>
                </a:lnTo>
                <a:lnTo>
                  <a:pt x="5211864" y="1117613"/>
                </a:lnTo>
                <a:lnTo>
                  <a:pt x="5244816" y="1120359"/>
                </a:lnTo>
                <a:lnTo>
                  <a:pt x="5247561" y="1121274"/>
                </a:lnTo>
                <a:lnTo>
                  <a:pt x="5296989" y="1106628"/>
                </a:lnTo>
                <a:lnTo>
                  <a:pt x="5299735" y="1106628"/>
                </a:lnTo>
                <a:lnTo>
                  <a:pt x="5299735" y="1109374"/>
                </a:lnTo>
                <a:lnTo>
                  <a:pt x="5299735" y="1112120"/>
                </a:lnTo>
                <a:lnTo>
                  <a:pt x="5288751" y="1120358"/>
                </a:lnTo>
                <a:lnTo>
                  <a:pt x="5277767" y="1125850"/>
                </a:lnTo>
                <a:lnTo>
                  <a:pt x="5269921" y="1128792"/>
                </a:lnTo>
                <a:lnTo>
                  <a:pt x="5280513" y="1134089"/>
                </a:lnTo>
                <a:lnTo>
                  <a:pt x="5239324" y="1139581"/>
                </a:lnTo>
                <a:lnTo>
                  <a:pt x="5239324" y="1137556"/>
                </a:lnTo>
                <a:lnTo>
                  <a:pt x="5225993" y="1140363"/>
                </a:lnTo>
                <a:lnTo>
                  <a:pt x="5220102" y="1142327"/>
                </a:lnTo>
                <a:lnTo>
                  <a:pt x="5221019" y="1141410"/>
                </a:lnTo>
                <a:lnTo>
                  <a:pt x="5203626" y="1145072"/>
                </a:lnTo>
                <a:lnTo>
                  <a:pt x="5173420" y="1156056"/>
                </a:lnTo>
                <a:lnTo>
                  <a:pt x="5162436" y="1158802"/>
                </a:lnTo>
                <a:lnTo>
                  <a:pt x="5159690" y="1164294"/>
                </a:lnTo>
                <a:lnTo>
                  <a:pt x="5156944" y="1169785"/>
                </a:lnTo>
                <a:lnTo>
                  <a:pt x="5151452" y="1175277"/>
                </a:lnTo>
                <a:lnTo>
                  <a:pt x="5145961" y="1180769"/>
                </a:lnTo>
                <a:lnTo>
                  <a:pt x="5140469" y="1183515"/>
                </a:lnTo>
                <a:lnTo>
                  <a:pt x="5115755" y="1189007"/>
                </a:lnTo>
                <a:lnTo>
                  <a:pt x="5091041" y="1191753"/>
                </a:lnTo>
                <a:lnTo>
                  <a:pt x="5069989" y="1191753"/>
                </a:lnTo>
                <a:lnTo>
                  <a:pt x="5077311" y="1186261"/>
                </a:lnTo>
                <a:lnTo>
                  <a:pt x="5085549" y="1172531"/>
                </a:lnTo>
                <a:lnTo>
                  <a:pt x="5047105" y="1183515"/>
                </a:lnTo>
                <a:lnTo>
                  <a:pt x="5055343" y="1189007"/>
                </a:lnTo>
                <a:lnTo>
                  <a:pt x="5066327" y="1191753"/>
                </a:lnTo>
                <a:lnTo>
                  <a:pt x="5069989" y="1191753"/>
                </a:lnTo>
                <a:lnTo>
                  <a:pt x="5066327" y="1194499"/>
                </a:lnTo>
                <a:lnTo>
                  <a:pt x="5052597" y="1199991"/>
                </a:lnTo>
                <a:lnTo>
                  <a:pt x="5038867" y="1199991"/>
                </a:lnTo>
                <a:lnTo>
                  <a:pt x="5030630" y="1197245"/>
                </a:lnTo>
                <a:lnTo>
                  <a:pt x="5027884" y="1191753"/>
                </a:lnTo>
                <a:lnTo>
                  <a:pt x="5019646" y="1180769"/>
                </a:lnTo>
                <a:lnTo>
                  <a:pt x="5016900" y="1175277"/>
                </a:lnTo>
                <a:lnTo>
                  <a:pt x="5014154" y="1172531"/>
                </a:lnTo>
                <a:lnTo>
                  <a:pt x="5003170" y="1167039"/>
                </a:lnTo>
                <a:lnTo>
                  <a:pt x="4997999" y="1164454"/>
                </a:lnTo>
                <a:lnTo>
                  <a:pt x="4843903" y="1180770"/>
                </a:lnTo>
                <a:lnTo>
                  <a:pt x="4838411" y="1180770"/>
                </a:lnTo>
                <a:lnTo>
                  <a:pt x="4835665" y="1180770"/>
                </a:lnTo>
                <a:lnTo>
                  <a:pt x="4769761" y="1189008"/>
                </a:lnTo>
                <a:lnTo>
                  <a:pt x="4764270" y="1180770"/>
                </a:lnTo>
                <a:lnTo>
                  <a:pt x="4753286" y="1178024"/>
                </a:lnTo>
                <a:lnTo>
                  <a:pt x="4745048" y="1175278"/>
                </a:lnTo>
                <a:lnTo>
                  <a:pt x="4736810" y="1169786"/>
                </a:lnTo>
                <a:lnTo>
                  <a:pt x="4728572" y="1175278"/>
                </a:lnTo>
                <a:lnTo>
                  <a:pt x="4720334" y="1178024"/>
                </a:lnTo>
                <a:lnTo>
                  <a:pt x="4712096" y="1180770"/>
                </a:lnTo>
                <a:lnTo>
                  <a:pt x="4706604" y="1183516"/>
                </a:lnTo>
                <a:lnTo>
                  <a:pt x="4706604" y="1189008"/>
                </a:lnTo>
                <a:lnTo>
                  <a:pt x="4703858" y="1194500"/>
                </a:lnTo>
                <a:lnTo>
                  <a:pt x="4561067" y="1208230"/>
                </a:lnTo>
                <a:lnTo>
                  <a:pt x="4558321" y="1208230"/>
                </a:lnTo>
                <a:lnTo>
                  <a:pt x="4558321" y="1210976"/>
                </a:lnTo>
                <a:lnTo>
                  <a:pt x="4032232" y="1267167"/>
                </a:lnTo>
                <a:lnTo>
                  <a:pt x="4025601" y="1268640"/>
                </a:lnTo>
                <a:lnTo>
                  <a:pt x="4018437" y="1268640"/>
                </a:lnTo>
                <a:lnTo>
                  <a:pt x="3932144" y="1277857"/>
                </a:lnTo>
                <a:lnTo>
                  <a:pt x="3929493" y="1279625"/>
                </a:lnTo>
                <a:lnTo>
                  <a:pt x="3910271" y="1293355"/>
                </a:lnTo>
                <a:lnTo>
                  <a:pt x="3896541" y="1301593"/>
                </a:lnTo>
                <a:lnTo>
                  <a:pt x="3891049" y="1307085"/>
                </a:lnTo>
                <a:lnTo>
                  <a:pt x="3888303" y="1312577"/>
                </a:lnTo>
                <a:lnTo>
                  <a:pt x="3885557" y="1331798"/>
                </a:lnTo>
                <a:lnTo>
                  <a:pt x="3885557" y="1351020"/>
                </a:lnTo>
                <a:lnTo>
                  <a:pt x="3891049" y="1378480"/>
                </a:lnTo>
                <a:lnTo>
                  <a:pt x="3904779" y="1438891"/>
                </a:lnTo>
                <a:lnTo>
                  <a:pt x="3904779" y="1447129"/>
                </a:lnTo>
                <a:lnTo>
                  <a:pt x="3899287" y="1452621"/>
                </a:lnTo>
                <a:lnTo>
                  <a:pt x="3891049" y="1458113"/>
                </a:lnTo>
                <a:lnTo>
                  <a:pt x="3885557" y="1458113"/>
                </a:lnTo>
                <a:lnTo>
                  <a:pt x="3880065" y="1458113"/>
                </a:lnTo>
                <a:lnTo>
                  <a:pt x="3877319" y="1455367"/>
                </a:lnTo>
                <a:lnTo>
                  <a:pt x="3871827" y="1452621"/>
                </a:lnTo>
                <a:lnTo>
                  <a:pt x="3871827" y="1447129"/>
                </a:lnTo>
                <a:lnTo>
                  <a:pt x="3871827" y="1441637"/>
                </a:lnTo>
                <a:lnTo>
                  <a:pt x="3871827" y="1438891"/>
                </a:lnTo>
                <a:lnTo>
                  <a:pt x="3877319" y="1433399"/>
                </a:lnTo>
                <a:lnTo>
                  <a:pt x="3880065" y="1430653"/>
                </a:lnTo>
                <a:lnTo>
                  <a:pt x="3880065" y="1425161"/>
                </a:lnTo>
                <a:lnTo>
                  <a:pt x="3882811" y="1408686"/>
                </a:lnTo>
                <a:lnTo>
                  <a:pt x="3880065" y="1381226"/>
                </a:lnTo>
                <a:lnTo>
                  <a:pt x="3880065" y="1353766"/>
                </a:lnTo>
                <a:lnTo>
                  <a:pt x="3880065" y="1351020"/>
                </a:lnTo>
                <a:lnTo>
                  <a:pt x="3877319" y="1320815"/>
                </a:lnTo>
                <a:lnTo>
                  <a:pt x="3874573" y="1309831"/>
                </a:lnTo>
                <a:lnTo>
                  <a:pt x="3871827" y="1304339"/>
                </a:lnTo>
                <a:lnTo>
                  <a:pt x="3866335" y="1301593"/>
                </a:lnTo>
                <a:lnTo>
                  <a:pt x="3858098" y="1301593"/>
                </a:lnTo>
                <a:lnTo>
                  <a:pt x="3844368" y="1298847"/>
                </a:lnTo>
                <a:lnTo>
                  <a:pt x="3827892" y="1296101"/>
                </a:lnTo>
                <a:lnTo>
                  <a:pt x="3811416" y="1293355"/>
                </a:lnTo>
                <a:lnTo>
                  <a:pt x="3810500" y="1293355"/>
                </a:lnTo>
                <a:lnTo>
                  <a:pt x="3803178" y="1298847"/>
                </a:lnTo>
                <a:lnTo>
                  <a:pt x="3800432" y="1301593"/>
                </a:lnTo>
                <a:lnTo>
                  <a:pt x="3797686" y="1304339"/>
                </a:lnTo>
                <a:lnTo>
                  <a:pt x="3792194" y="1312577"/>
                </a:lnTo>
                <a:lnTo>
                  <a:pt x="3790197" y="1313076"/>
                </a:lnTo>
                <a:lnTo>
                  <a:pt x="3789448" y="1315323"/>
                </a:lnTo>
                <a:lnTo>
                  <a:pt x="3786702" y="1323561"/>
                </a:lnTo>
                <a:lnTo>
                  <a:pt x="3781654" y="1325244"/>
                </a:lnTo>
                <a:lnTo>
                  <a:pt x="3783956" y="1348275"/>
                </a:lnTo>
                <a:lnTo>
                  <a:pt x="3786702" y="1372988"/>
                </a:lnTo>
                <a:lnTo>
                  <a:pt x="3789448" y="1411432"/>
                </a:lnTo>
                <a:lnTo>
                  <a:pt x="3792194" y="1449876"/>
                </a:lnTo>
                <a:lnTo>
                  <a:pt x="3792194" y="1488319"/>
                </a:lnTo>
                <a:lnTo>
                  <a:pt x="3789448" y="1526763"/>
                </a:lnTo>
                <a:lnTo>
                  <a:pt x="3786702" y="1548731"/>
                </a:lnTo>
                <a:lnTo>
                  <a:pt x="3783956" y="1573445"/>
                </a:lnTo>
                <a:lnTo>
                  <a:pt x="3783956" y="1584429"/>
                </a:lnTo>
                <a:lnTo>
                  <a:pt x="3783956" y="1595412"/>
                </a:lnTo>
                <a:lnTo>
                  <a:pt x="3789448" y="1606396"/>
                </a:lnTo>
                <a:lnTo>
                  <a:pt x="3794940" y="1614634"/>
                </a:lnTo>
                <a:lnTo>
                  <a:pt x="3803178" y="1622872"/>
                </a:lnTo>
                <a:lnTo>
                  <a:pt x="3811416" y="1633856"/>
                </a:lnTo>
                <a:lnTo>
                  <a:pt x="3814162" y="1644840"/>
                </a:lnTo>
                <a:lnTo>
                  <a:pt x="3816908" y="1658570"/>
                </a:lnTo>
                <a:lnTo>
                  <a:pt x="3819654" y="1675046"/>
                </a:lnTo>
                <a:lnTo>
                  <a:pt x="3819654" y="1688776"/>
                </a:lnTo>
                <a:lnTo>
                  <a:pt x="3816908" y="1699760"/>
                </a:lnTo>
                <a:lnTo>
                  <a:pt x="3811416" y="1710743"/>
                </a:lnTo>
                <a:lnTo>
                  <a:pt x="3803178" y="1721727"/>
                </a:lnTo>
                <a:lnTo>
                  <a:pt x="3792194" y="1727219"/>
                </a:lnTo>
                <a:lnTo>
                  <a:pt x="3781211" y="1732711"/>
                </a:lnTo>
                <a:lnTo>
                  <a:pt x="3767481" y="1738203"/>
                </a:lnTo>
                <a:lnTo>
                  <a:pt x="3759243" y="1738203"/>
                </a:lnTo>
                <a:lnTo>
                  <a:pt x="3753751" y="1735457"/>
                </a:lnTo>
                <a:lnTo>
                  <a:pt x="3751005" y="1729965"/>
                </a:lnTo>
                <a:lnTo>
                  <a:pt x="3751005" y="1721727"/>
                </a:lnTo>
                <a:lnTo>
                  <a:pt x="3756497" y="1699760"/>
                </a:lnTo>
                <a:lnTo>
                  <a:pt x="3759243" y="1688776"/>
                </a:lnTo>
                <a:lnTo>
                  <a:pt x="3764735" y="1677792"/>
                </a:lnTo>
                <a:lnTo>
                  <a:pt x="3770227" y="1661316"/>
                </a:lnTo>
                <a:lnTo>
                  <a:pt x="3772973" y="1644840"/>
                </a:lnTo>
                <a:lnTo>
                  <a:pt x="3772973" y="1628364"/>
                </a:lnTo>
                <a:lnTo>
                  <a:pt x="3770227" y="1611888"/>
                </a:lnTo>
                <a:lnTo>
                  <a:pt x="3770227" y="1598158"/>
                </a:lnTo>
                <a:lnTo>
                  <a:pt x="3772973" y="1581683"/>
                </a:lnTo>
                <a:lnTo>
                  <a:pt x="3778465" y="1554223"/>
                </a:lnTo>
                <a:lnTo>
                  <a:pt x="3783956" y="1502049"/>
                </a:lnTo>
                <a:lnTo>
                  <a:pt x="3786702" y="1474589"/>
                </a:lnTo>
                <a:lnTo>
                  <a:pt x="3786702" y="1447130"/>
                </a:lnTo>
                <a:lnTo>
                  <a:pt x="3783956" y="1419670"/>
                </a:lnTo>
                <a:lnTo>
                  <a:pt x="3778465" y="1392210"/>
                </a:lnTo>
                <a:lnTo>
                  <a:pt x="3767481" y="1370242"/>
                </a:lnTo>
                <a:lnTo>
                  <a:pt x="3753751" y="1351021"/>
                </a:lnTo>
                <a:lnTo>
                  <a:pt x="3748259" y="1340037"/>
                </a:lnTo>
                <a:lnTo>
                  <a:pt x="3737275" y="1323561"/>
                </a:lnTo>
                <a:lnTo>
                  <a:pt x="3731783" y="1312577"/>
                </a:lnTo>
                <a:lnTo>
                  <a:pt x="3729037" y="1304339"/>
                </a:lnTo>
                <a:lnTo>
                  <a:pt x="3731566" y="1299281"/>
                </a:lnTo>
                <a:lnTo>
                  <a:pt x="3709696" y="1301617"/>
                </a:lnTo>
                <a:lnTo>
                  <a:pt x="3696085" y="1304339"/>
                </a:lnTo>
                <a:lnTo>
                  <a:pt x="3685101" y="1307085"/>
                </a:lnTo>
                <a:lnTo>
                  <a:pt x="3680578" y="1306762"/>
                </a:lnTo>
                <a:lnTo>
                  <a:pt x="3671370" y="1309831"/>
                </a:lnTo>
                <a:lnTo>
                  <a:pt x="3638419" y="1315323"/>
                </a:lnTo>
                <a:lnTo>
                  <a:pt x="3621943" y="1318069"/>
                </a:lnTo>
                <a:lnTo>
                  <a:pt x="3608213" y="1320815"/>
                </a:lnTo>
                <a:lnTo>
                  <a:pt x="3591737" y="1326307"/>
                </a:lnTo>
                <a:lnTo>
                  <a:pt x="3580753" y="1337290"/>
                </a:lnTo>
                <a:lnTo>
                  <a:pt x="3575261" y="1342782"/>
                </a:lnTo>
                <a:lnTo>
                  <a:pt x="3569769" y="1342782"/>
                </a:lnTo>
                <a:lnTo>
                  <a:pt x="3558785" y="1342782"/>
                </a:lnTo>
                <a:lnTo>
                  <a:pt x="3545055" y="1337290"/>
                </a:lnTo>
                <a:lnTo>
                  <a:pt x="3542071" y="1335500"/>
                </a:lnTo>
                <a:lnTo>
                  <a:pt x="3542309" y="1334544"/>
                </a:lnTo>
                <a:lnTo>
                  <a:pt x="3547801" y="1326307"/>
                </a:lnTo>
                <a:lnTo>
                  <a:pt x="3531326" y="1329053"/>
                </a:lnTo>
                <a:lnTo>
                  <a:pt x="3542071" y="1335500"/>
                </a:lnTo>
                <a:lnTo>
                  <a:pt x="3539564" y="1345528"/>
                </a:lnTo>
                <a:lnTo>
                  <a:pt x="3534072" y="1351020"/>
                </a:lnTo>
                <a:lnTo>
                  <a:pt x="3528580" y="1353766"/>
                </a:lnTo>
                <a:lnTo>
                  <a:pt x="3523088" y="1351020"/>
                </a:lnTo>
                <a:lnTo>
                  <a:pt x="3520342" y="1348274"/>
                </a:lnTo>
                <a:lnTo>
                  <a:pt x="3514850" y="1340036"/>
                </a:lnTo>
                <a:lnTo>
                  <a:pt x="3506612" y="1331798"/>
                </a:lnTo>
                <a:lnTo>
                  <a:pt x="3498374" y="1329053"/>
                </a:lnTo>
                <a:lnTo>
                  <a:pt x="3487390" y="1326307"/>
                </a:lnTo>
                <a:lnTo>
                  <a:pt x="3478538" y="1326307"/>
                </a:lnTo>
                <a:lnTo>
                  <a:pt x="3397870" y="1334923"/>
                </a:lnTo>
                <a:lnTo>
                  <a:pt x="3393378" y="1339414"/>
                </a:lnTo>
                <a:lnTo>
                  <a:pt x="3379648" y="1350398"/>
                </a:lnTo>
                <a:lnTo>
                  <a:pt x="3369763" y="1355341"/>
                </a:lnTo>
                <a:lnTo>
                  <a:pt x="3360426" y="1383350"/>
                </a:lnTo>
                <a:lnTo>
                  <a:pt x="3354934" y="1399826"/>
                </a:lnTo>
                <a:lnTo>
                  <a:pt x="3354934" y="1416302"/>
                </a:lnTo>
                <a:lnTo>
                  <a:pt x="3352188" y="1438270"/>
                </a:lnTo>
                <a:lnTo>
                  <a:pt x="3352188" y="1457491"/>
                </a:lnTo>
                <a:lnTo>
                  <a:pt x="3357680" y="1465729"/>
                </a:lnTo>
                <a:lnTo>
                  <a:pt x="3357680" y="1471221"/>
                </a:lnTo>
                <a:lnTo>
                  <a:pt x="3357680" y="1473967"/>
                </a:lnTo>
                <a:lnTo>
                  <a:pt x="3352188" y="1482205"/>
                </a:lnTo>
                <a:lnTo>
                  <a:pt x="3346696" y="1487697"/>
                </a:lnTo>
                <a:lnTo>
                  <a:pt x="3338458" y="1487697"/>
                </a:lnTo>
                <a:lnTo>
                  <a:pt x="3330221" y="1484951"/>
                </a:lnTo>
                <a:lnTo>
                  <a:pt x="3327475" y="1484951"/>
                </a:lnTo>
                <a:lnTo>
                  <a:pt x="3321983" y="1479459"/>
                </a:lnTo>
                <a:lnTo>
                  <a:pt x="3321983" y="1473967"/>
                </a:lnTo>
                <a:lnTo>
                  <a:pt x="3321983" y="1465729"/>
                </a:lnTo>
                <a:lnTo>
                  <a:pt x="3324729" y="1460237"/>
                </a:lnTo>
                <a:lnTo>
                  <a:pt x="3332967" y="1454745"/>
                </a:lnTo>
                <a:lnTo>
                  <a:pt x="3343950" y="1451999"/>
                </a:lnTo>
                <a:lnTo>
                  <a:pt x="3341204" y="1435524"/>
                </a:lnTo>
                <a:lnTo>
                  <a:pt x="3341204" y="1416302"/>
                </a:lnTo>
                <a:lnTo>
                  <a:pt x="3335713" y="1397080"/>
                </a:lnTo>
                <a:lnTo>
                  <a:pt x="3327475" y="1377858"/>
                </a:lnTo>
                <a:lnTo>
                  <a:pt x="3323915" y="1365400"/>
                </a:lnTo>
                <a:lnTo>
                  <a:pt x="3335713" y="1366874"/>
                </a:lnTo>
                <a:lnTo>
                  <a:pt x="3323698" y="1342845"/>
                </a:lnTo>
                <a:lnTo>
                  <a:pt x="3321983" y="1343028"/>
                </a:lnTo>
                <a:lnTo>
                  <a:pt x="3321983" y="1350398"/>
                </a:lnTo>
                <a:lnTo>
                  <a:pt x="3321983" y="1358636"/>
                </a:lnTo>
                <a:lnTo>
                  <a:pt x="3323915" y="1365400"/>
                </a:lnTo>
                <a:lnTo>
                  <a:pt x="3313745" y="1364128"/>
                </a:lnTo>
                <a:lnTo>
                  <a:pt x="3305507" y="1364128"/>
                </a:lnTo>
                <a:lnTo>
                  <a:pt x="3297269" y="1358636"/>
                </a:lnTo>
                <a:lnTo>
                  <a:pt x="3291777" y="1353144"/>
                </a:lnTo>
                <a:lnTo>
                  <a:pt x="3289559" y="1346491"/>
                </a:lnTo>
                <a:lnTo>
                  <a:pt x="2501585" y="1430654"/>
                </a:lnTo>
                <a:lnTo>
                  <a:pt x="3289031" y="1336820"/>
                </a:lnTo>
                <a:lnTo>
                  <a:pt x="3289031" y="1331177"/>
                </a:lnTo>
                <a:lnTo>
                  <a:pt x="3283539" y="1322939"/>
                </a:lnTo>
                <a:lnTo>
                  <a:pt x="3278047" y="1314701"/>
                </a:lnTo>
                <a:lnTo>
                  <a:pt x="3269809" y="1309209"/>
                </a:lnTo>
                <a:lnTo>
                  <a:pt x="3250587" y="1295479"/>
                </a:lnTo>
                <a:lnTo>
                  <a:pt x="3242349" y="1289987"/>
                </a:lnTo>
                <a:lnTo>
                  <a:pt x="3234111" y="1281749"/>
                </a:lnTo>
                <a:lnTo>
                  <a:pt x="3234111" y="1279003"/>
                </a:lnTo>
                <a:lnTo>
                  <a:pt x="3234111" y="1276257"/>
                </a:lnTo>
                <a:lnTo>
                  <a:pt x="3236857" y="1276257"/>
                </a:lnTo>
                <a:lnTo>
                  <a:pt x="3239603" y="1276257"/>
                </a:lnTo>
                <a:lnTo>
                  <a:pt x="3267063" y="1287241"/>
                </a:lnTo>
                <a:lnTo>
                  <a:pt x="3294523" y="1298225"/>
                </a:lnTo>
                <a:lnTo>
                  <a:pt x="3305507" y="1306463"/>
                </a:lnTo>
                <a:lnTo>
                  <a:pt x="3316491" y="1317447"/>
                </a:lnTo>
                <a:lnTo>
                  <a:pt x="3319420" y="1323305"/>
                </a:lnTo>
                <a:lnTo>
                  <a:pt x="3302761" y="1325685"/>
                </a:lnTo>
                <a:lnTo>
                  <a:pt x="3313352" y="1333922"/>
                </a:lnTo>
                <a:lnTo>
                  <a:pt x="3323414" y="1332723"/>
                </a:lnTo>
                <a:lnTo>
                  <a:pt x="3321983" y="1328431"/>
                </a:lnTo>
                <a:lnTo>
                  <a:pt x="3319420" y="1323305"/>
                </a:lnTo>
                <a:lnTo>
                  <a:pt x="3321983" y="1322939"/>
                </a:lnTo>
                <a:lnTo>
                  <a:pt x="3341204" y="1320193"/>
                </a:lnTo>
                <a:lnTo>
                  <a:pt x="3346696" y="1320193"/>
                </a:lnTo>
                <a:lnTo>
                  <a:pt x="3352188" y="1320193"/>
                </a:lnTo>
                <a:lnTo>
                  <a:pt x="3362660" y="1328046"/>
                </a:lnTo>
                <a:lnTo>
                  <a:pt x="3369249" y="1327261"/>
                </a:lnTo>
                <a:lnTo>
                  <a:pt x="3371410" y="1322938"/>
                </a:lnTo>
                <a:lnTo>
                  <a:pt x="3382394" y="1306463"/>
                </a:lnTo>
                <a:lnTo>
                  <a:pt x="3401616" y="1276257"/>
                </a:lnTo>
                <a:lnTo>
                  <a:pt x="3412600" y="1262527"/>
                </a:lnTo>
                <a:lnTo>
                  <a:pt x="3426329" y="1248797"/>
                </a:lnTo>
                <a:lnTo>
                  <a:pt x="3431821" y="1248797"/>
                </a:lnTo>
                <a:lnTo>
                  <a:pt x="3440059" y="1248797"/>
                </a:lnTo>
                <a:lnTo>
                  <a:pt x="3442805" y="1254289"/>
                </a:lnTo>
                <a:lnTo>
                  <a:pt x="3445551" y="1259781"/>
                </a:lnTo>
                <a:lnTo>
                  <a:pt x="3442805" y="1268019"/>
                </a:lnTo>
                <a:lnTo>
                  <a:pt x="3440059" y="1279003"/>
                </a:lnTo>
                <a:lnTo>
                  <a:pt x="3431821" y="1295479"/>
                </a:lnTo>
                <a:lnTo>
                  <a:pt x="3409768" y="1322433"/>
                </a:lnTo>
                <a:lnTo>
                  <a:pt x="3451987" y="1317402"/>
                </a:lnTo>
                <a:lnTo>
                  <a:pt x="3457184" y="1315323"/>
                </a:lnTo>
                <a:lnTo>
                  <a:pt x="3468168" y="1312577"/>
                </a:lnTo>
                <a:lnTo>
                  <a:pt x="3481898" y="1312577"/>
                </a:lnTo>
                <a:lnTo>
                  <a:pt x="3492477" y="1312577"/>
                </a:lnTo>
                <a:lnTo>
                  <a:pt x="3544394" y="1306390"/>
                </a:lnTo>
                <a:lnTo>
                  <a:pt x="3553295" y="1303423"/>
                </a:lnTo>
                <a:lnTo>
                  <a:pt x="3556040" y="1301593"/>
                </a:lnTo>
                <a:lnTo>
                  <a:pt x="3578008" y="1296101"/>
                </a:lnTo>
                <a:lnTo>
                  <a:pt x="3599976" y="1290609"/>
                </a:lnTo>
                <a:lnTo>
                  <a:pt x="3635674" y="1285117"/>
                </a:lnTo>
                <a:lnTo>
                  <a:pt x="3654895" y="1282371"/>
                </a:lnTo>
                <a:lnTo>
                  <a:pt x="3671371" y="1279625"/>
                </a:lnTo>
                <a:lnTo>
                  <a:pt x="3690593" y="1279625"/>
                </a:lnTo>
                <a:lnTo>
                  <a:pt x="3702574" y="1281622"/>
                </a:lnTo>
                <a:lnTo>
                  <a:pt x="3712560" y="1274132"/>
                </a:lnTo>
                <a:lnTo>
                  <a:pt x="3723544" y="1268640"/>
                </a:lnTo>
                <a:lnTo>
                  <a:pt x="3740020" y="1265895"/>
                </a:lnTo>
                <a:lnTo>
                  <a:pt x="3764734" y="1265895"/>
                </a:lnTo>
                <a:lnTo>
                  <a:pt x="3808669" y="1268640"/>
                </a:lnTo>
                <a:lnTo>
                  <a:pt x="3841505" y="1270986"/>
                </a:lnTo>
                <a:lnTo>
                  <a:pt x="3867773" y="1267856"/>
                </a:lnTo>
                <a:lnTo>
                  <a:pt x="3869081" y="1265895"/>
                </a:lnTo>
                <a:lnTo>
                  <a:pt x="3871827" y="1260403"/>
                </a:lnTo>
                <a:lnTo>
                  <a:pt x="3877319" y="1260403"/>
                </a:lnTo>
                <a:lnTo>
                  <a:pt x="3902033" y="1254911"/>
                </a:lnTo>
                <a:lnTo>
                  <a:pt x="3932238" y="1249419"/>
                </a:lnTo>
                <a:lnTo>
                  <a:pt x="3987158" y="1243927"/>
                </a:lnTo>
                <a:lnTo>
                  <a:pt x="4044823" y="1243927"/>
                </a:lnTo>
                <a:lnTo>
                  <a:pt x="4068580" y="1243927"/>
                </a:lnTo>
                <a:lnTo>
                  <a:pt x="4189063" y="1229570"/>
                </a:lnTo>
                <a:lnTo>
                  <a:pt x="4198598" y="1227451"/>
                </a:lnTo>
                <a:lnTo>
                  <a:pt x="4248026" y="1219213"/>
                </a:lnTo>
                <a:lnTo>
                  <a:pt x="4272739" y="1216467"/>
                </a:lnTo>
                <a:lnTo>
                  <a:pt x="4278349" y="1215844"/>
                </a:lnTo>
                <a:lnTo>
                  <a:pt x="4462212" y="1183516"/>
                </a:lnTo>
                <a:lnTo>
                  <a:pt x="4467704" y="1183516"/>
                </a:lnTo>
                <a:lnTo>
                  <a:pt x="4566559" y="1167040"/>
                </a:lnTo>
                <a:lnTo>
                  <a:pt x="4591273" y="1169786"/>
                </a:lnTo>
                <a:lnTo>
                  <a:pt x="4615987" y="1167040"/>
                </a:lnTo>
                <a:lnTo>
                  <a:pt x="4621479" y="1164294"/>
                </a:lnTo>
                <a:lnTo>
                  <a:pt x="4629717" y="1156056"/>
                </a:lnTo>
                <a:lnTo>
                  <a:pt x="4629717" y="1158802"/>
                </a:lnTo>
                <a:lnTo>
                  <a:pt x="4626971" y="1161548"/>
                </a:lnTo>
                <a:lnTo>
                  <a:pt x="4624225" y="1169786"/>
                </a:lnTo>
                <a:lnTo>
                  <a:pt x="4629717" y="1172532"/>
                </a:lnTo>
                <a:lnTo>
                  <a:pt x="4635209" y="1175278"/>
                </a:lnTo>
                <a:lnTo>
                  <a:pt x="4637955" y="1186262"/>
                </a:lnTo>
                <a:lnTo>
                  <a:pt x="4646192" y="1186262"/>
                </a:lnTo>
                <a:lnTo>
                  <a:pt x="4654430" y="1186262"/>
                </a:lnTo>
                <a:lnTo>
                  <a:pt x="4665414" y="1191754"/>
                </a:lnTo>
                <a:lnTo>
                  <a:pt x="4670906" y="1189008"/>
                </a:lnTo>
                <a:lnTo>
                  <a:pt x="4681890" y="1189008"/>
                </a:lnTo>
                <a:lnTo>
                  <a:pt x="4690128" y="1186262"/>
                </a:lnTo>
                <a:lnTo>
                  <a:pt x="4692874" y="1186262"/>
                </a:lnTo>
                <a:lnTo>
                  <a:pt x="4695620" y="1183516"/>
                </a:lnTo>
                <a:lnTo>
                  <a:pt x="4695620" y="1180770"/>
                </a:lnTo>
                <a:lnTo>
                  <a:pt x="4692874" y="1178024"/>
                </a:lnTo>
                <a:lnTo>
                  <a:pt x="4698366" y="1178024"/>
                </a:lnTo>
                <a:lnTo>
                  <a:pt x="4703858" y="1175278"/>
                </a:lnTo>
                <a:lnTo>
                  <a:pt x="4703858" y="1169786"/>
                </a:lnTo>
                <a:lnTo>
                  <a:pt x="4701112" y="1167040"/>
                </a:lnTo>
                <a:lnTo>
                  <a:pt x="4706604" y="1164294"/>
                </a:lnTo>
                <a:lnTo>
                  <a:pt x="4714842" y="1164294"/>
                </a:lnTo>
                <a:lnTo>
                  <a:pt x="4717588" y="1156056"/>
                </a:lnTo>
                <a:lnTo>
                  <a:pt x="4720334" y="1147819"/>
                </a:lnTo>
                <a:lnTo>
                  <a:pt x="4709350" y="1145073"/>
                </a:lnTo>
                <a:lnTo>
                  <a:pt x="4709350" y="1142327"/>
                </a:lnTo>
                <a:lnTo>
                  <a:pt x="4767015" y="1131343"/>
                </a:lnTo>
                <a:lnTo>
                  <a:pt x="4767015" y="1139581"/>
                </a:lnTo>
                <a:lnTo>
                  <a:pt x="4769761" y="1142327"/>
                </a:lnTo>
                <a:lnTo>
                  <a:pt x="4775253" y="1142327"/>
                </a:lnTo>
                <a:lnTo>
                  <a:pt x="4777999" y="1134089"/>
                </a:lnTo>
                <a:lnTo>
                  <a:pt x="4780745" y="1131343"/>
                </a:lnTo>
                <a:lnTo>
                  <a:pt x="4783491" y="1128597"/>
                </a:lnTo>
                <a:lnTo>
                  <a:pt x="4986694" y="1095645"/>
                </a:lnTo>
                <a:lnTo>
                  <a:pt x="4994932" y="1095645"/>
                </a:lnTo>
                <a:lnTo>
                  <a:pt x="4997678" y="1092899"/>
                </a:lnTo>
                <a:lnTo>
                  <a:pt x="5058089" y="1081915"/>
                </a:lnTo>
                <a:lnTo>
                  <a:pt x="5060835" y="1081915"/>
                </a:lnTo>
                <a:lnTo>
                  <a:pt x="5063581" y="1084661"/>
                </a:lnTo>
                <a:lnTo>
                  <a:pt x="5063581" y="1090153"/>
                </a:lnTo>
                <a:lnTo>
                  <a:pt x="5063581" y="1092899"/>
                </a:lnTo>
                <a:lnTo>
                  <a:pt x="5074565" y="1087407"/>
                </a:lnTo>
                <a:lnTo>
                  <a:pt x="5080057" y="1081915"/>
                </a:lnTo>
                <a:lnTo>
                  <a:pt x="5082803" y="1073677"/>
                </a:lnTo>
                <a:lnTo>
                  <a:pt x="5080057" y="1073677"/>
                </a:lnTo>
                <a:lnTo>
                  <a:pt x="5077311" y="1070931"/>
                </a:lnTo>
                <a:lnTo>
                  <a:pt x="5069073" y="1070931"/>
                </a:lnTo>
                <a:lnTo>
                  <a:pt x="5063581" y="1068185"/>
                </a:lnTo>
                <a:lnTo>
                  <a:pt x="5058089" y="1065439"/>
                </a:lnTo>
                <a:lnTo>
                  <a:pt x="5058089" y="1026996"/>
                </a:lnTo>
                <a:lnTo>
                  <a:pt x="5060835" y="1029741"/>
                </a:lnTo>
                <a:lnTo>
                  <a:pt x="5060835" y="1021504"/>
                </a:lnTo>
                <a:lnTo>
                  <a:pt x="5058089" y="1021504"/>
                </a:lnTo>
                <a:lnTo>
                  <a:pt x="5058089" y="985806"/>
                </a:lnTo>
                <a:lnTo>
                  <a:pt x="5063581" y="985806"/>
                </a:lnTo>
                <a:lnTo>
                  <a:pt x="5063581" y="980314"/>
                </a:lnTo>
                <a:lnTo>
                  <a:pt x="5063581" y="974822"/>
                </a:lnTo>
                <a:lnTo>
                  <a:pt x="5058089" y="974822"/>
                </a:lnTo>
                <a:lnTo>
                  <a:pt x="5058089" y="972076"/>
                </a:lnTo>
                <a:lnTo>
                  <a:pt x="5060835" y="972076"/>
                </a:lnTo>
                <a:lnTo>
                  <a:pt x="5060835" y="969330"/>
                </a:lnTo>
                <a:lnTo>
                  <a:pt x="5063581" y="966584"/>
                </a:lnTo>
                <a:lnTo>
                  <a:pt x="5071819" y="980314"/>
                </a:lnTo>
                <a:lnTo>
                  <a:pt x="5077311" y="983060"/>
                </a:lnTo>
                <a:lnTo>
                  <a:pt x="5085549" y="983060"/>
                </a:lnTo>
                <a:lnTo>
                  <a:pt x="5082803" y="980314"/>
                </a:lnTo>
                <a:lnTo>
                  <a:pt x="5082803" y="977568"/>
                </a:lnTo>
                <a:lnTo>
                  <a:pt x="5085549" y="977568"/>
                </a:lnTo>
                <a:lnTo>
                  <a:pt x="5088295" y="974822"/>
                </a:lnTo>
                <a:lnTo>
                  <a:pt x="5091041" y="974822"/>
                </a:lnTo>
                <a:lnTo>
                  <a:pt x="5091041" y="972076"/>
                </a:lnTo>
                <a:lnTo>
                  <a:pt x="5080057" y="966584"/>
                </a:lnTo>
                <a:lnTo>
                  <a:pt x="5074565" y="966584"/>
                </a:lnTo>
                <a:lnTo>
                  <a:pt x="5069073" y="966584"/>
                </a:lnTo>
                <a:lnTo>
                  <a:pt x="5063581" y="966584"/>
                </a:lnTo>
                <a:lnTo>
                  <a:pt x="5058089" y="966584"/>
                </a:lnTo>
                <a:lnTo>
                  <a:pt x="5058089" y="944616"/>
                </a:lnTo>
                <a:lnTo>
                  <a:pt x="5060835" y="944616"/>
                </a:lnTo>
                <a:lnTo>
                  <a:pt x="5063581" y="939124"/>
                </a:lnTo>
                <a:lnTo>
                  <a:pt x="5060835" y="939124"/>
                </a:lnTo>
                <a:lnTo>
                  <a:pt x="5060835" y="930886"/>
                </a:lnTo>
                <a:lnTo>
                  <a:pt x="5058089" y="930886"/>
                </a:lnTo>
                <a:lnTo>
                  <a:pt x="5060835" y="897934"/>
                </a:lnTo>
                <a:lnTo>
                  <a:pt x="5063581" y="897934"/>
                </a:lnTo>
                <a:lnTo>
                  <a:pt x="5063581" y="892442"/>
                </a:lnTo>
                <a:lnTo>
                  <a:pt x="5060835" y="892442"/>
                </a:lnTo>
                <a:lnTo>
                  <a:pt x="5060835" y="873220"/>
                </a:lnTo>
                <a:lnTo>
                  <a:pt x="5063581" y="873220"/>
                </a:lnTo>
                <a:lnTo>
                  <a:pt x="5063581" y="867729"/>
                </a:lnTo>
                <a:lnTo>
                  <a:pt x="5060835" y="864983"/>
                </a:lnTo>
                <a:lnTo>
                  <a:pt x="5060835" y="623337"/>
                </a:lnTo>
                <a:lnTo>
                  <a:pt x="5080057" y="626083"/>
                </a:lnTo>
                <a:lnTo>
                  <a:pt x="5096533" y="623337"/>
                </a:lnTo>
                <a:lnTo>
                  <a:pt x="5096533" y="620591"/>
                </a:lnTo>
                <a:lnTo>
                  <a:pt x="5096533" y="612353"/>
                </a:lnTo>
                <a:lnTo>
                  <a:pt x="5093787" y="612353"/>
                </a:lnTo>
                <a:lnTo>
                  <a:pt x="5093787" y="609607"/>
                </a:lnTo>
                <a:lnTo>
                  <a:pt x="5085549" y="609607"/>
                </a:lnTo>
                <a:lnTo>
                  <a:pt x="5082803" y="606861"/>
                </a:lnTo>
                <a:lnTo>
                  <a:pt x="5080057" y="604115"/>
                </a:lnTo>
                <a:lnTo>
                  <a:pt x="5074565" y="601369"/>
                </a:lnTo>
                <a:lnTo>
                  <a:pt x="5074565" y="590385"/>
                </a:lnTo>
                <a:lnTo>
                  <a:pt x="5066327" y="587639"/>
                </a:lnTo>
                <a:lnTo>
                  <a:pt x="5060835" y="587639"/>
                </a:lnTo>
                <a:lnTo>
                  <a:pt x="5060835" y="576655"/>
                </a:lnTo>
                <a:lnTo>
                  <a:pt x="5074565" y="576655"/>
                </a:lnTo>
                <a:lnTo>
                  <a:pt x="5077311" y="571163"/>
                </a:lnTo>
                <a:lnTo>
                  <a:pt x="5080057" y="568417"/>
                </a:lnTo>
                <a:lnTo>
                  <a:pt x="5080057" y="571163"/>
                </a:lnTo>
                <a:lnTo>
                  <a:pt x="5082803" y="571163"/>
                </a:lnTo>
                <a:lnTo>
                  <a:pt x="5085549" y="568417"/>
                </a:lnTo>
                <a:lnTo>
                  <a:pt x="5088295" y="562925"/>
                </a:lnTo>
                <a:lnTo>
                  <a:pt x="5082803" y="565671"/>
                </a:lnTo>
                <a:lnTo>
                  <a:pt x="5077311" y="565671"/>
                </a:lnTo>
                <a:lnTo>
                  <a:pt x="5080057" y="557433"/>
                </a:lnTo>
                <a:lnTo>
                  <a:pt x="5080057" y="551941"/>
                </a:lnTo>
                <a:lnTo>
                  <a:pt x="5077311" y="546449"/>
                </a:lnTo>
                <a:lnTo>
                  <a:pt x="5085549" y="543703"/>
                </a:lnTo>
                <a:lnTo>
                  <a:pt x="5088295" y="546449"/>
                </a:lnTo>
                <a:lnTo>
                  <a:pt x="5091041" y="549195"/>
                </a:lnTo>
                <a:lnTo>
                  <a:pt x="5091041" y="551941"/>
                </a:lnTo>
                <a:lnTo>
                  <a:pt x="5102025" y="554687"/>
                </a:lnTo>
                <a:lnTo>
                  <a:pt x="5113009" y="551941"/>
                </a:lnTo>
                <a:lnTo>
                  <a:pt x="5115755" y="543703"/>
                </a:lnTo>
                <a:lnTo>
                  <a:pt x="5115755" y="535465"/>
                </a:lnTo>
                <a:lnTo>
                  <a:pt x="5113009" y="532719"/>
                </a:lnTo>
                <a:lnTo>
                  <a:pt x="5110263" y="532719"/>
                </a:lnTo>
                <a:lnTo>
                  <a:pt x="5107517" y="524481"/>
                </a:lnTo>
                <a:lnTo>
                  <a:pt x="5181658" y="516243"/>
                </a:lnTo>
                <a:lnTo>
                  <a:pt x="5181658" y="518989"/>
                </a:lnTo>
                <a:lnTo>
                  <a:pt x="5184404" y="518989"/>
                </a:lnTo>
                <a:lnTo>
                  <a:pt x="5187150" y="518989"/>
                </a:lnTo>
                <a:lnTo>
                  <a:pt x="5187150" y="513497"/>
                </a:lnTo>
                <a:lnTo>
                  <a:pt x="5566095" y="472308"/>
                </a:lnTo>
                <a:lnTo>
                  <a:pt x="5571587" y="475054"/>
                </a:lnTo>
                <a:lnTo>
                  <a:pt x="5579825" y="475054"/>
                </a:lnTo>
                <a:lnTo>
                  <a:pt x="5579825" y="469562"/>
                </a:lnTo>
                <a:lnTo>
                  <a:pt x="5631998" y="464070"/>
                </a:lnTo>
                <a:lnTo>
                  <a:pt x="5634744" y="464070"/>
                </a:lnTo>
                <a:lnTo>
                  <a:pt x="5637490" y="466816"/>
                </a:lnTo>
                <a:lnTo>
                  <a:pt x="5640236" y="469562"/>
                </a:lnTo>
                <a:lnTo>
                  <a:pt x="5642982" y="469562"/>
                </a:lnTo>
                <a:lnTo>
                  <a:pt x="5642982" y="461324"/>
                </a:lnTo>
                <a:lnTo>
                  <a:pt x="5656712" y="461324"/>
                </a:lnTo>
                <a:lnTo>
                  <a:pt x="5659458" y="461324"/>
                </a:lnTo>
                <a:lnTo>
                  <a:pt x="5662204" y="461324"/>
                </a:lnTo>
                <a:lnTo>
                  <a:pt x="6087831" y="412526"/>
                </a:lnTo>
                <a:lnTo>
                  <a:pt x="6087831" y="417388"/>
                </a:lnTo>
                <a:lnTo>
                  <a:pt x="6090577" y="417388"/>
                </a:lnTo>
                <a:lnTo>
                  <a:pt x="6093323" y="417388"/>
                </a:lnTo>
                <a:lnTo>
                  <a:pt x="6096069" y="414642"/>
                </a:lnTo>
                <a:lnTo>
                  <a:pt x="6098815" y="414642"/>
                </a:lnTo>
                <a:lnTo>
                  <a:pt x="6098815" y="409150"/>
                </a:lnTo>
                <a:lnTo>
                  <a:pt x="6120782" y="406404"/>
                </a:lnTo>
                <a:lnTo>
                  <a:pt x="6120782" y="409150"/>
                </a:lnTo>
                <a:lnTo>
                  <a:pt x="6126274" y="409150"/>
                </a:lnTo>
                <a:lnTo>
                  <a:pt x="6131766" y="411896"/>
                </a:lnTo>
                <a:lnTo>
                  <a:pt x="6131766" y="409150"/>
                </a:lnTo>
                <a:lnTo>
                  <a:pt x="6131766" y="406404"/>
                </a:lnTo>
                <a:lnTo>
                  <a:pt x="6152361" y="404116"/>
                </a:lnTo>
                <a:lnTo>
                  <a:pt x="6145496" y="406404"/>
                </a:lnTo>
                <a:lnTo>
                  <a:pt x="6137258" y="409150"/>
                </a:lnTo>
                <a:lnTo>
                  <a:pt x="6137258" y="411896"/>
                </a:lnTo>
                <a:lnTo>
                  <a:pt x="6142750" y="411896"/>
                </a:lnTo>
                <a:lnTo>
                  <a:pt x="6142750" y="417388"/>
                </a:lnTo>
                <a:lnTo>
                  <a:pt x="6145496" y="417388"/>
                </a:lnTo>
                <a:lnTo>
                  <a:pt x="6145496" y="420134"/>
                </a:lnTo>
                <a:lnTo>
                  <a:pt x="6142750" y="420134"/>
                </a:lnTo>
                <a:lnTo>
                  <a:pt x="6142750" y="422880"/>
                </a:lnTo>
                <a:lnTo>
                  <a:pt x="6148242" y="422880"/>
                </a:lnTo>
                <a:lnTo>
                  <a:pt x="6148242" y="417388"/>
                </a:lnTo>
                <a:lnTo>
                  <a:pt x="6150988" y="414642"/>
                </a:lnTo>
                <a:lnTo>
                  <a:pt x="6153734" y="409150"/>
                </a:lnTo>
                <a:lnTo>
                  <a:pt x="6153734" y="403964"/>
                </a:lnTo>
                <a:lnTo>
                  <a:pt x="6156480" y="403658"/>
                </a:lnTo>
                <a:lnTo>
                  <a:pt x="6164718" y="403658"/>
                </a:lnTo>
                <a:lnTo>
                  <a:pt x="6172956" y="400912"/>
                </a:lnTo>
                <a:lnTo>
                  <a:pt x="6175702" y="403658"/>
                </a:lnTo>
                <a:lnTo>
                  <a:pt x="6175702" y="406404"/>
                </a:lnTo>
                <a:lnTo>
                  <a:pt x="6167464" y="406404"/>
                </a:lnTo>
                <a:lnTo>
                  <a:pt x="6167464" y="411896"/>
                </a:lnTo>
                <a:lnTo>
                  <a:pt x="6170210" y="411896"/>
                </a:lnTo>
                <a:lnTo>
                  <a:pt x="6172956" y="411896"/>
                </a:lnTo>
                <a:lnTo>
                  <a:pt x="6175702" y="411896"/>
                </a:lnTo>
                <a:lnTo>
                  <a:pt x="6181194" y="411896"/>
                </a:lnTo>
                <a:lnTo>
                  <a:pt x="6181194" y="406404"/>
                </a:lnTo>
                <a:lnTo>
                  <a:pt x="6186686" y="403658"/>
                </a:lnTo>
                <a:lnTo>
                  <a:pt x="6189432" y="400912"/>
                </a:lnTo>
                <a:lnTo>
                  <a:pt x="6194924" y="398166"/>
                </a:lnTo>
                <a:lnTo>
                  <a:pt x="6194924" y="403658"/>
                </a:lnTo>
                <a:lnTo>
                  <a:pt x="6200416" y="406404"/>
                </a:lnTo>
                <a:lnTo>
                  <a:pt x="6205908" y="406404"/>
                </a:lnTo>
                <a:lnTo>
                  <a:pt x="6211400" y="409150"/>
                </a:lnTo>
                <a:lnTo>
                  <a:pt x="6214146" y="403658"/>
                </a:lnTo>
                <a:lnTo>
                  <a:pt x="6214146" y="409150"/>
                </a:lnTo>
                <a:lnTo>
                  <a:pt x="6216892" y="411896"/>
                </a:lnTo>
                <a:lnTo>
                  <a:pt x="6222384" y="411896"/>
                </a:lnTo>
                <a:lnTo>
                  <a:pt x="6227875" y="414642"/>
                </a:lnTo>
                <a:lnTo>
                  <a:pt x="6233367" y="414642"/>
                </a:lnTo>
                <a:lnTo>
                  <a:pt x="6244351" y="409150"/>
                </a:lnTo>
                <a:lnTo>
                  <a:pt x="6249843" y="409150"/>
                </a:lnTo>
                <a:lnTo>
                  <a:pt x="6252589" y="411896"/>
                </a:lnTo>
                <a:lnTo>
                  <a:pt x="6252589" y="400912"/>
                </a:lnTo>
                <a:lnTo>
                  <a:pt x="6249843" y="403658"/>
                </a:lnTo>
                <a:lnTo>
                  <a:pt x="6249843" y="406404"/>
                </a:lnTo>
                <a:lnTo>
                  <a:pt x="6247097" y="406404"/>
                </a:lnTo>
                <a:lnTo>
                  <a:pt x="6244351" y="403658"/>
                </a:lnTo>
                <a:lnTo>
                  <a:pt x="6238859" y="406404"/>
                </a:lnTo>
                <a:lnTo>
                  <a:pt x="6238859" y="403658"/>
                </a:lnTo>
                <a:lnTo>
                  <a:pt x="6241605" y="400912"/>
                </a:lnTo>
                <a:lnTo>
                  <a:pt x="6244351" y="398166"/>
                </a:lnTo>
                <a:lnTo>
                  <a:pt x="6244351" y="392675"/>
                </a:lnTo>
                <a:lnTo>
                  <a:pt x="6249843" y="392675"/>
                </a:lnTo>
                <a:lnTo>
                  <a:pt x="6249843" y="395420"/>
                </a:lnTo>
                <a:lnTo>
                  <a:pt x="6252589" y="398166"/>
                </a:lnTo>
                <a:lnTo>
                  <a:pt x="6255335" y="395420"/>
                </a:lnTo>
                <a:lnTo>
                  <a:pt x="6258081" y="392675"/>
                </a:lnTo>
                <a:lnTo>
                  <a:pt x="6260827" y="392675"/>
                </a:lnTo>
                <a:lnTo>
                  <a:pt x="6266319" y="395420"/>
                </a:lnTo>
                <a:lnTo>
                  <a:pt x="6266319" y="389929"/>
                </a:lnTo>
                <a:lnTo>
                  <a:pt x="6573869" y="354231"/>
                </a:lnTo>
                <a:close/>
                <a:moveTo>
                  <a:pt x="1235691" y="354231"/>
                </a:moveTo>
                <a:lnTo>
                  <a:pt x="1219215" y="356977"/>
                </a:lnTo>
                <a:lnTo>
                  <a:pt x="1219215" y="367961"/>
                </a:lnTo>
                <a:lnTo>
                  <a:pt x="1224706" y="370707"/>
                </a:lnTo>
                <a:lnTo>
                  <a:pt x="1224706" y="373453"/>
                </a:lnTo>
                <a:lnTo>
                  <a:pt x="1224706" y="378945"/>
                </a:lnTo>
                <a:lnTo>
                  <a:pt x="1227452" y="381691"/>
                </a:lnTo>
                <a:lnTo>
                  <a:pt x="1230199" y="387183"/>
                </a:lnTo>
                <a:lnTo>
                  <a:pt x="1243927" y="387183"/>
                </a:lnTo>
                <a:lnTo>
                  <a:pt x="1254913" y="381691"/>
                </a:lnTo>
                <a:lnTo>
                  <a:pt x="1249421" y="370707"/>
                </a:lnTo>
                <a:lnTo>
                  <a:pt x="1249421" y="365215"/>
                </a:lnTo>
                <a:lnTo>
                  <a:pt x="1246673" y="359723"/>
                </a:lnTo>
                <a:lnTo>
                  <a:pt x="1235691" y="354231"/>
                </a:lnTo>
                <a:close/>
                <a:moveTo>
                  <a:pt x="1573445" y="351485"/>
                </a:moveTo>
                <a:lnTo>
                  <a:pt x="1559715" y="356977"/>
                </a:lnTo>
                <a:lnTo>
                  <a:pt x="1554223" y="362469"/>
                </a:lnTo>
                <a:lnTo>
                  <a:pt x="1554223" y="367961"/>
                </a:lnTo>
                <a:lnTo>
                  <a:pt x="1554223" y="370707"/>
                </a:lnTo>
                <a:lnTo>
                  <a:pt x="1556969" y="370707"/>
                </a:lnTo>
                <a:lnTo>
                  <a:pt x="1565206" y="370707"/>
                </a:lnTo>
                <a:lnTo>
                  <a:pt x="1570699" y="376199"/>
                </a:lnTo>
                <a:lnTo>
                  <a:pt x="1576191" y="378945"/>
                </a:lnTo>
                <a:lnTo>
                  <a:pt x="1576191" y="373453"/>
                </a:lnTo>
                <a:lnTo>
                  <a:pt x="1578936" y="365215"/>
                </a:lnTo>
                <a:lnTo>
                  <a:pt x="1590766" y="357822"/>
                </a:lnTo>
                <a:lnTo>
                  <a:pt x="1576191" y="359723"/>
                </a:lnTo>
                <a:lnTo>
                  <a:pt x="1576191" y="362469"/>
                </a:lnTo>
                <a:lnTo>
                  <a:pt x="1573445" y="359723"/>
                </a:lnTo>
                <a:lnTo>
                  <a:pt x="1570699" y="356977"/>
                </a:lnTo>
                <a:lnTo>
                  <a:pt x="1570699" y="354231"/>
                </a:lnTo>
                <a:lnTo>
                  <a:pt x="1573445" y="351485"/>
                </a:lnTo>
                <a:close/>
                <a:moveTo>
                  <a:pt x="1452622" y="351485"/>
                </a:moveTo>
                <a:lnTo>
                  <a:pt x="1452622" y="354231"/>
                </a:lnTo>
                <a:lnTo>
                  <a:pt x="1458113" y="351485"/>
                </a:lnTo>
                <a:lnTo>
                  <a:pt x="1452622" y="351485"/>
                </a:lnTo>
                <a:close/>
                <a:moveTo>
                  <a:pt x="944616" y="351485"/>
                </a:moveTo>
                <a:lnTo>
                  <a:pt x="939124" y="356977"/>
                </a:lnTo>
                <a:lnTo>
                  <a:pt x="930887" y="356977"/>
                </a:lnTo>
                <a:lnTo>
                  <a:pt x="922648" y="356977"/>
                </a:lnTo>
                <a:lnTo>
                  <a:pt x="914410" y="354231"/>
                </a:lnTo>
                <a:lnTo>
                  <a:pt x="944616" y="351485"/>
                </a:lnTo>
                <a:close/>
                <a:moveTo>
                  <a:pt x="6634280" y="348739"/>
                </a:moveTo>
                <a:lnTo>
                  <a:pt x="6623296" y="351485"/>
                </a:lnTo>
                <a:lnTo>
                  <a:pt x="6612312" y="351485"/>
                </a:lnTo>
                <a:lnTo>
                  <a:pt x="6634280" y="348739"/>
                </a:lnTo>
                <a:close/>
                <a:moveTo>
                  <a:pt x="1507541" y="343247"/>
                </a:moveTo>
                <a:lnTo>
                  <a:pt x="1502050" y="345993"/>
                </a:lnTo>
                <a:lnTo>
                  <a:pt x="1499304" y="345993"/>
                </a:lnTo>
                <a:lnTo>
                  <a:pt x="1499304" y="351485"/>
                </a:lnTo>
                <a:lnTo>
                  <a:pt x="1504796" y="351485"/>
                </a:lnTo>
                <a:lnTo>
                  <a:pt x="1507541" y="354231"/>
                </a:lnTo>
                <a:lnTo>
                  <a:pt x="1499304" y="356977"/>
                </a:lnTo>
                <a:lnTo>
                  <a:pt x="1496557" y="356977"/>
                </a:lnTo>
                <a:lnTo>
                  <a:pt x="1493811" y="354231"/>
                </a:lnTo>
                <a:lnTo>
                  <a:pt x="1491065" y="356977"/>
                </a:lnTo>
                <a:lnTo>
                  <a:pt x="1491065" y="359723"/>
                </a:lnTo>
                <a:lnTo>
                  <a:pt x="1493811" y="362469"/>
                </a:lnTo>
                <a:lnTo>
                  <a:pt x="1491065" y="367961"/>
                </a:lnTo>
                <a:lnTo>
                  <a:pt x="1496557" y="370707"/>
                </a:lnTo>
                <a:lnTo>
                  <a:pt x="1502050" y="373453"/>
                </a:lnTo>
                <a:lnTo>
                  <a:pt x="1504796" y="373453"/>
                </a:lnTo>
                <a:lnTo>
                  <a:pt x="1507541" y="370707"/>
                </a:lnTo>
                <a:lnTo>
                  <a:pt x="1507541" y="365215"/>
                </a:lnTo>
                <a:lnTo>
                  <a:pt x="1510287" y="367961"/>
                </a:lnTo>
                <a:lnTo>
                  <a:pt x="1513033" y="367961"/>
                </a:lnTo>
                <a:lnTo>
                  <a:pt x="1513033" y="362469"/>
                </a:lnTo>
                <a:lnTo>
                  <a:pt x="1515779" y="362469"/>
                </a:lnTo>
                <a:lnTo>
                  <a:pt x="1518526" y="359723"/>
                </a:lnTo>
                <a:lnTo>
                  <a:pt x="1521272" y="359723"/>
                </a:lnTo>
                <a:lnTo>
                  <a:pt x="1524017" y="359723"/>
                </a:lnTo>
                <a:lnTo>
                  <a:pt x="1521272" y="356977"/>
                </a:lnTo>
                <a:lnTo>
                  <a:pt x="1521272" y="354231"/>
                </a:lnTo>
                <a:lnTo>
                  <a:pt x="1518526" y="348739"/>
                </a:lnTo>
                <a:lnTo>
                  <a:pt x="1510287" y="348739"/>
                </a:lnTo>
                <a:lnTo>
                  <a:pt x="1507541" y="343247"/>
                </a:lnTo>
                <a:close/>
                <a:moveTo>
                  <a:pt x="1230199" y="343247"/>
                </a:moveTo>
                <a:lnTo>
                  <a:pt x="1230199" y="345993"/>
                </a:lnTo>
                <a:lnTo>
                  <a:pt x="1232945" y="345993"/>
                </a:lnTo>
                <a:lnTo>
                  <a:pt x="1235691" y="348739"/>
                </a:lnTo>
                <a:lnTo>
                  <a:pt x="1235691" y="345993"/>
                </a:lnTo>
                <a:lnTo>
                  <a:pt x="1232945" y="345993"/>
                </a:lnTo>
                <a:lnTo>
                  <a:pt x="1232945" y="343247"/>
                </a:lnTo>
                <a:lnTo>
                  <a:pt x="1230199" y="343247"/>
                </a:lnTo>
                <a:close/>
                <a:moveTo>
                  <a:pt x="1576191" y="340501"/>
                </a:moveTo>
                <a:lnTo>
                  <a:pt x="1576191" y="343247"/>
                </a:lnTo>
                <a:lnTo>
                  <a:pt x="1573445" y="343247"/>
                </a:lnTo>
                <a:lnTo>
                  <a:pt x="1573445" y="345993"/>
                </a:lnTo>
                <a:lnTo>
                  <a:pt x="1576191" y="345993"/>
                </a:lnTo>
                <a:lnTo>
                  <a:pt x="1578937" y="345993"/>
                </a:lnTo>
                <a:lnTo>
                  <a:pt x="1581682" y="348739"/>
                </a:lnTo>
                <a:lnTo>
                  <a:pt x="1584428" y="345993"/>
                </a:lnTo>
                <a:lnTo>
                  <a:pt x="1584428" y="343247"/>
                </a:lnTo>
                <a:lnTo>
                  <a:pt x="1581682" y="343247"/>
                </a:lnTo>
                <a:lnTo>
                  <a:pt x="1576191" y="340501"/>
                </a:lnTo>
                <a:close/>
                <a:moveTo>
                  <a:pt x="1101137" y="335009"/>
                </a:moveTo>
                <a:lnTo>
                  <a:pt x="1087407" y="340501"/>
                </a:lnTo>
                <a:lnTo>
                  <a:pt x="1070932" y="345993"/>
                </a:lnTo>
                <a:lnTo>
                  <a:pt x="1051710" y="351485"/>
                </a:lnTo>
                <a:lnTo>
                  <a:pt x="1032487" y="351485"/>
                </a:lnTo>
                <a:lnTo>
                  <a:pt x="996790" y="351485"/>
                </a:lnTo>
                <a:lnTo>
                  <a:pt x="963838" y="348739"/>
                </a:lnTo>
                <a:lnTo>
                  <a:pt x="1101137" y="335009"/>
                </a:lnTo>
                <a:close/>
                <a:moveTo>
                  <a:pt x="1620127" y="332263"/>
                </a:moveTo>
                <a:lnTo>
                  <a:pt x="1617380" y="335009"/>
                </a:lnTo>
                <a:lnTo>
                  <a:pt x="1617380" y="337755"/>
                </a:lnTo>
                <a:lnTo>
                  <a:pt x="1620127" y="340501"/>
                </a:lnTo>
                <a:lnTo>
                  <a:pt x="1622873" y="337755"/>
                </a:lnTo>
                <a:lnTo>
                  <a:pt x="1625618" y="335009"/>
                </a:lnTo>
                <a:lnTo>
                  <a:pt x="1622873" y="332263"/>
                </a:lnTo>
                <a:lnTo>
                  <a:pt x="1620127" y="332263"/>
                </a:lnTo>
                <a:close/>
                <a:moveTo>
                  <a:pt x="1134089" y="329517"/>
                </a:moveTo>
                <a:lnTo>
                  <a:pt x="1128598" y="343247"/>
                </a:lnTo>
                <a:lnTo>
                  <a:pt x="1125851" y="348739"/>
                </a:lnTo>
                <a:lnTo>
                  <a:pt x="1123105" y="348739"/>
                </a:lnTo>
                <a:lnTo>
                  <a:pt x="1120359" y="345993"/>
                </a:lnTo>
                <a:lnTo>
                  <a:pt x="1114868" y="343247"/>
                </a:lnTo>
                <a:lnTo>
                  <a:pt x="1114868" y="340501"/>
                </a:lnTo>
                <a:lnTo>
                  <a:pt x="1117613" y="332263"/>
                </a:lnTo>
                <a:lnTo>
                  <a:pt x="1134089" y="329517"/>
                </a:lnTo>
                <a:close/>
                <a:moveTo>
                  <a:pt x="1553356" y="327060"/>
                </a:moveTo>
                <a:lnTo>
                  <a:pt x="1559715" y="328039"/>
                </a:lnTo>
                <a:lnTo>
                  <a:pt x="1559715" y="329517"/>
                </a:lnTo>
                <a:lnTo>
                  <a:pt x="1559715" y="335009"/>
                </a:lnTo>
                <a:lnTo>
                  <a:pt x="1551477" y="337755"/>
                </a:lnTo>
                <a:lnTo>
                  <a:pt x="1543239" y="337755"/>
                </a:lnTo>
                <a:lnTo>
                  <a:pt x="1543239" y="335009"/>
                </a:lnTo>
                <a:lnTo>
                  <a:pt x="1540493" y="332263"/>
                </a:lnTo>
                <a:lnTo>
                  <a:pt x="1545985" y="329517"/>
                </a:lnTo>
                <a:lnTo>
                  <a:pt x="1553356" y="327060"/>
                </a:lnTo>
                <a:close/>
                <a:moveTo>
                  <a:pt x="1559715" y="326771"/>
                </a:moveTo>
                <a:lnTo>
                  <a:pt x="1561213" y="328269"/>
                </a:lnTo>
                <a:lnTo>
                  <a:pt x="1559715" y="328039"/>
                </a:lnTo>
                <a:lnTo>
                  <a:pt x="1559715" y="326771"/>
                </a:lnTo>
                <a:close/>
                <a:moveTo>
                  <a:pt x="1551477" y="326771"/>
                </a:moveTo>
                <a:lnTo>
                  <a:pt x="1554223" y="326771"/>
                </a:lnTo>
                <a:lnTo>
                  <a:pt x="1553356" y="327060"/>
                </a:lnTo>
                <a:lnTo>
                  <a:pt x="1551477" y="326771"/>
                </a:lnTo>
                <a:close/>
                <a:moveTo>
                  <a:pt x="1419121" y="323751"/>
                </a:moveTo>
                <a:lnTo>
                  <a:pt x="1422416" y="324025"/>
                </a:lnTo>
                <a:lnTo>
                  <a:pt x="1419670" y="324025"/>
                </a:lnTo>
                <a:lnTo>
                  <a:pt x="1419121" y="323751"/>
                </a:lnTo>
                <a:close/>
                <a:moveTo>
                  <a:pt x="1248774" y="318695"/>
                </a:moveTo>
                <a:lnTo>
                  <a:pt x="1227452" y="324025"/>
                </a:lnTo>
                <a:lnTo>
                  <a:pt x="1197247" y="324025"/>
                </a:lnTo>
                <a:lnTo>
                  <a:pt x="1248774" y="318695"/>
                </a:lnTo>
                <a:close/>
                <a:moveTo>
                  <a:pt x="1249421" y="318533"/>
                </a:moveTo>
                <a:lnTo>
                  <a:pt x="1249202" y="318650"/>
                </a:lnTo>
                <a:lnTo>
                  <a:pt x="1248774" y="318695"/>
                </a:lnTo>
                <a:lnTo>
                  <a:pt x="1249421" y="318533"/>
                </a:lnTo>
                <a:close/>
                <a:moveTo>
                  <a:pt x="1850788" y="313042"/>
                </a:moveTo>
                <a:lnTo>
                  <a:pt x="1737229" y="333264"/>
                </a:lnTo>
                <a:lnTo>
                  <a:pt x="1754679" y="335009"/>
                </a:lnTo>
                <a:lnTo>
                  <a:pt x="1779393" y="335009"/>
                </a:lnTo>
                <a:lnTo>
                  <a:pt x="1806852" y="332263"/>
                </a:lnTo>
                <a:lnTo>
                  <a:pt x="1828821" y="326772"/>
                </a:lnTo>
                <a:lnTo>
                  <a:pt x="1839804" y="321280"/>
                </a:lnTo>
                <a:lnTo>
                  <a:pt x="1848043" y="315788"/>
                </a:lnTo>
                <a:lnTo>
                  <a:pt x="1850788" y="313042"/>
                </a:lnTo>
                <a:close/>
                <a:moveTo>
                  <a:pt x="1340038" y="310295"/>
                </a:moveTo>
                <a:lnTo>
                  <a:pt x="1318068" y="324025"/>
                </a:lnTo>
                <a:lnTo>
                  <a:pt x="1315322" y="324025"/>
                </a:lnTo>
                <a:lnTo>
                  <a:pt x="1312577" y="326771"/>
                </a:lnTo>
                <a:lnTo>
                  <a:pt x="1304341" y="324025"/>
                </a:lnTo>
                <a:lnTo>
                  <a:pt x="1298847" y="321279"/>
                </a:lnTo>
                <a:lnTo>
                  <a:pt x="1282371" y="315787"/>
                </a:lnTo>
                <a:lnTo>
                  <a:pt x="1340038" y="310295"/>
                </a:lnTo>
                <a:close/>
                <a:moveTo>
                  <a:pt x="1857837" y="305992"/>
                </a:moveTo>
                <a:lnTo>
                  <a:pt x="1856280" y="307549"/>
                </a:lnTo>
                <a:lnTo>
                  <a:pt x="1856280" y="307550"/>
                </a:lnTo>
                <a:lnTo>
                  <a:pt x="1857837" y="305992"/>
                </a:lnTo>
                <a:close/>
                <a:moveTo>
                  <a:pt x="1513033" y="304803"/>
                </a:moveTo>
                <a:lnTo>
                  <a:pt x="1507541" y="307549"/>
                </a:lnTo>
                <a:lnTo>
                  <a:pt x="1507541" y="315787"/>
                </a:lnTo>
                <a:lnTo>
                  <a:pt x="1510287" y="315787"/>
                </a:lnTo>
                <a:lnTo>
                  <a:pt x="1513033" y="318533"/>
                </a:lnTo>
                <a:lnTo>
                  <a:pt x="1513033" y="313041"/>
                </a:lnTo>
                <a:lnTo>
                  <a:pt x="1518526" y="313041"/>
                </a:lnTo>
                <a:lnTo>
                  <a:pt x="1524017" y="313041"/>
                </a:lnTo>
                <a:lnTo>
                  <a:pt x="1529509" y="313041"/>
                </a:lnTo>
                <a:lnTo>
                  <a:pt x="1529509" y="307549"/>
                </a:lnTo>
                <a:lnTo>
                  <a:pt x="1526763" y="304803"/>
                </a:lnTo>
                <a:lnTo>
                  <a:pt x="1524017" y="304803"/>
                </a:lnTo>
                <a:lnTo>
                  <a:pt x="1513033" y="304803"/>
                </a:lnTo>
                <a:close/>
                <a:moveTo>
                  <a:pt x="1408686" y="302057"/>
                </a:moveTo>
                <a:lnTo>
                  <a:pt x="1414179" y="302057"/>
                </a:lnTo>
                <a:lnTo>
                  <a:pt x="1411434" y="304803"/>
                </a:lnTo>
                <a:lnTo>
                  <a:pt x="1408686" y="304803"/>
                </a:lnTo>
                <a:lnTo>
                  <a:pt x="1408686" y="307549"/>
                </a:lnTo>
                <a:lnTo>
                  <a:pt x="1408686" y="310295"/>
                </a:lnTo>
                <a:lnTo>
                  <a:pt x="1405940" y="313041"/>
                </a:lnTo>
                <a:lnTo>
                  <a:pt x="1408686" y="313041"/>
                </a:lnTo>
                <a:lnTo>
                  <a:pt x="1411434" y="313041"/>
                </a:lnTo>
                <a:lnTo>
                  <a:pt x="1414179" y="313041"/>
                </a:lnTo>
                <a:lnTo>
                  <a:pt x="1416924" y="313041"/>
                </a:lnTo>
                <a:lnTo>
                  <a:pt x="1416924" y="315787"/>
                </a:lnTo>
                <a:lnTo>
                  <a:pt x="1416924" y="318533"/>
                </a:lnTo>
                <a:lnTo>
                  <a:pt x="1414179" y="318533"/>
                </a:lnTo>
                <a:lnTo>
                  <a:pt x="1414179" y="321279"/>
                </a:lnTo>
                <a:lnTo>
                  <a:pt x="1419121" y="323751"/>
                </a:lnTo>
                <a:lnTo>
                  <a:pt x="1389464" y="321279"/>
                </a:lnTo>
                <a:lnTo>
                  <a:pt x="1381227" y="321279"/>
                </a:lnTo>
                <a:lnTo>
                  <a:pt x="1386718" y="318533"/>
                </a:lnTo>
                <a:lnTo>
                  <a:pt x="1386718" y="315787"/>
                </a:lnTo>
                <a:lnTo>
                  <a:pt x="1381227" y="321279"/>
                </a:lnTo>
                <a:lnTo>
                  <a:pt x="1367496" y="313041"/>
                </a:lnTo>
                <a:lnTo>
                  <a:pt x="1353766" y="307549"/>
                </a:lnTo>
                <a:lnTo>
                  <a:pt x="1397703" y="304803"/>
                </a:lnTo>
                <a:lnTo>
                  <a:pt x="1394958" y="307549"/>
                </a:lnTo>
                <a:lnTo>
                  <a:pt x="1403194" y="304803"/>
                </a:lnTo>
                <a:lnTo>
                  <a:pt x="1408686" y="302057"/>
                </a:lnTo>
                <a:close/>
                <a:moveTo>
                  <a:pt x="1721728" y="299311"/>
                </a:moveTo>
                <a:lnTo>
                  <a:pt x="1721728" y="302057"/>
                </a:lnTo>
                <a:lnTo>
                  <a:pt x="1721728" y="304803"/>
                </a:lnTo>
                <a:lnTo>
                  <a:pt x="1721728" y="307549"/>
                </a:lnTo>
                <a:lnTo>
                  <a:pt x="1727220" y="307549"/>
                </a:lnTo>
                <a:lnTo>
                  <a:pt x="1727220" y="302057"/>
                </a:lnTo>
                <a:lnTo>
                  <a:pt x="1721728" y="299311"/>
                </a:lnTo>
                <a:close/>
                <a:moveTo>
                  <a:pt x="1600905" y="296565"/>
                </a:moveTo>
                <a:lnTo>
                  <a:pt x="1589921" y="304803"/>
                </a:lnTo>
                <a:lnTo>
                  <a:pt x="1581682" y="310295"/>
                </a:lnTo>
                <a:lnTo>
                  <a:pt x="1581682" y="307549"/>
                </a:lnTo>
                <a:lnTo>
                  <a:pt x="1573445" y="302057"/>
                </a:lnTo>
                <a:lnTo>
                  <a:pt x="1565206" y="302057"/>
                </a:lnTo>
                <a:lnTo>
                  <a:pt x="1562461" y="307549"/>
                </a:lnTo>
                <a:lnTo>
                  <a:pt x="1565206" y="313041"/>
                </a:lnTo>
                <a:lnTo>
                  <a:pt x="1548731" y="313041"/>
                </a:lnTo>
                <a:lnTo>
                  <a:pt x="1529509" y="315787"/>
                </a:lnTo>
                <a:lnTo>
                  <a:pt x="1524017" y="318533"/>
                </a:lnTo>
                <a:lnTo>
                  <a:pt x="1526763" y="318533"/>
                </a:lnTo>
                <a:lnTo>
                  <a:pt x="1518526" y="324025"/>
                </a:lnTo>
                <a:lnTo>
                  <a:pt x="1510287" y="332263"/>
                </a:lnTo>
                <a:lnTo>
                  <a:pt x="1526763" y="326771"/>
                </a:lnTo>
                <a:lnTo>
                  <a:pt x="1529509" y="332263"/>
                </a:lnTo>
                <a:lnTo>
                  <a:pt x="1515779" y="332263"/>
                </a:lnTo>
                <a:lnTo>
                  <a:pt x="1515779" y="337755"/>
                </a:lnTo>
                <a:lnTo>
                  <a:pt x="1518526" y="340501"/>
                </a:lnTo>
                <a:lnTo>
                  <a:pt x="1518526" y="345993"/>
                </a:lnTo>
                <a:lnTo>
                  <a:pt x="1526763" y="351485"/>
                </a:lnTo>
                <a:lnTo>
                  <a:pt x="1529509" y="351485"/>
                </a:lnTo>
                <a:lnTo>
                  <a:pt x="1535002" y="351485"/>
                </a:lnTo>
                <a:lnTo>
                  <a:pt x="1535002" y="340501"/>
                </a:lnTo>
                <a:lnTo>
                  <a:pt x="1532255" y="332263"/>
                </a:lnTo>
                <a:lnTo>
                  <a:pt x="1535002" y="329517"/>
                </a:lnTo>
                <a:lnTo>
                  <a:pt x="1537748" y="329517"/>
                </a:lnTo>
                <a:lnTo>
                  <a:pt x="1537748" y="337755"/>
                </a:lnTo>
                <a:lnTo>
                  <a:pt x="1537748" y="345993"/>
                </a:lnTo>
                <a:lnTo>
                  <a:pt x="1545985" y="348739"/>
                </a:lnTo>
                <a:lnTo>
                  <a:pt x="1554223" y="345993"/>
                </a:lnTo>
                <a:lnTo>
                  <a:pt x="1562461" y="343247"/>
                </a:lnTo>
                <a:lnTo>
                  <a:pt x="1570699" y="340501"/>
                </a:lnTo>
                <a:lnTo>
                  <a:pt x="1565206" y="332263"/>
                </a:lnTo>
                <a:lnTo>
                  <a:pt x="1561213" y="328269"/>
                </a:lnTo>
                <a:lnTo>
                  <a:pt x="1587175" y="332263"/>
                </a:lnTo>
                <a:lnTo>
                  <a:pt x="1603651" y="332263"/>
                </a:lnTo>
                <a:lnTo>
                  <a:pt x="1609143" y="326771"/>
                </a:lnTo>
                <a:lnTo>
                  <a:pt x="1617380" y="321279"/>
                </a:lnTo>
                <a:lnTo>
                  <a:pt x="1609143" y="321279"/>
                </a:lnTo>
                <a:lnTo>
                  <a:pt x="1603651" y="315787"/>
                </a:lnTo>
                <a:lnTo>
                  <a:pt x="1600905" y="307549"/>
                </a:lnTo>
                <a:lnTo>
                  <a:pt x="1600905" y="296565"/>
                </a:lnTo>
                <a:close/>
                <a:moveTo>
                  <a:pt x="1551477" y="296565"/>
                </a:moveTo>
                <a:lnTo>
                  <a:pt x="1543239" y="302057"/>
                </a:lnTo>
                <a:lnTo>
                  <a:pt x="1532255" y="302057"/>
                </a:lnTo>
                <a:lnTo>
                  <a:pt x="1535002" y="310295"/>
                </a:lnTo>
                <a:lnTo>
                  <a:pt x="1540493" y="313041"/>
                </a:lnTo>
                <a:lnTo>
                  <a:pt x="1545985" y="307549"/>
                </a:lnTo>
                <a:lnTo>
                  <a:pt x="1545985" y="304803"/>
                </a:lnTo>
                <a:lnTo>
                  <a:pt x="1551477" y="304803"/>
                </a:lnTo>
                <a:lnTo>
                  <a:pt x="1551477" y="296565"/>
                </a:lnTo>
                <a:close/>
                <a:moveTo>
                  <a:pt x="1688776" y="282836"/>
                </a:moveTo>
                <a:lnTo>
                  <a:pt x="1664062" y="291073"/>
                </a:lnTo>
                <a:lnTo>
                  <a:pt x="1639348" y="296565"/>
                </a:lnTo>
                <a:lnTo>
                  <a:pt x="1625618" y="291073"/>
                </a:lnTo>
                <a:lnTo>
                  <a:pt x="1617380" y="291073"/>
                </a:lnTo>
                <a:lnTo>
                  <a:pt x="1609143" y="291073"/>
                </a:lnTo>
                <a:lnTo>
                  <a:pt x="1609143" y="296565"/>
                </a:lnTo>
                <a:lnTo>
                  <a:pt x="1611889" y="302057"/>
                </a:lnTo>
                <a:lnTo>
                  <a:pt x="1617380" y="302057"/>
                </a:lnTo>
                <a:lnTo>
                  <a:pt x="1620127" y="302057"/>
                </a:lnTo>
                <a:lnTo>
                  <a:pt x="1631111" y="299311"/>
                </a:lnTo>
                <a:lnTo>
                  <a:pt x="1639348" y="296565"/>
                </a:lnTo>
                <a:lnTo>
                  <a:pt x="1661316" y="296565"/>
                </a:lnTo>
                <a:lnTo>
                  <a:pt x="1683284" y="293819"/>
                </a:lnTo>
                <a:lnTo>
                  <a:pt x="1705252" y="293819"/>
                </a:lnTo>
                <a:lnTo>
                  <a:pt x="1732711" y="291073"/>
                </a:lnTo>
                <a:lnTo>
                  <a:pt x="1721728" y="285582"/>
                </a:lnTo>
                <a:lnTo>
                  <a:pt x="1710744" y="282836"/>
                </a:lnTo>
                <a:lnTo>
                  <a:pt x="1699760" y="282836"/>
                </a:lnTo>
                <a:lnTo>
                  <a:pt x="1688776" y="282836"/>
                </a:lnTo>
                <a:close/>
                <a:moveTo>
                  <a:pt x="1817837" y="269106"/>
                </a:moveTo>
                <a:lnTo>
                  <a:pt x="1823329" y="277344"/>
                </a:lnTo>
                <a:lnTo>
                  <a:pt x="1826075" y="280090"/>
                </a:lnTo>
                <a:lnTo>
                  <a:pt x="1826075" y="285582"/>
                </a:lnTo>
                <a:lnTo>
                  <a:pt x="1809599" y="285582"/>
                </a:lnTo>
                <a:lnTo>
                  <a:pt x="1795869" y="288328"/>
                </a:lnTo>
                <a:lnTo>
                  <a:pt x="1782139" y="293819"/>
                </a:lnTo>
                <a:lnTo>
                  <a:pt x="1771156" y="293819"/>
                </a:lnTo>
                <a:lnTo>
                  <a:pt x="1768409" y="293819"/>
                </a:lnTo>
                <a:lnTo>
                  <a:pt x="1765663" y="293819"/>
                </a:lnTo>
                <a:lnTo>
                  <a:pt x="1757425" y="288328"/>
                </a:lnTo>
                <a:lnTo>
                  <a:pt x="1754679" y="285582"/>
                </a:lnTo>
                <a:lnTo>
                  <a:pt x="1749187" y="285582"/>
                </a:lnTo>
                <a:lnTo>
                  <a:pt x="1740950" y="293819"/>
                </a:lnTo>
                <a:lnTo>
                  <a:pt x="1732711" y="307549"/>
                </a:lnTo>
                <a:lnTo>
                  <a:pt x="1724474" y="313041"/>
                </a:lnTo>
                <a:lnTo>
                  <a:pt x="1718982" y="318533"/>
                </a:lnTo>
                <a:lnTo>
                  <a:pt x="1707998" y="321279"/>
                </a:lnTo>
                <a:lnTo>
                  <a:pt x="1716236" y="324025"/>
                </a:lnTo>
                <a:lnTo>
                  <a:pt x="1732711" y="326771"/>
                </a:lnTo>
                <a:lnTo>
                  <a:pt x="1751933" y="324025"/>
                </a:lnTo>
                <a:lnTo>
                  <a:pt x="1768409" y="318533"/>
                </a:lnTo>
                <a:lnTo>
                  <a:pt x="1801361" y="307549"/>
                </a:lnTo>
                <a:lnTo>
                  <a:pt x="1828821" y="291073"/>
                </a:lnTo>
                <a:lnTo>
                  <a:pt x="1837059" y="296565"/>
                </a:lnTo>
                <a:lnTo>
                  <a:pt x="1839805" y="296565"/>
                </a:lnTo>
                <a:lnTo>
                  <a:pt x="1845297" y="296565"/>
                </a:lnTo>
                <a:lnTo>
                  <a:pt x="1856280" y="288328"/>
                </a:lnTo>
                <a:lnTo>
                  <a:pt x="1859026" y="282836"/>
                </a:lnTo>
                <a:lnTo>
                  <a:pt x="1861773" y="274598"/>
                </a:lnTo>
                <a:lnTo>
                  <a:pt x="1856280" y="271852"/>
                </a:lnTo>
                <a:lnTo>
                  <a:pt x="1853535" y="269106"/>
                </a:lnTo>
                <a:lnTo>
                  <a:pt x="1842551" y="269106"/>
                </a:lnTo>
                <a:lnTo>
                  <a:pt x="1831567" y="269106"/>
                </a:lnTo>
                <a:lnTo>
                  <a:pt x="1817837" y="269106"/>
                </a:lnTo>
                <a:close/>
                <a:moveTo>
                  <a:pt x="2233515" y="247993"/>
                </a:moveTo>
                <a:lnTo>
                  <a:pt x="2229733" y="249884"/>
                </a:lnTo>
                <a:lnTo>
                  <a:pt x="2224241" y="249884"/>
                </a:lnTo>
                <a:lnTo>
                  <a:pt x="2224241" y="249522"/>
                </a:lnTo>
                <a:lnTo>
                  <a:pt x="2233515" y="247993"/>
                </a:lnTo>
                <a:close/>
                <a:moveTo>
                  <a:pt x="2202274" y="236154"/>
                </a:moveTo>
                <a:lnTo>
                  <a:pt x="2202274" y="241646"/>
                </a:lnTo>
                <a:lnTo>
                  <a:pt x="2205020" y="238900"/>
                </a:lnTo>
                <a:lnTo>
                  <a:pt x="2205020" y="236154"/>
                </a:lnTo>
                <a:lnTo>
                  <a:pt x="2202274" y="236154"/>
                </a:lnTo>
                <a:close/>
                <a:moveTo>
                  <a:pt x="2139116" y="227916"/>
                </a:moveTo>
                <a:lnTo>
                  <a:pt x="2139116" y="233408"/>
                </a:lnTo>
                <a:lnTo>
                  <a:pt x="2144609" y="233408"/>
                </a:lnTo>
                <a:lnTo>
                  <a:pt x="2144609" y="227916"/>
                </a:lnTo>
                <a:lnTo>
                  <a:pt x="2139116" y="227916"/>
                </a:lnTo>
                <a:close/>
                <a:moveTo>
                  <a:pt x="2292891" y="222424"/>
                </a:moveTo>
                <a:lnTo>
                  <a:pt x="2290144" y="227916"/>
                </a:lnTo>
                <a:lnTo>
                  <a:pt x="2298383" y="227916"/>
                </a:lnTo>
                <a:lnTo>
                  <a:pt x="2298383" y="225170"/>
                </a:lnTo>
                <a:lnTo>
                  <a:pt x="2295637" y="222424"/>
                </a:lnTo>
                <a:lnTo>
                  <a:pt x="2292891" y="222424"/>
                </a:lnTo>
                <a:close/>
                <a:moveTo>
                  <a:pt x="2328589" y="219678"/>
                </a:moveTo>
                <a:lnTo>
                  <a:pt x="2325843" y="222424"/>
                </a:lnTo>
                <a:lnTo>
                  <a:pt x="2328589" y="222424"/>
                </a:lnTo>
                <a:lnTo>
                  <a:pt x="2328589" y="227916"/>
                </a:lnTo>
                <a:lnTo>
                  <a:pt x="2331334" y="227916"/>
                </a:lnTo>
                <a:lnTo>
                  <a:pt x="2336826" y="227916"/>
                </a:lnTo>
                <a:lnTo>
                  <a:pt x="2339572" y="227916"/>
                </a:lnTo>
                <a:lnTo>
                  <a:pt x="2339572" y="222424"/>
                </a:lnTo>
                <a:lnTo>
                  <a:pt x="2334081" y="222424"/>
                </a:lnTo>
                <a:lnTo>
                  <a:pt x="2331334" y="222424"/>
                </a:lnTo>
                <a:lnTo>
                  <a:pt x="2328589" y="219678"/>
                </a:lnTo>
                <a:close/>
                <a:moveTo>
                  <a:pt x="3174349" y="123569"/>
                </a:moveTo>
                <a:lnTo>
                  <a:pt x="2430190" y="214186"/>
                </a:lnTo>
                <a:lnTo>
                  <a:pt x="2424698" y="214186"/>
                </a:lnTo>
                <a:lnTo>
                  <a:pt x="2421952" y="216932"/>
                </a:lnTo>
                <a:lnTo>
                  <a:pt x="2397238" y="221006"/>
                </a:lnTo>
                <a:lnTo>
                  <a:pt x="2397238" y="222424"/>
                </a:lnTo>
                <a:lnTo>
                  <a:pt x="2391745" y="230662"/>
                </a:lnTo>
                <a:lnTo>
                  <a:pt x="2386254" y="233408"/>
                </a:lnTo>
                <a:lnTo>
                  <a:pt x="2375269" y="233408"/>
                </a:lnTo>
                <a:lnTo>
                  <a:pt x="2369778" y="230662"/>
                </a:lnTo>
                <a:lnTo>
                  <a:pt x="2367408" y="225923"/>
                </a:lnTo>
                <a:lnTo>
                  <a:pt x="2233515" y="247993"/>
                </a:lnTo>
                <a:lnTo>
                  <a:pt x="2235225" y="247138"/>
                </a:lnTo>
                <a:lnTo>
                  <a:pt x="2232480" y="244392"/>
                </a:lnTo>
                <a:lnTo>
                  <a:pt x="2232480" y="241646"/>
                </a:lnTo>
                <a:lnTo>
                  <a:pt x="2224241" y="241646"/>
                </a:lnTo>
                <a:lnTo>
                  <a:pt x="2224241" y="249522"/>
                </a:lnTo>
                <a:lnTo>
                  <a:pt x="2172069" y="258122"/>
                </a:lnTo>
                <a:lnTo>
                  <a:pt x="2169322" y="260868"/>
                </a:lnTo>
                <a:lnTo>
                  <a:pt x="2158048" y="262747"/>
                </a:lnTo>
                <a:lnTo>
                  <a:pt x="2158338" y="263614"/>
                </a:lnTo>
                <a:lnTo>
                  <a:pt x="2158338" y="274598"/>
                </a:lnTo>
                <a:lnTo>
                  <a:pt x="2150099" y="280090"/>
                </a:lnTo>
                <a:lnTo>
                  <a:pt x="2141862" y="288328"/>
                </a:lnTo>
                <a:lnTo>
                  <a:pt x="2133624" y="296566"/>
                </a:lnTo>
                <a:lnTo>
                  <a:pt x="2122640" y="299312"/>
                </a:lnTo>
                <a:lnTo>
                  <a:pt x="2111656" y="296566"/>
                </a:lnTo>
                <a:lnTo>
                  <a:pt x="2103418" y="291074"/>
                </a:lnTo>
                <a:lnTo>
                  <a:pt x="2097926" y="282836"/>
                </a:lnTo>
                <a:lnTo>
                  <a:pt x="2097492" y="281102"/>
                </a:lnTo>
                <a:lnTo>
                  <a:pt x="2106164" y="282836"/>
                </a:lnTo>
                <a:lnTo>
                  <a:pt x="2096357" y="273029"/>
                </a:lnTo>
                <a:lnTo>
                  <a:pt x="2095510" y="273170"/>
                </a:lnTo>
                <a:lnTo>
                  <a:pt x="2097492" y="281102"/>
                </a:lnTo>
                <a:lnTo>
                  <a:pt x="2092434" y="280090"/>
                </a:lnTo>
                <a:lnTo>
                  <a:pt x="2078704" y="277344"/>
                </a:lnTo>
                <a:lnTo>
                  <a:pt x="2074960" y="276595"/>
                </a:lnTo>
                <a:lnTo>
                  <a:pt x="2070467" y="277344"/>
                </a:lnTo>
                <a:lnTo>
                  <a:pt x="2045753" y="274598"/>
                </a:lnTo>
                <a:lnTo>
                  <a:pt x="2021039" y="277344"/>
                </a:lnTo>
                <a:lnTo>
                  <a:pt x="2012801" y="280090"/>
                </a:lnTo>
                <a:lnTo>
                  <a:pt x="2007309" y="285582"/>
                </a:lnTo>
                <a:lnTo>
                  <a:pt x="2004563" y="285582"/>
                </a:lnTo>
                <a:lnTo>
                  <a:pt x="2010055" y="280090"/>
                </a:lnTo>
                <a:lnTo>
                  <a:pt x="2010055" y="271852"/>
                </a:lnTo>
                <a:lnTo>
                  <a:pt x="2004563" y="269106"/>
                </a:lnTo>
                <a:lnTo>
                  <a:pt x="2001817" y="266360"/>
                </a:lnTo>
                <a:lnTo>
                  <a:pt x="1996325" y="255376"/>
                </a:lnTo>
                <a:lnTo>
                  <a:pt x="1988087" y="258122"/>
                </a:lnTo>
                <a:lnTo>
                  <a:pt x="1982596" y="255376"/>
                </a:lnTo>
                <a:lnTo>
                  <a:pt x="1968866" y="249884"/>
                </a:lnTo>
                <a:lnTo>
                  <a:pt x="1963374" y="255376"/>
                </a:lnTo>
                <a:lnTo>
                  <a:pt x="1955136" y="255376"/>
                </a:lnTo>
                <a:lnTo>
                  <a:pt x="1944152" y="255376"/>
                </a:lnTo>
                <a:lnTo>
                  <a:pt x="1941406" y="255376"/>
                </a:lnTo>
                <a:lnTo>
                  <a:pt x="1938660" y="258122"/>
                </a:lnTo>
                <a:lnTo>
                  <a:pt x="1938660" y="260868"/>
                </a:lnTo>
                <a:lnTo>
                  <a:pt x="1938660" y="263614"/>
                </a:lnTo>
                <a:lnTo>
                  <a:pt x="1941406" y="266360"/>
                </a:lnTo>
                <a:lnTo>
                  <a:pt x="1935914" y="266360"/>
                </a:lnTo>
                <a:lnTo>
                  <a:pt x="1930422" y="269106"/>
                </a:lnTo>
                <a:lnTo>
                  <a:pt x="1930422" y="271852"/>
                </a:lnTo>
                <a:lnTo>
                  <a:pt x="1933168" y="277344"/>
                </a:lnTo>
                <a:lnTo>
                  <a:pt x="1927676" y="277344"/>
                </a:lnTo>
                <a:lnTo>
                  <a:pt x="1919438" y="280090"/>
                </a:lnTo>
                <a:lnTo>
                  <a:pt x="1916692" y="285582"/>
                </a:lnTo>
                <a:lnTo>
                  <a:pt x="1916692" y="296565"/>
                </a:lnTo>
                <a:lnTo>
                  <a:pt x="1924930" y="299311"/>
                </a:lnTo>
                <a:lnTo>
                  <a:pt x="1924930" y="302057"/>
                </a:lnTo>
                <a:lnTo>
                  <a:pt x="1900163" y="305596"/>
                </a:lnTo>
                <a:lnTo>
                  <a:pt x="1900776" y="307028"/>
                </a:lnTo>
                <a:lnTo>
                  <a:pt x="1949643" y="299312"/>
                </a:lnTo>
                <a:lnTo>
                  <a:pt x="1968865" y="293820"/>
                </a:lnTo>
                <a:lnTo>
                  <a:pt x="1990832" y="285582"/>
                </a:lnTo>
                <a:lnTo>
                  <a:pt x="1993578" y="288328"/>
                </a:lnTo>
                <a:lnTo>
                  <a:pt x="1990832" y="288328"/>
                </a:lnTo>
                <a:lnTo>
                  <a:pt x="1982595" y="296566"/>
                </a:lnTo>
                <a:lnTo>
                  <a:pt x="1971611" y="302058"/>
                </a:lnTo>
                <a:lnTo>
                  <a:pt x="1946897" y="307550"/>
                </a:lnTo>
                <a:lnTo>
                  <a:pt x="1903087" y="312418"/>
                </a:lnTo>
                <a:lnTo>
                  <a:pt x="1905708" y="318534"/>
                </a:lnTo>
                <a:lnTo>
                  <a:pt x="1905708" y="324026"/>
                </a:lnTo>
                <a:lnTo>
                  <a:pt x="1905708" y="329517"/>
                </a:lnTo>
                <a:lnTo>
                  <a:pt x="1900216" y="340501"/>
                </a:lnTo>
                <a:lnTo>
                  <a:pt x="1894723" y="348739"/>
                </a:lnTo>
                <a:lnTo>
                  <a:pt x="1891978" y="356977"/>
                </a:lnTo>
                <a:lnTo>
                  <a:pt x="1889232" y="373453"/>
                </a:lnTo>
                <a:lnTo>
                  <a:pt x="1889232" y="395421"/>
                </a:lnTo>
                <a:lnTo>
                  <a:pt x="1891978" y="414643"/>
                </a:lnTo>
                <a:lnTo>
                  <a:pt x="1902962" y="455832"/>
                </a:lnTo>
                <a:lnTo>
                  <a:pt x="1905708" y="475054"/>
                </a:lnTo>
                <a:lnTo>
                  <a:pt x="1908453" y="491530"/>
                </a:lnTo>
                <a:lnTo>
                  <a:pt x="1905708" y="497022"/>
                </a:lnTo>
                <a:lnTo>
                  <a:pt x="1902962" y="502514"/>
                </a:lnTo>
                <a:lnTo>
                  <a:pt x="1900216" y="505260"/>
                </a:lnTo>
                <a:lnTo>
                  <a:pt x="1894723" y="508006"/>
                </a:lnTo>
                <a:lnTo>
                  <a:pt x="1889232" y="508006"/>
                </a:lnTo>
                <a:lnTo>
                  <a:pt x="1883740" y="505260"/>
                </a:lnTo>
                <a:lnTo>
                  <a:pt x="1878248" y="502514"/>
                </a:lnTo>
                <a:lnTo>
                  <a:pt x="1875502" y="497022"/>
                </a:lnTo>
                <a:lnTo>
                  <a:pt x="1872756" y="477800"/>
                </a:lnTo>
                <a:lnTo>
                  <a:pt x="1867264" y="455832"/>
                </a:lnTo>
                <a:lnTo>
                  <a:pt x="1867264" y="444848"/>
                </a:lnTo>
                <a:lnTo>
                  <a:pt x="1867264" y="433865"/>
                </a:lnTo>
                <a:lnTo>
                  <a:pt x="1870010" y="425627"/>
                </a:lnTo>
                <a:lnTo>
                  <a:pt x="1872756" y="417389"/>
                </a:lnTo>
                <a:lnTo>
                  <a:pt x="1880994" y="409151"/>
                </a:lnTo>
                <a:lnTo>
                  <a:pt x="1883740" y="398167"/>
                </a:lnTo>
                <a:lnTo>
                  <a:pt x="1883740" y="387183"/>
                </a:lnTo>
                <a:lnTo>
                  <a:pt x="1880994" y="376199"/>
                </a:lnTo>
                <a:lnTo>
                  <a:pt x="1872756" y="354231"/>
                </a:lnTo>
                <a:lnTo>
                  <a:pt x="1864518" y="335009"/>
                </a:lnTo>
                <a:lnTo>
                  <a:pt x="1861772" y="326772"/>
                </a:lnTo>
                <a:lnTo>
                  <a:pt x="1861772" y="324483"/>
                </a:lnTo>
                <a:lnTo>
                  <a:pt x="1864518" y="324026"/>
                </a:lnTo>
                <a:lnTo>
                  <a:pt x="1880994" y="324026"/>
                </a:lnTo>
                <a:lnTo>
                  <a:pt x="1871443" y="309699"/>
                </a:lnTo>
                <a:lnTo>
                  <a:pt x="1867265" y="310295"/>
                </a:lnTo>
                <a:lnTo>
                  <a:pt x="1867265" y="303432"/>
                </a:lnTo>
                <a:lnTo>
                  <a:pt x="1866349" y="302057"/>
                </a:lnTo>
                <a:lnTo>
                  <a:pt x="1864519" y="302057"/>
                </a:lnTo>
                <a:lnTo>
                  <a:pt x="1864126" y="302057"/>
                </a:lnTo>
                <a:lnTo>
                  <a:pt x="1861772" y="318534"/>
                </a:lnTo>
                <a:lnTo>
                  <a:pt x="1861772" y="324483"/>
                </a:lnTo>
                <a:lnTo>
                  <a:pt x="1848043" y="326772"/>
                </a:lnTo>
                <a:lnTo>
                  <a:pt x="1815091" y="337755"/>
                </a:lnTo>
                <a:lnTo>
                  <a:pt x="1782139" y="351485"/>
                </a:lnTo>
                <a:lnTo>
                  <a:pt x="1751933" y="365215"/>
                </a:lnTo>
                <a:lnTo>
                  <a:pt x="1735457" y="367961"/>
                </a:lnTo>
                <a:lnTo>
                  <a:pt x="1716235" y="367961"/>
                </a:lnTo>
                <a:lnTo>
                  <a:pt x="1697014" y="367961"/>
                </a:lnTo>
                <a:lnTo>
                  <a:pt x="1677792" y="367961"/>
                </a:lnTo>
                <a:lnTo>
                  <a:pt x="1653078" y="370707"/>
                </a:lnTo>
                <a:lnTo>
                  <a:pt x="1631110" y="376199"/>
                </a:lnTo>
                <a:lnTo>
                  <a:pt x="1620126" y="378945"/>
                </a:lnTo>
                <a:lnTo>
                  <a:pt x="1609143" y="387183"/>
                </a:lnTo>
                <a:lnTo>
                  <a:pt x="1600904" y="395421"/>
                </a:lnTo>
                <a:lnTo>
                  <a:pt x="1595412" y="406405"/>
                </a:lnTo>
                <a:lnTo>
                  <a:pt x="1589921" y="417389"/>
                </a:lnTo>
                <a:lnTo>
                  <a:pt x="1584428" y="422881"/>
                </a:lnTo>
                <a:lnTo>
                  <a:pt x="1578936" y="425627"/>
                </a:lnTo>
                <a:lnTo>
                  <a:pt x="1576191" y="425627"/>
                </a:lnTo>
                <a:lnTo>
                  <a:pt x="1576191" y="431118"/>
                </a:lnTo>
                <a:lnTo>
                  <a:pt x="1573445" y="431118"/>
                </a:lnTo>
                <a:lnTo>
                  <a:pt x="1570699" y="431118"/>
                </a:lnTo>
                <a:lnTo>
                  <a:pt x="1567952" y="428372"/>
                </a:lnTo>
                <a:lnTo>
                  <a:pt x="1565206" y="428372"/>
                </a:lnTo>
                <a:lnTo>
                  <a:pt x="1565206" y="431118"/>
                </a:lnTo>
                <a:lnTo>
                  <a:pt x="1567952" y="433864"/>
                </a:lnTo>
                <a:lnTo>
                  <a:pt x="1567952" y="436610"/>
                </a:lnTo>
                <a:lnTo>
                  <a:pt x="1573445" y="433864"/>
                </a:lnTo>
                <a:lnTo>
                  <a:pt x="1576191" y="431118"/>
                </a:lnTo>
                <a:lnTo>
                  <a:pt x="1576191" y="458578"/>
                </a:lnTo>
                <a:lnTo>
                  <a:pt x="1573445" y="455832"/>
                </a:lnTo>
                <a:lnTo>
                  <a:pt x="1570699" y="461324"/>
                </a:lnTo>
                <a:lnTo>
                  <a:pt x="1573445" y="466816"/>
                </a:lnTo>
                <a:lnTo>
                  <a:pt x="1576191" y="466816"/>
                </a:lnTo>
                <a:lnTo>
                  <a:pt x="1576191" y="472308"/>
                </a:lnTo>
                <a:lnTo>
                  <a:pt x="1573445" y="475054"/>
                </a:lnTo>
                <a:lnTo>
                  <a:pt x="1570699" y="475054"/>
                </a:lnTo>
                <a:lnTo>
                  <a:pt x="1565206" y="464070"/>
                </a:lnTo>
                <a:lnTo>
                  <a:pt x="1559715" y="458578"/>
                </a:lnTo>
                <a:lnTo>
                  <a:pt x="1551477" y="458578"/>
                </a:lnTo>
                <a:lnTo>
                  <a:pt x="1551477" y="461324"/>
                </a:lnTo>
                <a:lnTo>
                  <a:pt x="1554223" y="464070"/>
                </a:lnTo>
                <a:lnTo>
                  <a:pt x="1551477" y="466816"/>
                </a:lnTo>
                <a:lnTo>
                  <a:pt x="1548731" y="466816"/>
                </a:lnTo>
                <a:lnTo>
                  <a:pt x="1545985" y="466816"/>
                </a:lnTo>
                <a:lnTo>
                  <a:pt x="1543239" y="469562"/>
                </a:lnTo>
                <a:lnTo>
                  <a:pt x="1554223" y="475054"/>
                </a:lnTo>
                <a:lnTo>
                  <a:pt x="1559715" y="477800"/>
                </a:lnTo>
                <a:lnTo>
                  <a:pt x="1567952" y="475054"/>
                </a:lnTo>
                <a:lnTo>
                  <a:pt x="1570699" y="477800"/>
                </a:lnTo>
                <a:lnTo>
                  <a:pt x="1576191" y="477800"/>
                </a:lnTo>
                <a:lnTo>
                  <a:pt x="1576191" y="497022"/>
                </a:lnTo>
                <a:lnTo>
                  <a:pt x="1573445" y="499768"/>
                </a:lnTo>
                <a:lnTo>
                  <a:pt x="1573445" y="502514"/>
                </a:lnTo>
                <a:lnTo>
                  <a:pt x="1576191" y="502514"/>
                </a:lnTo>
                <a:lnTo>
                  <a:pt x="1576191" y="505260"/>
                </a:lnTo>
                <a:lnTo>
                  <a:pt x="1576191" y="510752"/>
                </a:lnTo>
                <a:lnTo>
                  <a:pt x="1576191" y="546449"/>
                </a:lnTo>
                <a:lnTo>
                  <a:pt x="1570699" y="546449"/>
                </a:lnTo>
                <a:lnTo>
                  <a:pt x="1570699" y="549195"/>
                </a:lnTo>
                <a:lnTo>
                  <a:pt x="1576191" y="549195"/>
                </a:lnTo>
                <a:lnTo>
                  <a:pt x="1576191" y="568417"/>
                </a:lnTo>
                <a:lnTo>
                  <a:pt x="1570699" y="568417"/>
                </a:lnTo>
                <a:lnTo>
                  <a:pt x="1570699" y="573909"/>
                </a:lnTo>
                <a:lnTo>
                  <a:pt x="1576191" y="576655"/>
                </a:lnTo>
                <a:lnTo>
                  <a:pt x="1573445" y="818301"/>
                </a:lnTo>
                <a:lnTo>
                  <a:pt x="1556969" y="818301"/>
                </a:lnTo>
                <a:lnTo>
                  <a:pt x="1540493" y="818301"/>
                </a:lnTo>
                <a:lnTo>
                  <a:pt x="1537748" y="823793"/>
                </a:lnTo>
                <a:lnTo>
                  <a:pt x="1537748" y="829285"/>
                </a:lnTo>
                <a:lnTo>
                  <a:pt x="1540493" y="829285"/>
                </a:lnTo>
                <a:lnTo>
                  <a:pt x="1540493" y="834777"/>
                </a:lnTo>
                <a:lnTo>
                  <a:pt x="1548731" y="834777"/>
                </a:lnTo>
                <a:lnTo>
                  <a:pt x="1551477" y="837523"/>
                </a:lnTo>
                <a:lnTo>
                  <a:pt x="1556969" y="840269"/>
                </a:lnTo>
                <a:lnTo>
                  <a:pt x="1562461" y="840269"/>
                </a:lnTo>
                <a:lnTo>
                  <a:pt x="1562461" y="853999"/>
                </a:lnTo>
                <a:lnTo>
                  <a:pt x="1567952" y="853999"/>
                </a:lnTo>
                <a:lnTo>
                  <a:pt x="1573445" y="853999"/>
                </a:lnTo>
                <a:lnTo>
                  <a:pt x="1573445" y="867729"/>
                </a:lnTo>
                <a:lnTo>
                  <a:pt x="1562461" y="867729"/>
                </a:lnTo>
                <a:lnTo>
                  <a:pt x="1559715" y="870475"/>
                </a:lnTo>
                <a:lnTo>
                  <a:pt x="1556969" y="873221"/>
                </a:lnTo>
                <a:lnTo>
                  <a:pt x="1554223" y="873221"/>
                </a:lnTo>
                <a:lnTo>
                  <a:pt x="1551477" y="873221"/>
                </a:lnTo>
                <a:lnTo>
                  <a:pt x="1548731" y="875967"/>
                </a:lnTo>
                <a:lnTo>
                  <a:pt x="1545985" y="878713"/>
                </a:lnTo>
                <a:lnTo>
                  <a:pt x="1551477" y="878713"/>
                </a:lnTo>
                <a:lnTo>
                  <a:pt x="1556969" y="875967"/>
                </a:lnTo>
                <a:lnTo>
                  <a:pt x="1554223" y="886951"/>
                </a:lnTo>
                <a:lnTo>
                  <a:pt x="1554223" y="892443"/>
                </a:lnTo>
                <a:lnTo>
                  <a:pt x="1556969" y="895188"/>
                </a:lnTo>
                <a:lnTo>
                  <a:pt x="1548731" y="900680"/>
                </a:lnTo>
                <a:lnTo>
                  <a:pt x="1548731" y="897934"/>
                </a:lnTo>
                <a:lnTo>
                  <a:pt x="1545985" y="895188"/>
                </a:lnTo>
                <a:lnTo>
                  <a:pt x="1543239" y="895188"/>
                </a:lnTo>
                <a:lnTo>
                  <a:pt x="1543239" y="889697"/>
                </a:lnTo>
                <a:lnTo>
                  <a:pt x="1532255" y="889697"/>
                </a:lnTo>
                <a:lnTo>
                  <a:pt x="1524017" y="889697"/>
                </a:lnTo>
                <a:lnTo>
                  <a:pt x="1521272" y="897934"/>
                </a:lnTo>
                <a:lnTo>
                  <a:pt x="1518526" y="908918"/>
                </a:lnTo>
                <a:lnTo>
                  <a:pt x="1524017" y="908918"/>
                </a:lnTo>
                <a:lnTo>
                  <a:pt x="1524017" y="911664"/>
                </a:lnTo>
                <a:lnTo>
                  <a:pt x="1526763" y="919902"/>
                </a:lnTo>
                <a:lnTo>
                  <a:pt x="1455368" y="928140"/>
                </a:lnTo>
                <a:lnTo>
                  <a:pt x="1455368" y="925394"/>
                </a:lnTo>
                <a:lnTo>
                  <a:pt x="1452622" y="925394"/>
                </a:lnTo>
                <a:lnTo>
                  <a:pt x="1447130" y="925394"/>
                </a:lnTo>
                <a:lnTo>
                  <a:pt x="1447130" y="928140"/>
                </a:lnTo>
                <a:lnTo>
                  <a:pt x="1070932" y="972076"/>
                </a:lnTo>
                <a:lnTo>
                  <a:pt x="1062694" y="969330"/>
                </a:lnTo>
                <a:lnTo>
                  <a:pt x="1054456" y="969330"/>
                </a:lnTo>
                <a:lnTo>
                  <a:pt x="1054456" y="972076"/>
                </a:lnTo>
                <a:lnTo>
                  <a:pt x="1018756" y="978026"/>
                </a:lnTo>
                <a:lnTo>
                  <a:pt x="1018756" y="980314"/>
                </a:lnTo>
                <a:lnTo>
                  <a:pt x="1016010" y="985806"/>
                </a:lnTo>
                <a:lnTo>
                  <a:pt x="1010518" y="991298"/>
                </a:lnTo>
                <a:lnTo>
                  <a:pt x="1005026" y="996790"/>
                </a:lnTo>
                <a:lnTo>
                  <a:pt x="991296" y="1002282"/>
                </a:lnTo>
                <a:lnTo>
                  <a:pt x="974820" y="1002282"/>
                </a:lnTo>
                <a:lnTo>
                  <a:pt x="958344" y="999536"/>
                </a:lnTo>
                <a:lnTo>
                  <a:pt x="933631" y="994044"/>
                </a:lnTo>
                <a:lnTo>
                  <a:pt x="911663" y="991298"/>
                </a:lnTo>
                <a:lnTo>
                  <a:pt x="889695" y="994044"/>
                </a:lnTo>
                <a:lnTo>
                  <a:pt x="878712" y="996790"/>
                </a:lnTo>
                <a:lnTo>
                  <a:pt x="867728" y="1002282"/>
                </a:lnTo>
                <a:lnTo>
                  <a:pt x="843014" y="1016011"/>
                </a:lnTo>
                <a:lnTo>
                  <a:pt x="832030" y="1024249"/>
                </a:lnTo>
                <a:lnTo>
                  <a:pt x="818300" y="1026995"/>
                </a:lnTo>
                <a:lnTo>
                  <a:pt x="804570" y="1032487"/>
                </a:lnTo>
                <a:lnTo>
                  <a:pt x="788094" y="1032487"/>
                </a:lnTo>
                <a:lnTo>
                  <a:pt x="757889" y="1032487"/>
                </a:lnTo>
                <a:lnTo>
                  <a:pt x="727683" y="1026995"/>
                </a:lnTo>
                <a:lnTo>
                  <a:pt x="697477" y="1021503"/>
                </a:lnTo>
                <a:lnTo>
                  <a:pt x="680690" y="1016467"/>
                </a:lnTo>
                <a:lnTo>
                  <a:pt x="540957" y="1032488"/>
                </a:lnTo>
                <a:lnTo>
                  <a:pt x="543703" y="1029742"/>
                </a:lnTo>
                <a:lnTo>
                  <a:pt x="546450" y="1029742"/>
                </a:lnTo>
                <a:lnTo>
                  <a:pt x="546450" y="1024250"/>
                </a:lnTo>
                <a:lnTo>
                  <a:pt x="543703" y="1024250"/>
                </a:lnTo>
                <a:lnTo>
                  <a:pt x="540957" y="1026996"/>
                </a:lnTo>
                <a:lnTo>
                  <a:pt x="538212" y="1026996"/>
                </a:lnTo>
                <a:lnTo>
                  <a:pt x="538212" y="1032488"/>
                </a:lnTo>
                <a:lnTo>
                  <a:pt x="513498" y="1035234"/>
                </a:lnTo>
                <a:lnTo>
                  <a:pt x="508005" y="1035234"/>
                </a:lnTo>
                <a:lnTo>
                  <a:pt x="502514" y="1032488"/>
                </a:lnTo>
                <a:lnTo>
                  <a:pt x="502514" y="1035234"/>
                </a:lnTo>
                <a:lnTo>
                  <a:pt x="505260" y="1035234"/>
                </a:lnTo>
                <a:lnTo>
                  <a:pt x="477800" y="1040726"/>
                </a:lnTo>
                <a:lnTo>
                  <a:pt x="469562" y="1037980"/>
                </a:lnTo>
                <a:lnTo>
                  <a:pt x="461324" y="1040726"/>
                </a:lnTo>
                <a:lnTo>
                  <a:pt x="461324" y="1037980"/>
                </a:lnTo>
                <a:lnTo>
                  <a:pt x="458578" y="1035234"/>
                </a:lnTo>
                <a:lnTo>
                  <a:pt x="469562" y="1035234"/>
                </a:lnTo>
                <a:lnTo>
                  <a:pt x="469562" y="1029742"/>
                </a:lnTo>
                <a:lnTo>
                  <a:pt x="464070" y="1029742"/>
                </a:lnTo>
                <a:lnTo>
                  <a:pt x="461324" y="1029742"/>
                </a:lnTo>
                <a:lnTo>
                  <a:pt x="458578" y="1032488"/>
                </a:lnTo>
                <a:lnTo>
                  <a:pt x="455832" y="1032488"/>
                </a:lnTo>
                <a:lnTo>
                  <a:pt x="453086" y="1037980"/>
                </a:lnTo>
                <a:lnTo>
                  <a:pt x="447594" y="1037980"/>
                </a:lnTo>
                <a:lnTo>
                  <a:pt x="447594" y="1043472"/>
                </a:lnTo>
                <a:lnTo>
                  <a:pt x="439356" y="1043472"/>
                </a:lnTo>
                <a:lnTo>
                  <a:pt x="439356" y="1037980"/>
                </a:lnTo>
                <a:lnTo>
                  <a:pt x="433864" y="1037980"/>
                </a:lnTo>
                <a:lnTo>
                  <a:pt x="428372" y="1035234"/>
                </a:lnTo>
                <a:lnTo>
                  <a:pt x="422880" y="1035234"/>
                </a:lnTo>
                <a:lnTo>
                  <a:pt x="420134" y="1037980"/>
                </a:lnTo>
                <a:lnTo>
                  <a:pt x="420134" y="1035234"/>
                </a:lnTo>
                <a:lnTo>
                  <a:pt x="420134" y="1032488"/>
                </a:lnTo>
                <a:lnTo>
                  <a:pt x="414642" y="1029742"/>
                </a:lnTo>
                <a:lnTo>
                  <a:pt x="406404" y="1029742"/>
                </a:lnTo>
                <a:lnTo>
                  <a:pt x="400913" y="1026996"/>
                </a:lnTo>
                <a:lnTo>
                  <a:pt x="392675" y="1032488"/>
                </a:lnTo>
                <a:lnTo>
                  <a:pt x="387183" y="1032488"/>
                </a:lnTo>
                <a:lnTo>
                  <a:pt x="381691" y="1032488"/>
                </a:lnTo>
                <a:lnTo>
                  <a:pt x="381691" y="1043472"/>
                </a:lnTo>
                <a:lnTo>
                  <a:pt x="384437" y="1040726"/>
                </a:lnTo>
                <a:lnTo>
                  <a:pt x="384437" y="1037980"/>
                </a:lnTo>
                <a:lnTo>
                  <a:pt x="387183" y="1035234"/>
                </a:lnTo>
                <a:lnTo>
                  <a:pt x="389929" y="1037980"/>
                </a:lnTo>
                <a:lnTo>
                  <a:pt x="392675" y="1037980"/>
                </a:lnTo>
                <a:lnTo>
                  <a:pt x="398167" y="1035234"/>
                </a:lnTo>
                <a:lnTo>
                  <a:pt x="395421" y="1040726"/>
                </a:lnTo>
                <a:lnTo>
                  <a:pt x="395421" y="1043472"/>
                </a:lnTo>
                <a:lnTo>
                  <a:pt x="392675" y="1046218"/>
                </a:lnTo>
                <a:lnTo>
                  <a:pt x="389929" y="1048964"/>
                </a:lnTo>
                <a:lnTo>
                  <a:pt x="387183" y="1048964"/>
                </a:lnTo>
                <a:lnTo>
                  <a:pt x="384437" y="1046218"/>
                </a:lnTo>
                <a:lnTo>
                  <a:pt x="381691" y="1046218"/>
                </a:lnTo>
                <a:lnTo>
                  <a:pt x="381691" y="1048964"/>
                </a:lnTo>
                <a:lnTo>
                  <a:pt x="378945" y="1051710"/>
                </a:lnTo>
                <a:lnTo>
                  <a:pt x="376199" y="1051710"/>
                </a:lnTo>
                <a:lnTo>
                  <a:pt x="370707" y="1048964"/>
                </a:lnTo>
                <a:lnTo>
                  <a:pt x="370707" y="1051710"/>
                </a:lnTo>
                <a:lnTo>
                  <a:pt x="60411" y="1087407"/>
                </a:lnTo>
                <a:lnTo>
                  <a:pt x="63157" y="1084661"/>
                </a:lnTo>
                <a:lnTo>
                  <a:pt x="68650" y="1084661"/>
                </a:lnTo>
                <a:lnTo>
                  <a:pt x="74141" y="1081915"/>
                </a:lnTo>
                <a:lnTo>
                  <a:pt x="85125" y="1076423"/>
                </a:lnTo>
                <a:lnTo>
                  <a:pt x="85125" y="1068185"/>
                </a:lnTo>
                <a:lnTo>
                  <a:pt x="87871" y="1062693"/>
                </a:lnTo>
                <a:lnTo>
                  <a:pt x="85125" y="1057201"/>
                </a:lnTo>
                <a:lnTo>
                  <a:pt x="79633" y="1054455"/>
                </a:lnTo>
                <a:lnTo>
                  <a:pt x="76887" y="1046218"/>
                </a:lnTo>
                <a:lnTo>
                  <a:pt x="68650" y="1040726"/>
                </a:lnTo>
                <a:lnTo>
                  <a:pt x="60411" y="1035234"/>
                </a:lnTo>
                <a:lnTo>
                  <a:pt x="54920" y="1029742"/>
                </a:lnTo>
                <a:lnTo>
                  <a:pt x="112585" y="958346"/>
                </a:lnTo>
                <a:lnTo>
                  <a:pt x="118077" y="958346"/>
                </a:lnTo>
                <a:lnTo>
                  <a:pt x="115331" y="952854"/>
                </a:lnTo>
                <a:lnTo>
                  <a:pt x="266360" y="771620"/>
                </a:lnTo>
                <a:lnTo>
                  <a:pt x="282836" y="771620"/>
                </a:lnTo>
                <a:lnTo>
                  <a:pt x="296565" y="768874"/>
                </a:lnTo>
                <a:lnTo>
                  <a:pt x="313041" y="766128"/>
                </a:lnTo>
                <a:lnTo>
                  <a:pt x="329517" y="760636"/>
                </a:lnTo>
                <a:lnTo>
                  <a:pt x="356977" y="746906"/>
                </a:lnTo>
                <a:lnTo>
                  <a:pt x="381691" y="730430"/>
                </a:lnTo>
                <a:lnTo>
                  <a:pt x="370707" y="730430"/>
                </a:lnTo>
                <a:lnTo>
                  <a:pt x="362469" y="730430"/>
                </a:lnTo>
                <a:lnTo>
                  <a:pt x="343247" y="733176"/>
                </a:lnTo>
                <a:lnTo>
                  <a:pt x="329517" y="738668"/>
                </a:lnTo>
                <a:lnTo>
                  <a:pt x="315787" y="741414"/>
                </a:lnTo>
                <a:lnTo>
                  <a:pt x="307549" y="738668"/>
                </a:lnTo>
                <a:lnTo>
                  <a:pt x="304803" y="735922"/>
                </a:lnTo>
                <a:lnTo>
                  <a:pt x="299311" y="733176"/>
                </a:lnTo>
                <a:lnTo>
                  <a:pt x="293820" y="733176"/>
                </a:lnTo>
                <a:lnTo>
                  <a:pt x="291074" y="735922"/>
                </a:lnTo>
                <a:lnTo>
                  <a:pt x="90617" y="535465"/>
                </a:lnTo>
                <a:lnTo>
                  <a:pt x="112585" y="527228"/>
                </a:lnTo>
                <a:lnTo>
                  <a:pt x="123569" y="518990"/>
                </a:lnTo>
                <a:lnTo>
                  <a:pt x="131807" y="510752"/>
                </a:lnTo>
                <a:lnTo>
                  <a:pt x="101601" y="505260"/>
                </a:lnTo>
                <a:lnTo>
                  <a:pt x="93363" y="505260"/>
                </a:lnTo>
                <a:lnTo>
                  <a:pt x="85125" y="505260"/>
                </a:lnTo>
                <a:lnTo>
                  <a:pt x="76887" y="508006"/>
                </a:lnTo>
                <a:lnTo>
                  <a:pt x="68650" y="513498"/>
                </a:lnTo>
                <a:lnTo>
                  <a:pt x="68650" y="516244"/>
                </a:lnTo>
                <a:lnTo>
                  <a:pt x="63157" y="510752"/>
                </a:lnTo>
                <a:lnTo>
                  <a:pt x="65904" y="510752"/>
                </a:lnTo>
                <a:lnTo>
                  <a:pt x="63157" y="502514"/>
                </a:lnTo>
                <a:lnTo>
                  <a:pt x="60411" y="499768"/>
                </a:lnTo>
                <a:lnTo>
                  <a:pt x="57665" y="499768"/>
                </a:lnTo>
                <a:lnTo>
                  <a:pt x="54920" y="502514"/>
                </a:lnTo>
                <a:lnTo>
                  <a:pt x="46682" y="494276"/>
                </a:lnTo>
                <a:lnTo>
                  <a:pt x="60411" y="491530"/>
                </a:lnTo>
                <a:lnTo>
                  <a:pt x="71395" y="488784"/>
                </a:lnTo>
                <a:lnTo>
                  <a:pt x="87871" y="480546"/>
                </a:lnTo>
                <a:lnTo>
                  <a:pt x="96109" y="475054"/>
                </a:lnTo>
                <a:lnTo>
                  <a:pt x="104347" y="472308"/>
                </a:lnTo>
                <a:lnTo>
                  <a:pt x="109839" y="472308"/>
                </a:lnTo>
                <a:lnTo>
                  <a:pt x="115331" y="477800"/>
                </a:lnTo>
                <a:lnTo>
                  <a:pt x="118077" y="483292"/>
                </a:lnTo>
                <a:lnTo>
                  <a:pt x="118077" y="488784"/>
                </a:lnTo>
                <a:lnTo>
                  <a:pt x="118077" y="494276"/>
                </a:lnTo>
                <a:lnTo>
                  <a:pt x="120823" y="499768"/>
                </a:lnTo>
                <a:lnTo>
                  <a:pt x="123569" y="499768"/>
                </a:lnTo>
                <a:lnTo>
                  <a:pt x="129061" y="499768"/>
                </a:lnTo>
                <a:lnTo>
                  <a:pt x="131807" y="497022"/>
                </a:lnTo>
                <a:lnTo>
                  <a:pt x="134553" y="499768"/>
                </a:lnTo>
                <a:lnTo>
                  <a:pt x="137299" y="505260"/>
                </a:lnTo>
                <a:lnTo>
                  <a:pt x="140045" y="513498"/>
                </a:lnTo>
                <a:lnTo>
                  <a:pt x="142791" y="521736"/>
                </a:lnTo>
                <a:lnTo>
                  <a:pt x="148283" y="527228"/>
                </a:lnTo>
                <a:lnTo>
                  <a:pt x="153775" y="529974"/>
                </a:lnTo>
                <a:lnTo>
                  <a:pt x="153775" y="521736"/>
                </a:lnTo>
                <a:lnTo>
                  <a:pt x="156521" y="518990"/>
                </a:lnTo>
                <a:lnTo>
                  <a:pt x="151029" y="513498"/>
                </a:lnTo>
                <a:lnTo>
                  <a:pt x="151029" y="505260"/>
                </a:lnTo>
                <a:lnTo>
                  <a:pt x="153775" y="502514"/>
                </a:lnTo>
                <a:lnTo>
                  <a:pt x="159267" y="497022"/>
                </a:lnTo>
                <a:lnTo>
                  <a:pt x="170251" y="494276"/>
                </a:lnTo>
                <a:lnTo>
                  <a:pt x="178488" y="488784"/>
                </a:lnTo>
                <a:lnTo>
                  <a:pt x="175743" y="488784"/>
                </a:lnTo>
                <a:lnTo>
                  <a:pt x="172997" y="483292"/>
                </a:lnTo>
                <a:lnTo>
                  <a:pt x="170251" y="480546"/>
                </a:lnTo>
                <a:lnTo>
                  <a:pt x="167505" y="475054"/>
                </a:lnTo>
                <a:lnTo>
                  <a:pt x="172997" y="469562"/>
                </a:lnTo>
                <a:lnTo>
                  <a:pt x="181234" y="461324"/>
                </a:lnTo>
                <a:lnTo>
                  <a:pt x="194964" y="455832"/>
                </a:lnTo>
                <a:lnTo>
                  <a:pt x="208694" y="453086"/>
                </a:lnTo>
                <a:lnTo>
                  <a:pt x="222424" y="453086"/>
                </a:lnTo>
                <a:lnTo>
                  <a:pt x="230662" y="455832"/>
                </a:lnTo>
                <a:lnTo>
                  <a:pt x="236154" y="458578"/>
                </a:lnTo>
                <a:lnTo>
                  <a:pt x="238900" y="461324"/>
                </a:lnTo>
                <a:lnTo>
                  <a:pt x="238900" y="466816"/>
                </a:lnTo>
                <a:lnTo>
                  <a:pt x="238900" y="472308"/>
                </a:lnTo>
                <a:lnTo>
                  <a:pt x="238900" y="477800"/>
                </a:lnTo>
                <a:lnTo>
                  <a:pt x="241646" y="480546"/>
                </a:lnTo>
                <a:lnTo>
                  <a:pt x="249884" y="480546"/>
                </a:lnTo>
                <a:lnTo>
                  <a:pt x="263614" y="480546"/>
                </a:lnTo>
                <a:lnTo>
                  <a:pt x="277344" y="480546"/>
                </a:lnTo>
                <a:lnTo>
                  <a:pt x="271852" y="464070"/>
                </a:lnTo>
                <a:lnTo>
                  <a:pt x="266360" y="450340"/>
                </a:lnTo>
                <a:lnTo>
                  <a:pt x="260868" y="433864"/>
                </a:lnTo>
                <a:lnTo>
                  <a:pt x="255376" y="422880"/>
                </a:lnTo>
                <a:lnTo>
                  <a:pt x="848507" y="359723"/>
                </a:lnTo>
                <a:lnTo>
                  <a:pt x="873221" y="356977"/>
                </a:lnTo>
                <a:lnTo>
                  <a:pt x="892443" y="373453"/>
                </a:lnTo>
                <a:lnTo>
                  <a:pt x="903426" y="381691"/>
                </a:lnTo>
                <a:lnTo>
                  <a:pt x="911664" y="384437"/>
                </a:lnTo>
                <a:lnTo>
                  <a:pt x="917156" y="384437"/>
                </a:lnTo>
                <a:lnTo>
                  <a:pt x="922648" y="384437"/>
                </a:lnTo>
                <a:lnTo>
                  <a:pt x="933632" y="378945"/>
                </a:lnTo>
                <a:lnTo>
                  <a:pt x="941870" y="376199"/>
                </a:lnTo>
                <a:lnTo>
                  <a:pt x="947362" y="373453"/>
                </a:lnTo>
                <a:lnTo>
                  <a:pt x="950108" y="376199"/>
                </a:lnTo>
                <a:lnTo>
                  <a:pt x="952854" y="376199"/>
                </a:lnTo>
                <a:lnTo>
                  <a:pt x="952854" y="378945"/>
                </a:lnTo>
                <a:lnTo>
                  <a:pt x="952854" y="384437"/>
                </a:lnTo>
                <a:lnTo>
                  <a:pt x="952854" y="389929"/>
                </a:lnTo>
                <a:lnTo>
                  <a:pt x="958346" y="392675"/>
                </a:lnTo>
                <a:lnTo>
                  <a:pt x="980314" y="392675"/>
                </a:lnTo>
                <a:lnTo>
                  <a:pt x="1005028" y="389929"/>
                </a:lnTo>
                <a:lnTo>
                  <a:pt x="1059948" y="381691"/>
                </a:lnTo>
                <a:lnTo>
                  <a:pt x="1087407" y="376199"/>
                </a:lnTo>
                <a:lnTo>
                  <a:pt x="1112121" y="367961"/>
                </a:lnTo>
                <a:lnTo>
                  <a:pt x="1131343" y="359723"/>
                </a:lnTo>
                <a:lnTo>
                  <a:pt x="1145073" y="348739"/>
                </a:lnTo>
                <a:lnTo>
                  <a:pt x="1153311" y="345993"/>
                </a:lnTo>
                <a:lnTo>
                  <a:pt x="1158803" y="348739"/>
                </a:lnTo>
                <a:lnTo>
                  <a:pt x="1164296" y="351485"/>
                </a:lnTo>
                <a:lnTo>
                  <a:pt x="1172532" y="354231"/>
                </a:lnTo>
                <a:lnTo>
                  <a:pt x="1175278" y="356977"/>
                </a:lnTo>
                <a:lnTo>
                  <a:pt x="1180772" y="359723"/>
                </a:lnTo>
                <a:lnTo>
                  <a:pt x="1180772" y="351485"/>
                </a:lnTo>
                <a:lnTo>
                  <a:pt x="1178025" y="351485"/>
                </a:lnTo>
                <a:lnTo>
                  <a:pt x="1194500" y="345993"/>
                </a:lnTo>
                <a:lnTo>
                  <a:pt x="1213722" y="337755"/>
                </a:lnTo>
                <a:lnTo>
                  <a:pt x="1249202" y="318650"/>
                </a:lnTo>
                <a:lnTo>
                  <a:pt x="1276880" y="315787"/>
                </a:lnTo>
                <a:lnTo>
                  <a:pt x="1271389" y="321279"/>
                </a:lnTo>
                <a:lnTo>
                  <a:pt x="1271389" y="332263"/>
                </a:lnTo>
                <a:lnTo>
                  <a:pt x="1282371" y="335009"/>
                </a:lnTo>
                <a:lnTo>
                  <a:pt x="1296101" y="337755"/>
                </a:lnTo>
                <a:lnTo>
                  <a:pt x="1323562" y="337755"/>
                </a:lnTo>
                <a:lnTo>
                  <a:pt x="1337290" y="337755"/>
                </a:lnTo>
                <a:lnTo>
                  <a:pt x="1351020" y="340501"/>
                </a:lnTo>
                <a:lnTo>
                  <a:pt x="1362005" y="345993"/>
                </a:lnTo>
                <a:lnTo>
                  <a:pt x="1372988" y="354231"/>
                </a:lnTo>
                <a:lnTo>
                  <a:pt x="1367496" y="354231"/>
                </a:lnTo>
                <a:lnTo>
                  <a:pt x="1370242" y="362469"/>
                </a:lnTo>
                <a:lnTo>
                  <a:pt x="1375736" y="365215"/>
                </a:lnTo>
                <a:lnTo>
                  <a:pt x="1378481" y="370707"/>
                </a:lnTo>
                <a:lnTo>
                  <a:pt x="1372988" y="367961"/>
                </a:lnTo>
                <a:lnTo>
                  <a:pt x="1375736" y="373453"/>
                </a:lnTo>
                <a:lnTo>
                  <a:pt x="1378481" y="376199"/>
                </a:lnTo>
                <a:lnTo>
                  <a:pt x="1389464" y="370707"/>
                </a:lnTo>
                <a:lnTo>
                  <a:pt x="1392210" y="365215"/>
                </a:lnTo>
                <a:lnTo>
                  <a:pt x="1394958" y="359723"/>
                </a:lnTo>
                <a:lnTo>
                  <a:pt x="1400448" y="354231"/>
                </a:lnTo>
                <a:lnTo>
                  <a:pt x="1405940" y="354231"/>
                </a:lnTo>
                <a:lnTo>
                  <a:pt x="1408686" y="354231"/>
                </a:lnTo>
                <a:lnTo>
                  <a:pt x="1416924" y="345993"/>
                </a:lnTo>
                <a:lnTo>
                  <a:pt x="1436146" y="343247"/>
                </a:lnTo>
                <a:lnTo>
                  <a:pt x="1436146" y="345993"/>
                </a:lnTo>
                <a:lnTo>
                  <a:pt x="1433400" y="345993"/>
                </a:lnTo>
                <a:lnTo>
                  <a:pt x="1433400" y="348739"/>
                </a:lnTo>
                <a:lnTo>
                  <a:pt x="1433400" y="351485"/>
                </a:lnTo>
                <a:lnTo>
                  <a:pt x="1436146" y="351485"/>
                </a:lnTo>
                <a:lnTo>
                  <a:pt x="1441637" y="348739"/>
                </a:lnTo>
                <a:lnTo>
                  <a:pt x="1447130" y="343247"/>
                </a:lnTo>
                <a:lnTo>
                  <a:pt x="1449877" y="343247"/>
                </a:lnTo>
                <a:lnTo>
                  <a:pt x="1455368" y="345993"/>
                </a:lnTo>
                <a:lnTo>
                  <a:pt x="1460859" y="345993"/>
                </a:lnTo>
                <a:lnTo>
                  <a:pt x="1460859" y="351485"/>
                </a:lnTo>
                <a:lnTo>
                  <a:pt x="1466353" y="351485"/>
                </a:lnTo>
                <a:lnTo>
                  <a:pt x="1480081" y="354231"/>
                </a:lnTo>
                <a:lnTo>
                  <a:pt x="1480081" y="348739"/>
                </a:lnTo>
                <a:lnTo>
                  <a:pt x="1485574" y="345993"/>
                </a:lnTo>
                <a:lnTo>
                  <a:pt x="1485574" y="348739"/>
                </a:lnTo>
                <a:lnTo>
                  <a:pt x="1482829" y="348739"/>
                </a:lnTo>
                <a:lnTo>
                  <a:pt x="1482829" y="351485"/>
                </a:lnTo>
                <a:lnTo>
                  <a:pt x="1491065" y="351485"/>
                </a:lnTo>
                <a:lnTo>
                  <a:pt x="1485574" y="337755"/>
                </a:lnTo>
                <a:lnTo>
                  <a:pt x="1499304" y="337755"/>
                </a:lnTo>
                <a:lnTo>
                  <a:pt x="1502050" y="340501"/>
                </a:lnTo>
                <a:lnTo>
                  <a:pt x="1504796" y="340501"/>
                </a:lnTo>
                <a:lnTo>
                  <a:pt x="1504796" y="337755"/>
                </a:lnTo>
                <a:lnTo>
                  <a:pt x="1507541" y="335009"/>
                </a:lnTo>
                <a:lnTo>
                  <a:pt x="1502050" y="335009"/>
                </a:lnTo>
                <a:lnTo>
                  <a:pt x="1499304" y="324025"/>
                </a:lnTo>
                <a:lnTo>
                  <a:pt x="1496557" y="321279"/>
                </a:lnTo>
                <a:lnTo>
                  <a:pt x="1493811" y="321279"/>
                </a:lnTo>
                <a:lnTo>
                  <a:pt x="1499304" y="313041"/>
                </a:lnTo>
                <a:lnTo>
                  <a:pt x="1502050" y="307549"/>
                </a:lnTo>
                <a:lnTo>
                  <a:pt x="1499304" y="307549"/>
                </a:lnTo>
                <a:lnTo>
                  <a:pt x="1496557" y="307549"/>
                </a:lnTo>
                <a:lnTo>
                  <a:pt x="1496557" y="310295"/>
                </a:lnTo>
                <a:lnTo>
                  <a:pt x="1491065" y="310295"/>
                </a:lnTo>
                <a:lnTo>
                  <a:pt x="1493811" y="307549"/>
                </a:lnTo>
                <a:lnTo>
                  <a:pt x="1491065" y="304803"/>
                </a:lnTo>
                <a:lnTo>
                  <a:pt x="1491065" y="302057"/>
                </a:lnTo>
                <a:lnTo>
                  <a:pt x="1491065" y="299311"/>
                </a:lnTo>
                <a:lnTo>
                  <a:pt x="1485574" y="304803"/>
                </a:lnTo>
                <a:lnTo>
                  <a:pt x="1482829" y="313041"/>
                </a:lnTo>
                <a:lnTo>
                  <a:pt x="1488320" y="315787"/>
                </a:lnTo>
                <a:lnTo>
                  <a:pt x="1493811" y="321279"/>
                </a:lnTo>
                <a:lnTo>
                  <a:pt x="1491065" y="321279"/>
                </a:lnTo>
                <a:lnTo>
                  <a:pt x="1488320" y="324025"/>
                </a:lnTo>
                <a:lnTo>
                  <a:pt x="1482829" y="321279"/>
                </a:lnTo>
                <a:lnTo>
                  <a:pt x="1477335" y="321279"/>
                </a:lnTo>
                <a:lnTo>
                  <a:pt x="1460859" y="321279"/>
                </a:lnTo>
                <a:lnTo>
                  <a:pt x="1460859" y="318533"/>
                </a:lnTo>
                <a:lnTo>
                  <a:pt x="1463606" y="313041"/>
                </a:lnTo>
                <a:lnTo>
                  <a:pt x="1469098" y="318533"/>
                </a:lnTo>
                <a:lnTo>
                  <a:pt x="1474589" y="318533"/>
                </a:lnTo>
                <a:lnTo>
                  <a:pt x="1477335" y="315787"/>
                </a:lnTo>
                <a:lnTo>
                  <a:pt x="1474589" y="310295"/>
                </a:lnTo>
                <a:lnTo>
                  <a:pt x="1471844" y="304803"/>
                </a:lnTo>
                <a:lnTo>
                  <a:pt x="1469098" y="304803"/>
                </a:lnTo>
                <a:lnTo>
                  <a:pt x="1463606" y="307549"/>
                </a:lnTo>
                <a:lnTo>
                  <a:pt x="1463606" y="310295"/>
                </a:lnTo>
                <a:lnTo>
                  <a:pt x="1460859" y="313041"/>
                </a:lnTo>
                <a:lnTo>
                  <a:pt x="1460859" y="304803"/>
                </a:lnTo>
                <a:lnTo>
                  <a:pt x="1458113" y="302057"/>
                </a:lnTo>
                <a:lnTo>
                  <a:pt x="1452622" y="299311"/>
                </a:lnTo>
                <a:lnTo>
                  <a:pt x="1447130" y="299311"/>
                </a:lnTo>
                <a:lnTo>
                  <a:pt x="1447130" y="302057"/>
                </a:lnTo>
                <a:lnTo>
                  <a:pt x="1447130" y="304803"/>
                </a:lnTo>
                <a:lnTo>
                  <a:pt x="1444383" y="307549"/>
                </a:lnTo>
                <a:lnTo>
                  <a:pt x="1444383" y="310295"/>
                </a:lnTo>
                <a:lnTo>
                  <a:pt x="1449877" y="310295"/>
                </a:lnTo>
                <a:lnTo>
                  <a:pt x="1452622" y="310295"/>
                </a:lnTo>
                <a:lnTo>
                  <a:pt x="1455368" y="313041"/>
                </a:lnTo>
                <a:lnTo>
                  <a:pt x="1452622" y="313041"/>
                </a:lnTo>
                <a:lnTo>
                  <a:pt x="1447130" y="313041"/>
                </a:lnTo>
                <a:lnTo>
                  <a:pt x="1444383" y="313041"/>
                </a:lnTo>
                <a:lnTo>
                  <a:pt x="1441637" y="315787"/>
                </a:lnTo>
                <a:lnTo>
                  <a:pt x="1441637" y="318533"/>
                </a:lnTo>
                <a:lnTo>
                  <a:pt x="1444383" y="318533"/>
                </a:lnTo>
                <a:lnTo>
                  <a:pt x="1444383" y="321279"/>
                </a:lnTo>
                <a:lnTo>
                  <a:pt x="1441637" y="321279"/>
                </a:lnTo>
                <a:lnTo>
                  <a:pt x="1438891" y="321279"/>
                </a:lnTo>
                <a:lnTo>
                  <a:pt x="1438891" y="324025"/>
                </a:lnTo>
                <a:lnTo>
                  <a:pt x="1436146" y="324025"/>
                </a:lnTo>
                <a:lnTo>
                  <a:pt x="1433400" y="315787"/>
                </a:lnTo>
                <a:lnTo>
                  <a:pt x="1433400" y="313041"/>
                </a:lnTo>
                <a:lnTo>
                  <a:pt x="1436146" y="310295"/>
                </a:lnTo>
                <a:lnTo>
                  <a:pt x="1430655" y="307549"/>
                </a:lnTo>
                <a:lnTo>
                  <a:pt x="1427907" y="304803"/>
                </a:lnTo>
                <a:lnTo>
                  <a:pt x="1427907" y="299311"/>
                </a:lnTo>
                <a:lnTo>
                  <a:pt x="1496557" y="293819"/>
                </a:lnTo>
                <a:lnTo>
                  <a:pt x="1496557" y="299311"/>
                </a:lnTo>
                <a:lnTo>
                  <a:pt x="1507541" y="304803"/>
                </a:lnTo>
                <a:lnTo>
                  <a:pt x="1507541" y="299311"/>
                </a:lnTo>
                <a:lnTo>
                  <a:pt x="1510287" y="299311"/>
                </a:lnTo>
                <a:lnTo>
                  <a:pt x="1510287" y="293819"/>
                </a:lnTo>
                <a:lnTo>
                  <a:pt x="1507541" y="291073"/>
                </a:lnTo>
                <a:lnTo>
                  <a:pt x="1515779" y="291073"/>
                </a:lnTo>
                <a:lnTo>
                  <a:pt x="1513033" y="296565"/>
                </a:lnTo>
                <a:lnTo>
                  <a:pt x="1524017" y="296565"/>
                </a:lnTo>
                <a:lnTo>
                  <a:pt x="1521272" y="291073"/>
                </a:lnTo>
                <a:lnTo>
                  <a:pt x="1529509" y="291073"/>
                </a:lnTo>
                <a:lnTo>
                  <a:pt x="1535002" y="293819"/>
                </a:lnTo>
                <a:lnTo>
                  <a:pt x="1532255" y="288328"/>
                </a:lnTo>
                <a:lnTo>
                  <a:pt x="1548731" y="288328"/>
                </a:lnTo>
                <a:lnTo>
                  <a:pt x="1554223" y="291073"/>
                </a:lnTo>
                <a:lnTo>
                  <a:pt x="1556969" y="291073"/>
                </a:lnTo>
                <a:lnTo>
                  <a:pt x="1559715" y="288328"/>
                </a:lnTo>
                <a:lnTo>
                  <a:pt x="1559715" y="285582"/>
                </a:lnTo>
                <a:lnTo>
                  <a:pt x="1790377" y="263614"/>
                </a:lnTo>
                <a:lnTo>
                  <a:pt x="1795869" y="263614"/>
                </a:lnTo>
                <a:lnTo>
                  <a:pt x="1798615" y="260868"/>
                </a:lnTo>
                <a:lnTo>
                  <a:pt x="1867265" y="255376"/>
                </a:lnTo>
                <a:lnTo>
                  <a:pt x="1872756" y="260868"/>
                </a:lnTo>
                <a:lnTo>
                  <a:pt x="1880995" y="266360"/>
                </a:lnTo>
                <a:lnTo>
                  <a:pt x="1889232" y="269106"/>
                </a:lnTo>
                <a:lnTo>
                  <a:pt x="1900217" y="271852"/>
                </a:lnTo>
                <a:lnTo>
                  <a:pt x="1905708" y="269106"/>
                </a:lnTo>
                <a:lnTo>
                  <a:pt x="1913947" y="266360"/>
                </a:lnTo>
                <a:lnTo>
                  <a:pt x="1922184" y="263614"/>
                </a:lnTo>
                <a:lnTo>
                  <a:pt x="1930422" y="258122"/>
                </a:lnTo>
                <a:lnTo>
                  <a:pt x="1930422" y="252630"/>
                </a:lnTo>
                <a:lnTo>
                  <a:pt x="1930422" y="247138"/>
                </a:lnTo>
                <a:lnTo>
                  <a:pt x="2073213" y="233408"/>
                </a:lnTo>
                <a:lnTo>
                  <a:pt x="2075959" y="233408"/>
                </a:lnTo>
                <a:lnTo>
                  <a:pt x="2378014" y="203202"/>
                </a:lnTo>
                <a:lnTo>
                  <a:pt x="2378015" y="203202"/>
                </a:lnTo>
                <a:lnTo>
                  <a:pt x="2378019" y="203202"/>
                </a:lnTo>
                <a:lnTo>
                  <a:pt x="3174349" y="123569"/>
                </a:lnTo>
                <a:close/>
                <a:moveTo>
                  <a:pt x="3352837" y="98855"/>
                </a:moveTo>
                <a:lnTo>
                  <a:pt x="3358329" y="101601"/>
                </a:lnTo>
                <a:lnTo>
                  <a:pt x="3358329" y="98855"/>
                </a:lnTo>
                <a:lnTo>
                  <a:pt x="3361075" y="101601"/>
                </a:lnTo>
                <a:lnTo>
                  <a:pt x="3350091" y="107093"/>
                </a:lnTo>
                <a:lnTo>
                  <a:pt x="3355583" y="112585"/>
                </a:lnTo>
                <a:lnTo>
                  <a:pt x="3358329" y="118077"/>
                </a:lnTo>
                <a:lnTo>
                  <a:pt x="3355583" y="118077"/>
                </a:lnTo>
                <a:lnTo>
                  <a:pt x="3355583" y="120823"/>
                </a:lnTo>
                <a:lnTo>
                  <a:pt x="3352837" y="123569"/>
                </a:lnTo>
                <a:lnTo>
                  <a:pt x="3350091" y="115331"/>
                </a:lnTo>
                <a:lnTo>
                  <a:pt x="3347345" y="115331"/>
                </a:lnTo>
                <a:lnTo>
                  <a:pt x="3347345" y="118077"/>
                </a:lnTo>
                <a:lnTo>
                  <a:pt x="3347345" y="120823"/>
                </a:lnTo>
                <a:lnTo>
                  <a:pt x="3344599" y="120823"/>
                </a:lnTo>
                <a:lnTo>
                  <a:pt x="3339107" y="115331"/>
                </a:lnTo>
                <a:lnTo>
                  <a:pt x="3339107" y="109839"/>
                </a:lnTo>
                <a:lnTo>
                  <a:pt x="3341853" y="107093"/>
                </a:lnTo>
                <a:lnTo>
                  <a:pt x="3344599" y="112585"/>
                </a:lnTo>
                <a:lnTo>
                  <a:pt x="3347345" y="112585"/>
                </a:lnTo>
                <a:lnTo>
                  <a:pt x="3347345" y="107093"/>
                </a:lnTo>
                <a:lnTo>
                  <a:pt x="3350091" y="104347"/>
                </a:lnTo>
                <a:lnTo>
                  <a:pt x="3352837" y="104347"/>
                </a:lnTo>
                <a:lnTo>
                  <a:pt x="3352837" y="98855"/>
                </a:lnTo>
                <a:close/>
                <a:moveTo>
                  <a:pt x="3374805" y="93363"/>
                </a:moveTo>
                <a:lnTo>
                  <a:pt x="3377551" y="98855"/>
                </a:lnTo>
                <a:lnTo>
                  <a:pt x="3372059" y="101601"/>
                </a:lnTo>
                <a:lnTo>
                  <a:pt x="3372059" y="96109"/>
                </a:lnTo>
                <a:lnTo>
                  <a:pt x="3374805" y="93363"/>
                </a:lnTo>
                <a:close/>
                <a:moveTo>
                  <a:pt x="3372059" y="79633"/>
                </a:moveTo>
                <a:lnTo>
                  <a:pt x="3374805" y="87871"/>
                </a:lnTo>
                <a:lnTo>
                  <a:pt x="3369313" y="90617"/>
                </a:lnTo>
                <a:lnTo>
                  <a:pt x="3366567" y="82379"/>
                </a:lnTo>
                <a:lnTo>
                  <a:pt x="3372059" y="79633"/>
                </a:lnTo>
                <a:close/>
                <a:moveTo>
                  <a:pt x="3377551" y="76887"/>
                </a:moveTo>
                <a:lnTo>
                  <a:pt x="3380297" y="76887"/>
                </a:lnTo>
                <a:lnTo>
                  <a:pt x="3383043" y="76887"/>
                </a:lnTo>
                <a:lnTo>
                  <a:pt x="3388535" y="76887"/>
                </a:lnTo>
                <a:lnTo>
                  <a:pt x="3388535" y="79633"/>
                </a:lnTo>
                <a:lnTo>
                  <a:pt x="3391281" y="82379"/>
                </a:lnTo>
                <a:lnTo>
                  <a:pt x="3399519" y="79633"/>
                </a:lnTo>
                <a:lnTo>
                  <a:pt x="3402265" y="79633"/>
                </a:lnTo>
                <a:lnTo>
                  <a:pt x="3405011" y="85125"/>
                </a:lnTo>
                <a:lnTo>
                  <a:pt x="3396773" y="87871"/>
                </a:lnTo>
                <a:lnTo>
                  <a:pt x="3394027" y="90617"/>
                </a:lnTo>
                <a:lnTo>
                  <a:pt x="3391281" y="85125"/>
                </a:lnTo>
                <a:lnTo>
                  <a:pt x="3385789" y="82379"/>
                </a:lnTo>
                <a:lnTo>
                  <a:pt x="3377551" y="76887"/>
                </a:lnTo>
                <a:close/>
                <a:moveTo>
                  <a:pt x="3888303" y="54919"/>
                </a:moveTo>
                <a:lnTo>
                  <a:pt x="3888303" y="57665"/>
                </a:lnTo>
                <a:lnTo>
                  <a:pt x="3882811" y="57665"/>
                </a:lnTo>
                <a:lnTo>
                  <a:pt x="3888303" y="54919"/>
                </a:lnTo>
                <a:close/>
                <a:moveTo>
                  <a:pt x="3915763" y="52173"/>
                </a:moveTo>
                <a:lnTo>
                  <a:pt x="3918509" y="52173"/>
                </a:lnTo>
                <a:lnTo>
                  <a:pt x="3913017" y="54919"/>
                </a:lnTo>
                <a:lnTo>
                  <a:pt x="3915763" y="52173"/>
                </a:lnTo>
                <a:close/>
                <a:moveTo>
                  <a:pt x="3929492" y="43936"/>
                </a:moveTo>
                <a:lnTo>
                  <a:pt x="3934984" y="49427"/>
                </a:lnTo>
                <a:lnTo>
                  <a:pt x="3940476" y="49427"/>
                </a:lnTo>
                <a:lnTo>
                  <a:pt x="3934984" y="43936"/>
                </a:lnTo>
                <a:lnTo>
                  <a:pt x="3929492" y="43936"/>
                </a:lnTo>
                <a:close/>
                <a:moveTo>
                  <a:pt x="3805923" y="43936"/>
                </a:moveTo>
                <a:lnTo>
                  <a:pt x="3811415" y="49427"/>
                </a:lnTo>
                <a:lnTo>
                  <a:pt x="3805923" y="54919"/>
                </a:lnTo>
                <a:lnTo>
                  <a:pt x="3805923" y="63157"/>
                </a:lnTo>
                <a:lnTo>
                  <a:pt x="3811415" y="63157"/>
                </a:lnTo>
                <a:lnTo>
                  <a:pt x="3808669" y="65903"/>
                </a:lnTo>
                <a:lnTo>
                  <a:pt x="3808669" y="68649"/>
                </a:lnTo>
                <a:lnTo>
                  <a:pt x="3794940" y="68649"/>
                </a:lnTo>
                <a:lnTo>
                  <a:pt x="3792194" y="68649"/>
                </a:lnTo>
                <a:lnTo>
                  <a:pt x="3789448" y="71395"/>
                </a:lnTo>
                <a:lnTo>
                  <a:pt x="3767480" y="74141"/>
                </a:lnTo>
                <a:lnTo>
                  <a:pt x="3764734" y="65903"/>
                </a:lnTo>
                <a:lnTo>
                  <a:pt x="3753750" y="68649"/>
                </a:lnTo>
                <a:lnTo>
                  <a:pt x="3756496" y="74141"/>
                </a:lnTo>
                <a:lnTo>
                  <a:pt x="3753750" y="74141"/>
                </a:lnTo>
                <a:lnTo>
                  <a:pt x="3712560" y="79633"/>
                </a:lnTo>
                <a:lnTo>
                  <a:pt x="3734528" y="49427"/>
                </a:lnTo>
                <a:lnTo>
                  <a:pt x="3805923" y="43936"/>
                </a:lnTo>
                <a:close/>
                <a:moveTo>
                  <a:pt x="3907525" y="32952"/>
                </a:moveTo>
                <a:lnTo>
                  <a:pt x="3915763" y="32952"/>
                </a:lnTo>
                <a:lnTo>
                  <a:pt x="3907525" y="43936"/>
                </a:lnTo>
                <a:lnTo>
                  <a:pt x="3907525" y="49427"/>
                </a:lnTo>
                <a:lnTo>
                  <a:pt x="3910271" y="54919"/>
                </a:lnTo>
                <a:lnTo>
                  <a:pt x="3904779" y="54919"/>
                </a:lnTo>
                <a:lnTo>
                  <a:pt x="3899287" y="43936"/>
                </a:lnTo>
                <a:lnTo>
                  <a:pt x="3899287" y="38444"/>
                </a:lnTo>
                <a:lnTo>
                  <a:pt x="3888303" y="35698"/>
                </a:lnTo>
                <a:lnTo>
                  <a:pt x="3899287" y="35698"/>
                </a:lnTo>
                <a:lnTo>
                  <a:pt x="3907525" y="32952"/>
                </a:lnTo>
                <a:close/>
                <a:moveTo>
                  <a:pt x="4076085" y="31896"/>
                </a:moveTo>
                <a:lnTo>
                  <a:pt x="4075029" y="32952"/>
                </a:lnTo>
                <a:lnTo>
                  <a:pt x="4074222" y="32144"/>
                </a:lnTo>
                <a:lnTo>
                  <a:pt x="4076085" y="31896"/>
                </a:lnTo>
                <a:close/>
                <a:moveTo>
                  <a:pt x="3945968" y="30206"/>
                </a:moveTo>
                <a:lnTo>
                  <a:pt x="3948714" y="32952"/>
                </a:lnTo>
                <a:lnTo>
                  <a:pt x="3954206" y="32952"/>
                </a:lnTo>
                <a:lnTo>
                  <a:pt x="3956952" y="30206"/>
                </a:lnTo>
                <a:lnTo>
                  <a:pt x="3967936" y="30206"/>
                </a:lnTo>
                <a:lnTo>
                  <a:pt x="3962444" y="38444"/>
                </a:lnTo>
                <a:lnTo>
                  <a:pt x="3956952" y="46681"/>
                </a:lnTo>
                <a:lnTo>
                  <a:pt x="3954206" y="46681"/>
                </a:lnTo>
                <a:lnTo>
                  <a:pt x="3951460" y="46681"/>
                </a:lnTo>
                <a:lnTo>
                  <a:pt x="3948714" y="49427"/>
                </a:lnTo>
                <a:lnTo>
                  <a:pt x="3924000" y="52173"/>
                </a:lnTo>
                <a:lnTo>
                  <a:pt x="3924000" y="41190"/>
                </a:lnTo>
                <a:lnTo>
                  <a:pt x="3924000" y="38444"/>
                </a:lnTo>
                <a:lnTo>
                  <a:pt x="3918509" y="32952"/>
                </a:lnTo>
                <a:lnTo>
                  <a:pt x="3945968" y="30206"/>
                </a:lnTo>
                <a:close/>
                <a:moveTo>
                  <a:pt x="4146425" y="13730"/>
                </a:moveTo>
                <a:lnTo>
                  <a:pt x="4149171" y="21968"/>
                </a:lnTo>
                <a:lnTo>
                  <a:pt x="4094251" y="30206"/>
                </a:lnTo>
                <a:lnTo>
                  <a:pt x="4094251" y="27460"/>
                </a:lnTo>
                <a:lnTo>
                  <a:pt x="4088759" y="27460"/>
                </a:lnTo>
                <a:lnTo>
                  <a:pt x="4088759" y="30206"/>
                </a:lnTo>
                <a:lnTo>
                  <a:pt x="4076085" y="31896"/>
                </a:lnTo>
                <a:lnTo>
                  <a:pt x="4077775" y="30206"/>
                </a:lnTo>
                <a:lnTo>
                  <a:pt x="4075029" y="30206"/>
                </a:lnTo>
                <a:lnTo>
                  <a:pt x="4077775" y="27460"/>
                </a:lnTo>
                <a:lnTo>
                  <a:pt x="4075029" y="27460"/>
                </a:lnTo>
                <a:lnTo>
                  <a:pt x="4075029" y="24714"/>
                </a:lnTo>
                <a:lnTo>
                  <a:pt x="4072283" y="24714"/>
                </a:lnTo>
                <a:lnTo>
                  <a:pt x="4072283" y="27460"/>
                </a:lnTo>
                <a:lnTo>
                  <a:pt x="4069537" y="27460"/>
                </a:lnTo>
                <a:lnTo>
                  <a:pt x="4072283" y="30206"/>
                </a:lnTo>
                <a:lnTo>
                  <a:pt x="4074222" y="32144"/>
                </a:lnTo>
                <a:lnTo>
                  <a:pt x="4006380" y="41190"/>
                </a:lnTo>
                <a:lnTo>
                  <a:pt x="4003634" y="38444"/>
                </a:lnTo>
                <a:lnTo>
                  <a:pt x="4003634" y="41190"/>
                </a:lnTo>
                <a:lnTo>
                  <a:pt x="3989904" y="43936"/>
                </a:lnTo>
                <a:lnTo>
                  <a:pt x="3981666" y="38444"/>
                </a:lnTo>
                <a:lnTo>
                  <a:pt x="3976174" y="35698"/>
                </a:lnTo>
                <a:lnTo>
                  <a:pt x="3970682" y="35698"/>
                </a:lnTo>
                <a:lnTo>
                  <a:pt x="3970682" y="30206"/>
                </a:lnTo>
                <a:lnTo>
                  <a:pt x="4146425" y="13730"/>
                </a:lnTo>
                <a:close/>
                <a:moveTo>
                  <a:pt x="4228804" y="8369"/>
                </a:moveTo>
                <a:lnTo>
                  <a:pt x="4228804" y="10984"/>
                </a:lnTo>
                <a:lnTo>
                  <a:pt x="4231550" y="13730"/>
                </a:lnTo>
                <a:lnTo>
                  <a:pt x="4223312" y="13730"/>
                </a:lnTo>
                <a:lnTo>
                  <a:pt x="4217820" y="13730"/>
                </a:lnTo>
                <a:lnTo>
                  <a:pt x="4176630" y="19222"/>
                </a:lnTo>
                <a:lnTo>
                  <a:pt x="4173884" y="10984"/>
                </a:lnTo>
                <a:lnTo>
                  <a:pt x="4228804" y="8369"/>
                </a:lnTo>
                <a:close/>
                <a:moveTo>
                  <a:pt x="4228804" y="8238"/>
                </a:moveTo>
                <a:lnTo>
                  <a:pt x="4231550" y="8238"/>
                </a:lnTo>
                <a:lnTo>
                  <a:pt x="4228804" y="8369"/>
                </a:lnTo>
                <a:lnTo>
                  <a:pt x="4228804" y="8238"/>
                </a:lnTo>
                <a:close/>
                <a:moveTo>
                  <a:pt x="4278232" y="2746"/>
                </a:moveTo>
                <a:lnTo>
                  <a:pt x="4280978" y="2746"/>
                </a:lnTo>
                <a:lnTo>
                  <a:pt x="4280978" y="5492"/>
                </a:lnTo>
                <a:lnTo>
                  <a:pt x="4278232" y="5492"/>
                </a:lnTo>
                <a:lnTo>
                  <a:pt x="4278232" y="2746"/>
                </a:lnTo>
                <a:close/>
                <a:moveTo>
                  <a:pt x="4272740" y="2746"/>
                </a:moveTo>
                <a:lnTo>
                  <a:pt x="4267248" y="5492"/>
                </a:lnTo>
                <a:lnTo>
                  <a:pt x="4261756" y="8238"/>
                </a:lnTo>
                <a:lnTo>
                  <a:pt x="4264502" y="8238"/>
                </a:lnTo>
                <a:lnTo>
                  <a:pt x="4237042" y="10984"/>
                </a:lnTo>
                <a:lnTo>
                  <a:pt x="4237042" y="8238"/>
                </a:lnTo>
                <a:lnTo>
                  <a:pt x="4234296" y="8238"/>
                </a:lnTo>
                <a:lnTo>
                  <a:pt x="4253518" y="5492"/>
                </a:lnTo>
                <a:lnTo>
                  <a:pt x="4256264" y="8238"/>
                </a:lnTo>
                <a:lnTo>
                  <a:pt x="4256264" y="5492"/>
                </a:lnTo>
                <a:lnTo>
                  <a:pt x="4272740" y="2746"/>
                </a:lnTo>
                <a:close/>
                <a:moveTo>
                  <a:pt x="4330405" y="0"/>
                </a:moveTo>
                <a:lnTo>
                  <a:pt x="4286470" y="5492"/>
                </a:lnTo>
                <a:lnTo>
                  <a:pt x="4286470" y="2746"/>
                </a:lnTo>
                <a:lnTo>
                  <a:pt x="4291962" y="2746"/>
                </a:lnTo>
                <a:lnTo>
                  <a:pt x="4300199" y="2746"/>
                </a:lnTo>
                <a:lnTo>
                  <a:pt x="4330405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文本框 5"/>
          <p:cNvSpPr>
            <a:spLocks noChangeArrowheads="1"/>
          </p:cNvSpPr>
          <p:nvPr/>
        </p:nvSpPr>
        <p:spPr bwMode="auto">
          <a:xfrm rot="-336392">
            <a:off x="4335366" y="2040285"/>
            <a:ext cx="395128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en-US" altLang="zh-CN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Chapter</a:t>
            </a:r>
            <a:r>
              <a:rPr lang="zh-CN" altLang="en-US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 </a:t>
            </a:r>
            <a:r>
              <a:rPr lang="en-US" altLang="zh-CN" sz="11500" dirty="0" smtClean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2</a:t>
            </a:r>
            <a:endParaRPr lang="zh-CN" altLang="en-US" sz="5400" dirty="0">
              <a:solidFill>
                <a:srgbClr val="000000"/>
              </a:solidFill>
              <a:latin typeface="Bernard MT Condensed" pitchFamily="18" charset="0"/>
              <a:ea typeface="华文隶书" pitchFamily="2" charset="-122"/>
              <a:sym typeface="Bernard MT Condensed" pitchFamily="18" charset="0"/>
            </a:endParaRPr>
          </a:p>
        </p:txBody>
      </p:sp>
      <p:sp>
        <p:nvSpPr>
          <p:cNvPr id="34" name="文本框 6"/>
          <p:cNvSpPr>
            <a:spLocks noChangeArrowheads="1"/>
          </p:cNvSpPr>
          <p:nvPr/>
        </p:nvSpPr>
        <p:spPr bwMode="auto">
          <a:xfrm rot="-372891">
            <a:off x="7229370" y="2114952"/>
            <a:ext cx="2284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您的内容请写在这里您的内容请写在这里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8879469" y="1"/>
            <a:ext cx="3310944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12" y="3989261"/>
            <a:ext cx="8049388" cy="14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bldLvl="0" autoUpdateAnimBg="0"/>
      <p:bldP spid="34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7353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4365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3587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762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椭圆 2"/>
          <p:cNvSpPr>
            <a:spLocks noChangeArrowheads="1"/>
          </p:cNvSpPr>
          <p:nvPr/>
        </p:nvSpPr>
        <p:spPr bwMode="auto">
          <a:xfrm rot="10800000">
            <a:off x="3321050" y="1019175"/>
            <a:ext cx="3987800" cy="5275263"/>
          </a:xfrm>
          <a:custGeom>
            <a:avLst/>
            <a:gdLst>
              <a:gd name="T0" fmla="*/ 514098 w 1517963"/>
              <a:gd name="T1" fmla="*/ 0 h 2007730"/>
              <a:gd name="T2" fmla="*/ 1517963 w 1517963"/>
              <a:gd name="T3" fmla="*/ 1003865 h 2007730"/>
              <a:gd name="T4" fmla="*/ 514098 w 1517963"/>
              <a:gd name="T5" fmla="*/ 2007730 h 2007730"/>
              <a:gd name="T6" fmla="*/ 207086 w 1517963"/>
              <a:gd name="T7" fmla="*/ 1959490 h 2007730"/>
              <a:gd name="T8" fmla="*/ 433595 w 1517963"/>
              <a:gd name="T9" fmla="*/ 1985188 h 2007730"/>
              <a:gd name="T10" fmla="*/ 1437460 w 1517963"/>
              <a:gd name="T11" fmla="*/ 1015939 h 2007730"/>
              <a:gd name="T12" fmla="*/ 433595 w 1517963"/>
              <a:gd name="T13" fmla="*/ 46690 h 2007730"/>
              <a:gd name="T14" fmla="*/ 0 w 1517963"/>
              <a:gd name="T15" fmla="*/ 142787 h 2007730"/>
              <a:gd name="T16" fmla="*/ 514098 w 1517963"/>
              <a:gd name="T17" fmla="*/ 0 h 2007730"/>
              <a:gd name="T18" fmla="*/ 0 w 1517963"/>
              <a:gd name="T19" fmla="*/ 0 h 2007730"/>
              <a:gd name="T20" fmla="*/ 1517963 w 1517963"/>
              <a:gd name="T21" fmla="*/ 2007730 h 2007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T18" t="T19" r="T20" b="T21"/>
            <a:pathLst>
              <a:path w="1517963" h="2007730">
                <a:moveTo>
                  <a:pt x="514098" y="0"/>
                </a:moveTo>
                <a:cubicBezTo>
                  <a:pt x="1068517" y="0"/>
                  <a:pt x="1517963" y="449446"/>
                  <a:pt x="1517963" y="1003865"/>
                </a:cubicBezTo>
                <a:cubicBezTo>
                  <a:pt x="1517963" y="1558284"/>
                  <a:pt x="1068517" y="2007730"/>
                  <a:pt x="514098" y="2007730"/>
                </a:cubicBezTo>
                <a:cubicBezTo>
                  <a:pt x="406972" y="2007730"/>
                  <a:pt x="303765" y="1990950"/>
                  <a:pt x="207086" y="1959490"/>
                </a:cubicBezTo>
                <a:cubicBezTo>
                  <a:pt x="279744" y="1976607"/>
                  <a:pt x="355632" y="1985188"/>
                  <a:pt x="433595" y="1985188"/>
                </a:cubicBezTo>
                <a:cubicBezTo>
                  <a:pt x="988014" y="1985188"/>
                  <a:pt x="1437460" y="1551240"/>
                  <a:pt x="1437460" y="1015939"/>
                </a:cubicBezTo>
                <a:cubicBezTo>
                  <a:pt x="1437460" y="480638"/>
                  <a:pt x="988014" y="46690"/>
                  <a:pt x="433595" y="46690"/>
                </a:cubicBezTo>
                <a:cubicBezTo>
                  <a:pt x="278114" y="46690"/>
                  <a:pt x="130888" y="80819"/>
                  <a:pt x="0" y="142787"/>
                </a:cubicBezTo>
                <a:cubicBezTo>
                  <a:pt x="149912" y="51755"/>
                  <a:pt x="325961" y="0"/>
                  <a:pt x="51409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24" name="椭圆 2"/>
          <p:cNvSpPr>
            <a:spLocks noChangeArrowheads="1"/>
          </p:cNvSpPr>
          <p:nvPr/>
        </p:nvSpPr>
        <p:spPr bwMode="auto">
          <a:xfrm rot="1267204">
            <a:off x="3904408" y="1366113"/>
            <a:ext cx="376238" cy="376238"/>
          </a:xfrm>
          <a:prstGeom prst="ellipse">
            <a:avLst/>
          </a:prstGeom>
          <a:solidFill>
            <a:srgbClr val="F2F2F2"/>
          </a:solidFill>
          <a:ln w="12700">
            <a:solidFill>
              <a:srgbClr val="F7A3B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1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" name="椭圆 3"/>
          <p:cNvSpPr>
            <a:spLocks noChangeArrowheads="1"/>
          </p:cNvSpPr>
          <p:nvPr/>
        </p:nvSpPr>
        <p:spPr bwMode="auto">
          <a:xfrm rot="1267204">
            <a:off x="3337671" y="2285276"/>
            <a:ext cx="379412" cy="376237"/>
          </a:xfrm>
          <a:prstGeom prst="ellipse">
            <a:avLst/>
          </a:prstGeom>
          <a:solidFill>
            <a:srgbClr val="F2F2F2"/>
          </a:solidFill>
          <a:ln w="12700">
            <a:solidFill>
              <a:srgbClr val="F7A3B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1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6" name="椭圆 4"/>
          <p:cNvSpPr>
            <a:spLocks noChangeArrowheads="1"/>
          </p:cNvSpPr>
          <p:nvPr/>
        </p:nvSpPr>
        <p:spPr bwMode="auto">
          <a:xfrm rot="1267204">
            <a:off x="3180508" y="3226663"/>
            <a:ext cx="381000" cy="376238"/>
          </a:xfrm>
          <a:prstGeom prst="ellipse">
            <a:avLst/>
          </a:prstGeom>
          <a:solidFill>
            <a:srgbClr val="F2F2F2"/>
          </a:solidFill>
          <a:ln w="12700">
            <a:solidFill>
              <a:srgbClr val="F7A3B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1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椭圆 5"/>
          <p:cNvSpPr>
            <a:spLocks noChangeArrowheads="1"/>
          </p:cNvSpPr>
          <p:nvPr/>
        </p:nvSpPr>
        <p:spPr bwMode="auto">
          <a:xfrm rot="1267204">
            <a:off x="3377358" y="4166463"/>
            <a:ext cx="377825" cy="377825"/>
          </a:xfrm>
          <a:prstGeom prst="ellipse">
            <a:avLst/>
          </a:prstGeom>
          <a:solidFill>
            <a:srgbClr val="F2F2F2"/>
          </a:solidFill>
          <a:ln w="12700">
            <a:solidFill>
              <a:srgbClr val="F7A3B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1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8" name="椭圆 6"/>
          <p:cNvSpPr>
            <a:spLocks noChangeArrowheads="1"/>
          </p:cNvSpPr>
          <p:nvPr/>
        </p:nvSpPr>
        <p:spPr bwMode="auto">
          <a:xfrm rot="1267204">
            <a:off x="4004421" y="5033238"/>
            <a:ext cx="377825" cy="377825"/>
          </a:xfrm>
          <a:prstGeom prst="ellipse">
            <a:avLst/>
          </a:prstGeom>
          <a:solidFill>
            <a:srgbClr val="F2F2F2"/>
          </a:solidFill>
          <a:ln w="12700">
            <a:solidFill>
              <a:srgbClr val="F7A3B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1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9" name="TextBox 11"/>
          <p:cNvSpPr>
            <a:spLocks noChangeArrowheads="1"/>
          </p:cNvSpPr>
          <p:nvPr/>
        </p:nvSpPr>
        <p:spPr bwMode="auto">
          <a:xfrm>
            <a:off x="1421558" y="1226413"/>
            <a:ext cx="24399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请在此输入文本信息</a:t>
            </a:r>
          </a:p>
        </p:txBody>
      </p:sp>
      <p:sp>
        <p:nvSpPr>
          <p:cNvPr id="30" name="圆角矩形 12"/>
          <p:cNvSpPr>
            <a:spLocks noChangeArrowheads="1"/>
          </p:cNvSpPr>
          <p:nvPr/>
        </p:nvSpPr>
        <p:spPr bwMode="auto">
          <a:xfrm>
            <a:off x="4629896" y="1308963"/>
            <a:ext cx="5846762" cy="508000"/>
          </a:xfrm>
          <a:prstGeom prst="roundRect">
            <a:avLst>
              <a:gd name="adj" fmla="val 50000"/>
            </a:avLst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lIns="68580" tIns="46800" rIns="68580" bIns="46800" anchor="ctr"/>
          <a:lstStyle/>
          <a:p>
            <a:pPr algn="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领导者表率对执行力影响是决定性的</a:t>
            </a:r>
            <a:endParaRPr lang="zh-CN" altLang="en-US"/>
          </a:p>
        </p:txBody>
      </p:sp>
      <p:sp>
        <p:nvSpPr>
          <p:cNvPr id="31" name="圆角矩形 13"/>
          <p:cNvSpPr>
            <a:spLocks noChangeArrowheads="1"/>
          </p:cNvSpPr>
          <p:nvPr/>
        </p:nvSpPr>
        <p:spPr bwMode="auto">
          <a:xfrm>
            <a:off x="4209208" y="2226538"/>
            <a:ext cx="6307138" cy="508000"/>
          </a:xfrm>
          <a:prstGeom prst="roundRect">
            <a:avLst>
              <a:gd name="adj" fmla="val 50000"/>
            </a:avLst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lIns="68580" tIns="46800" rIns="68580" bIns="46800" anchor="ctr"/>
          <a:lstStyle/>
          <a:p>
            <a:pPr algn="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言简意赅，说话不拐弯抹角也不虚伪矫饰</a:t>
            </a:r>
            <a:endParaRPr lang="zh-CN" altLang="en-US"/>
          </a:p>
        </p:txBody>
      </p:sp>
      <p:sp>
        <p:nvSpPr>
          <p:cNvPr id="32" name="圆角矩形 14"/>
          <p:cNvSpPr>
            <a:spLocks noChangeArrowheads="1"/>
          </p:cNvSpPr>
          <p:nvPr/>
        </p:nvSpPr>
        <p:spPr bwMode="auto">
          <a:xfrm>
            <a:off x="4113958" y="3144113"/>
            <a:ext cx="6413500" cy="506413"/>
          </a:xfrm>
          <a:prstGeom prst="roundRect">
            <a:avLst>
              <a:gd name="adj" fmla="val 50000"/>
            </a:avLst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lIns="68580" tIns="46800" rIns="68580" bIns="46800" anchor="ctr"/>
          <a:lstStyle/>
          <a:p>
            <a:pPr algn="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执行力就是积极选拔合适的人到合适的岗位</a:t>
            </a:r>
            <a:endParaRPr lang="zh-CN" altLang="en-US"/>
          </a:p>
        </p:txBody>
      </p:sp>
      <p:sp>
        <p:nvSpPr>
          <p:cNvPr id="33" name="圆角矩形 15"/>
          <p:cNvSpPr>
            <a:spLocks noChangeArrowheads="1"/>
          </p:cNvSpPr>
          <p:nvPr/>
        </p:nvSpPr>
        <p:spPr bwMode="auto">
          <a:xfrm>
            <a:off x="4209208" y="4060101"/>
            <a:ext cx="6307138" cy="508000"/>
          </a:xfrm>
          <a:prstGeom prst="roundRect">
            <a:avLst>
              <a:gd name="adj" fmla="val 50000"/>
            </a:avLst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lIns="68580" tIns="46800" rIns="68580" bIns="46800" anchor="ctr"/>
          <a:lstStyle/>
          <a:p>
            <a:pPr algn="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监督和检查非关信任与否，而是游戏规则</a:t>
            </a:r>
            <a:endParaRPr lang="zh-CN" altLang="en-US"/>
          </a:p>
        </p:txBody>
      </p:sp>
      <p:sp>
        <p:nvSpPr>
          <p:cNvPr id="34" name="圆角矩形 16"/>
          <p:cNvSpPr>
            <a:spLocks noChangeArrowheads="1"/>
          </p:cNvSpPr>
          <p:nvPr/>
        </p:nvSpPr>
        <p:spPr bwMode="auto">
          <a:xfrm>
            <a:off x="4629896" y="4977676"/>
            <a:ext cx="5846762" cy="508000"/>
          </a:xfrm>
          <a:prstGeom prst="roundRect">
            <a:avLst>
              <a:gd name="adj" fmla="val 50000"/>
            </a:avLst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lIns="68580" tIns="46800" rIns="68580" bIns="46800" anchor="ctr"/>
          <a:lstStyle/>
          <a:p>
            <a:pPr algn="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奖惩分明也是提高执行力的有力杠杆</a:t>
            </a:r>
            <a:endParaRPr lang="zh-CN" altLang="en-US"/>
          </a:p>
        </p:txBody>
      </p:sp>
      <p:sp>
        <p:nvSpPr>
          <p:cNvPr id="35" name="TextBox 11"/>
          <p:cNvSpPr>
            <a:spLocks noChangeArrowheads="1"/>
          </p:cNvSpPr>
          <p:nvPr/>
        </p:nvSpPr>
        <p:spPr bwMode="auto">
          <a:xfrm>
            <a:off x="942133" y="2217013"/>
            <a:ext cx="24415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请在此输入文本信息</a:t>
            </a:r>
          </a:p>
        </p:txBody>
      </p:sp>
      <p:sp>
        <p:nvSpPr>
          <p:cNvPr id="36" name="TextBox 11"/>
          <p:cNvSpPr>
            <a:spLocks noChangeArrowheads="1"/>
          </p:cNvSpPr>
          <p:nvPr/>
        </p:nvSpPr>
        <p:spPr bwMode="auto">
          <a:xfrm>
            <a:off x="684958" y="3210788"/>
            <a:ext cx="2441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请在此输入文本信息</a:t>
            </a:r>
          </a:p>
        </p:txBody>
      </p:sp>
      <p:sp>
        <p:nvSpPr>
          <p:cNvPr id="37" name="TextBox 11"/>
          <p:cNvSpPr>
            <a:spLocks noChangeArrowheads="1"/>
          </p:cNvSpPr>
          <p:nvPr/>
        </p:nvSpPr>
        <p:spPr bwMode="auto">
          <a:xfrm>
            <a:off x="983408" y="4158526"/>
            <a:ext cx="24399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请在此输入文本信息</a:t>
            </a:r>
          </a:p>
        </p:txBody>
      </p:sp>
      <p:sp>
        <p:nvSpPr>
          <p:cNvPr id="38" name="TextBox 11"/>
          <p:cNvSpPr>
            <a:spLocks noChangeArrowheads="1"/>
          </p:cNvSpPr>
          <p:nvPr/>
        </p:nvSpPr>
        <p:spPr bwMode="auto">
          <a:xfrm>
            <a:off x="1570783" y="5077688"/>
            <a:ext cx="24399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请在此输入文本信息</a:t>
            </a:r>
          </a:p>
        </p:txBody>
      </p:sp>
    </p:spTree>
    <p:extLst>
      <p:ext uri="{BB962C8B-B14F-4D97-AF65-F5344CB8AC3E}">
        <p14:creationId xmlns:p14="http://schemas.microsoft.com/office/powerpoint/2010/main" val="37127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022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8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79" name="Oval 3"/>
          <p:cNvSpPr>
            <a:spLocks noChangeArrowheads="1"/>
          </p:cNvSpPr>
          <p:nvPr/>
        </p:nvSpPr>
        <p:spPr bwMode="auto">
          <a:xfrm rot="10800000" flipV="1">
            <a:off x="3609975" y="5056188"/>
            <a:ext cx="5629275" cy="554037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80" name="Group 4"/>
          <p:cNvGrpSpPr>
            <a:grpSpLocks/>
          </p:cNvGrpSpPr>
          <p:nvPr/>
        </p:nvGrpSpPr>
        <p:grpSpPr bwMode="auto">
          <a:xfrm>
            <a:off x="4364038" y="1274763"/>
            <a:ext cx="4078287" cy="4056062"/>
            <a:chOff x="0" y="0"/>
            <a:chExt cx="2019" cy="2008"/>
          </a:xfrm>
        </p:grpSpPr>
        <p:sp>
          <p:nvSpPr>
            <p:cNvPr id="81" name="未知"/>
            <p:cNvSpPr>
              <a:spLocks noChangeArrowheads="1"/>
            </p:cNvSpPr>
            <p:nvPr/>
          </p:nvSpPr>
          <p:spPr bwMode="auto">
            <a:xfrm>
              <a:off x="1011" y="0"/>
              <a:ext cx="1008" cy="1006"/>
            </a:xfrm>
            <a:custGeom>
              <a:avLst/>
              <a:gdLst>
                <a:gd name="T0" fmla="*/ 5839 w 174"/>
                <a:gd name="T1" fmla="*/ 5816 h 174"/>
                <a:gd name="T2" fmla="*/ 0 w 174"/>
                <a:gd name="T3" fmla="*/ 0 h 174"/>
                <a:gd name="T4" fmla="*/ 0 w 174"/>
                <a:gd name="T5" fmla="*/ 5816 h 174"/>
                <a:gd name="T6" fmla="*/ 5839 w 174"/>
                <a:gd name="T7" fmla="*/ 5816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4"/>
                <a:gd name="T13" fmla="*/ 0 h 174"/>
                <a:gd name="T14" fmla="*/ 174 w 174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4" h="174">
                  <a:moveTo>
                    <a:pt x="174" y="174"/>
                  </a:moveTo>
                  <a:cubicBezTo>
                    <a:pt x="174" y="77"/>
                    <a:pt x="96" y="0"/>
                    <a:pt x="0" y="0"/>
                  </a:cubicBezTo>
                  <a:lnTo>
                    <a:pt x="0" y="174"/>
                  </a:lnTo>
                  <a:lnTo>
                    <a:pt x="174" y="174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990000"/>
                </a:gs>
              </a:gsLst>
              <a:lin ang="2700000" scaled="1"/>
            </a:gradFill>
            <a:ln w="19050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未知"/>
            <p:cNvSpPr>
              <a:spLocks noChangeArrowheads="1"/>
            </p:cNvSpPr>
            <p:nvPr/>
          </p:nvSpPr>
          <p:spPr bwMode="auto">
            <a:xfrm>
              <a:off x="1011" y="1006"/>
              <a:ext cx="1008" cy="1002"/>
            </a:xfrm>
            <a:custGeom>
              <a:avLst/>
              <a:gdLst>
                <a:gd name="T0" fmla="*/ 0 w 174"/>
                <a:gd name="T1" fmla="*/ 5803 h 173"/>
                <a:gd name="T2" fmla="*/ 5839 w 174"/>
                <a:gd name="T3" fmla="*/ 0 h 173"/>
                <a:gd name="T4" fmla="*/ 0 w 174"/>
                <a:gd name="T5" fmla="*/ 0 h 173"/>
                <a:gd name="T6" fmla="*/ 0 w 174"/>
                <a:gd name="T7" fmla="*/ 5803 h 1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4"/>
                <a:gd name="T13" fmla="*/ 0 h 173"/>
                <a:gd name="T14" fmla="*/ 174 w 174"/>
                <a:gd name="T15" fmla="*/ 173 h 1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4" h="173">
                  <a:moveTo>
                    <a:pt x="0" y="173"/>
                  </a:moveTo>
                  <a:cubicBezTo>
                    <a:pt x="96" y="173"/>
                    <a:pt x="174" y="96"/>
                    <a:pt x="174" y="0"/>
                  </a:cubicBez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3B3B3B"/>
                </a:gs>
              </a:gsLst>
              <a:lin ang="2700000" scaled="1"/>
            </a:gradFill>
            <a:ln w="19050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未知"/>
            <p:cNvSpPr>
              <a:spLocks noChangeArrowheads="1"/>
            </p:cNvSpPr>
            <p:nvPr/>
          </p:nvSpPr>
          <p:spPr bwMode="auto">
            <a:xfrm>
              <a:off x="0" y="1006"/>
              <a:ext cx="1011" cy="1002"/>
            </a:xfrm>
            <a:custGeom>
              <a:avLst/>
              <a:gdLst>
                <a:gd name="T0" fmla="*/ 0 w 174"/>
                <a:gd name="T1" fmla="*/ 0 h 173"/>
                <a:gd name="T2" fmla="*/ 5839 w 174"/>
                <a:gd name="T3" fmla="*/ 5803 h 173"/>
                <a:gd name="T4" fmla="*/ 5874 w 174"/>
                <a:gd name="T5" fmla="*/ 0 h 173"/>
                <a:gd name="T6" fmla="*/ 0 w 174"/>
                <a:gd name="T7" fmla="*/ 0 h 1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4"/>
                <a:gd name="T13" fmla="*/ 0 h 173"/>
                <a:gd name="T14" fmla="*/ 174 w 174"/>
                <a:gd name="T15" fmla="*/ 173 h 1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4" h="173">
                  <a:moveTo>
                    <a:pt x="0" y="0"/>
                  </a:moveTo>
                  <a:cubicBezTo>
                    <a:pt x="0" y="96"/>
                    <a:pt x="77" y="173"/>
                    <a:pt x="173" y="173"/>
                  </a:cubicBezTo>
                  <a:lnTo>
                    <a:pt x="17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3B3B3B"/>
                </a:gs>
              </a:gsLst>
              <a:lin ang="2700000" scaled="1"/>
            </a:gradFill>
            <a:ln w="19050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未知"/>
            <p:cNvSpPr>
              <a:spLocks noChangeArrowheads="1"/>
            </p:cNvSpPr>
            <p:nvPr/>
          </p:nvSpPr>
          <p:spPr bwMode="auto">
            <a:xfrm>
              <a:off x="0" y="0"/>
              <a:ext cx="1011" cy="1006"/>
            </a:xfrm>
            <a:custGeom>
              <a:avLst/>
              <a:gdLst>
                <a:gd name="T0" fmla="*/ 5839 w 174"/>
                <a:gd name="T1" fmla="*/ 0 h 174"/>
                <a:gd name="T2" fmla="*/ 0 w 174"/>
                <a:gd name="T3" fmla="*/ 5782 h 174"/>
                <a:gd name="T4" fmla="*/ 5874 w 174"/>
                <a:gd name="T5" fmla="*/ 5816 h 174"/>
                <a:gd name="T6" fmla="*/ 5839 w 174"/>
                <a:gd name="T7" fmla="*/ 0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4"/>
                <a:gd name="T13" fmla="*/ 0 h 174"/>
                <a:gd name="T14" fmla="*/ 174 w 174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4" h="174">
                  <a:moveTo>
                    <a:pt x="173" y="0"/>
                  </a:moveTo>
                  <a:cubicBezTo>
                    <a:pt x="77" y="0"/>
                    <a:pt x="0" y="77"/>
                    <a:pt x="0" y="173"/>
                  </a:cubicBezTo>
                  <a:lnTo>
                    <a:pt x="174" y="174"/>
                  </a:lnTo>
                  <a:lnTo>
                    <a:pt x="17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666666"/>
                </a:gs>
              </a:gsLst>
              <a:lin ang="2700000" scaled="1"/>
            </a:gradFill>
            <a:ln w="19050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5" name="未知"/>
          <p:cNvSpPr>
            <a:spLocks noChangeArrowheads="1"/>
          </p:cNvSpPr>
          <p:nvPr/>
        </p:nvSpPr>
        <p:spPr bwMode="auto">
          <a:xfrm>
            <a:off x="6402388" y="1666875"/>
            <a:ext cx="1676400" cy="1673225"/>
          </a:xfrm>
          <a:custGeom>
            <a:avLst/>
            <a:gdLst>
              <a:gd name="T0" fmla="*/ 2147483647 w 174"/>
              <a:gd name="T1" fmla="*/ 2147483647 h 174"/>
              <a:gd name="T2" fmla="*/ 0 w 174"/>
              <a:gd name="T3" fmla="*/ 0 h 174"/>
              <a:gd name="T4" fmla="*/ 0 w 174"/>
              <a:gd name="T5" fmla="*/ 2147483647 h 174"/>
              <a:gd name="T6" fmla="*/ 2147483647 w 174"/>
              <a:gd name="T7" fmla="*/ 2147483647 h 174"/>
              <a:gd name="T8" fmla="*/ 0 60000 65536"/>
              <a:gd name="T9" fmla="*/ 0 60000 65536"/>
              <a:gd name="T10" fmla="*/ 0 60000 65536"/>
              <a:gd name="T11" fmla="*/ 0 60000 65536"/>
              <a:gd name="T12" fmla="*/ 0 w 174"/>
              <a:gd name="T13" fmla="*/ 0 h 174"/>
              <a:gd name="T14" fmla="*/ 174 w 174"/>
              <a:gd name="T15" fmla="*/ 174 h 1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" h="174">
                <a:moveTo>
                  <a:pt x="174" y="174"/>
                </a:moveTo>
                <a:cubicBezTo>
                  <a:pt x="174" y="77"/>
                  <a:pt x="96" y="0"/>
                  <a:pt x="0" y="0"/>
                </a:cubicBezTo>
                <a:lnTo>
                  <a:pt x="0" y="174"/>
                </a:lnTo>
                <a:lnTo>
                  <a:pt x="174" y="174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lin ang="2700000" scaled="1"/>
          </a:gra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6" name="未知"/>
          <p:cNvSpPr>
            <a:spLocks noChangeArrowheads="1"/>
          </p:cNvSpPr>
          <p:nvPr/>
        </p:nvSpPr>
        <p:spPr bwMode="auto">
          <a:xfrm>
            <a:off x="6396038" y="3314700"/>
            <a:ext cx="1676400" cy="1665288"/>
          </a:xfrm>
          <a:custGeom>
            <a:avLst/>
            <a:gdLst>
              <a:gd name="T0" fmla="*/ 0 w 174"/>
              <a:gd name="T1" fmla="*/ 2147483647 h 173"/>
              <a:gd name="T2" fmla="*/ 2147483647 w 174"/>
              <a:gd name="T3" fmla="*/ 0 h 173"/>
              <a:gd name="T4" fmla="*/ 0 w 174"/>
              <a:gd name="T5" fmla="*/ 0 h 173"/>
              <a:gd name="T6" fmla="*/ 0 w 174"/>
              <a:gd name="T7" fmla="*/ 2147483647 h 173"/>
              <a:gd name="T8" fmla="*/ 0 60000 65536"/>
              <a:gd name="T9" fmla="*/ 0 60000 65536"/>
              <a:gd name="T10" fmla="*/ 0 60000 65536"/>
              <a:gd name="T11" fmla="*/ 0 60000 65536"/>
              <a:gd name="T12" fmla="*/ 0 w 174"/>
              <a:gd name="T13" fmla="*/ 0 h 173"/>
              <a:gd name="T14" fmla="*/ 174 w 174"/>
              <a:gd name="T15" fmla="*/ 173 h 1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" h="173">
                <a:moveTo>
                  <a:pt x="0" y="173"/>
                </a:moveTo>
                <a:cubicBezTo>
                  <a:pt x="96" y="173"/>
                  <a:pt x="174" y="96"/>
                  <a:pt x="174" y="0"/>
                </a:cubicBezTo>
                <a:lnTo>
                  <a:pt x="0" y="0"/>
                </a:lnTo>
                <a:lnTo>
                  <a:pt x="0" y="173"/>
                </a:lnTo>
                <a:close/>
              </a:path>
            </a:pathLst>
          </a:custGeom>
          <a:gradFill rotWithShape="1">
            <a:gsLst>
              <a:gs pos="0">
                <a:srgbClr val="808080"/>
              </a:gs>
              <a:gs pos="100000">
                <a:srgbClr val="3B3B3B"/>
              </a:gs>
            </a:gsLst>
            <a:lin ang="2700000" scaled="1"/>
          </a:gra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7" name="未知"/>
          <p:cNvSpPr>
            <a:spLocks noChangeArrowheads="1"/>
          </p:cNvSpPr>
          <p:nvPr/>
        </p:nvSpPr>
        <p:spPr bwMode="auto">
          <a:xfrm>
            <a:off x="4730750" y="3314700"/>
            <a:ext cx="1679575" cy="1665288"/>
          </a:xfrm>
          <a:custGeom>
            <a:avLst/>
            <a:gdLst>
              <a:gd name="T0" fmla="*/ 0 w 174"/>
              <a:gd name="T1" fmla="*/ 0 h 173"/>
              <a:gd name="T2" fmla="*/ 2147483647 w 174"/>
              <a:gd name="T3" fmla="*/ 2147483647 h 173"/>
              <a:gd name="T4" fmla="*/ 2147483647 w 174"/>
              <a:gd name="T5" fmla="*/ 0 h 173"/>
              <a:gd name="T6" fmla="*/ 0 w 174"/>
              <a:gd name="T7" fmla="*/ 0 h 173"/>
              <a:gd name="T8" fmla="*/ 0 60000 65536"/>
              <a:gd name="T9" fmla="*/ 0 60000 65536"/>
              <a:gd name="T10" fmla="*/ 0 60000 65536"/>
              <a:gd name="T11" fmla="*/ 0 60000 65536"/>
              <a:gd name="T12" fmla="*/ 0 w 174"/>
              <a:gd name="T13" fmla="*/ 0 h 173"/>
              <a:gd name="T14" fmla="*/ 174 w 174"/>
              <a:gd name="T15" fmla="*/ 173 h 1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" h="173">
                <a:moveTo>
                  <a:pt x="0" y="0"/>
                </a:moveTo>
                <a:cubicBezTo>
                  <a:pt x="0" y="96"/>
                  <a:pt x="77" y="173"/>
                  <a:pt x="173" y="173"/>
                </a:cubicBezTo>
                <a:lnTo>
                  <a:pt x="174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lin ang="2700000" scaled="1"/>
          </a:gra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8" name="未知"/>
          <p:cNvSpPr>
            <a:spLocks noChangeArrowheads="1"/>
          </p:cNvSpPr>
          <p:nvPr/>
        </p:nvSpPr>
        <p:spPr bwMode="auto">
          <a:xfrm rot="5400000" flipH="1">
            <a:off x="4302918" y="1215232"/>
            <a:ext cx="1738313" cy="2444750"/>
          </a:xfrm>
          <a:custGeom>
            <a:avLst/>
            <a:gdLst>
              <a:gd name="T0" fmla="*/ 0 w 123"/>
              <a:gd name="T1" fmla="*/ 2147483647 h 173"/>
              <a:gd name="T2" fmla="*/ 2147483647 w 123"/>
              <a:gd name="T3" fmla="*/ 2147483647 h 173"/>
              <a:gd name="T4" fmla="*/ 0 w 123"/>
              <a:gd name="T5" fmla="*/ 0 h 173"/>
              <a:gd name="T6" fmla="*/ 0 w 123"/>
              <a:gd name="T7" fmla="*/ 2147483647 h 173"/>
              <a:gd name="T8" fmla="*/ 0 60000 65536"/>
              <a:gd name="T9" fmla="*/ 0 60000 65536"/>
              <a:gd name="T10" fmla="*/ 0 60000 65536"/>
              <a:gd name="T11" fmla="*/ 0 60000 65536"/>
              <a:gd name="T12" fmla="*/ 0 w 123"/>
              <a:gd name="T13" fmla="*/ 0 h 173"/>
              <a:gd name="T14" fmla="*/ 123 w 123"/>
              <a:gd name="T15" fmla="*/ 173 h 1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" h="173">
                <a:moveTo>
                  <a:pt x="0" y="173"/>
                </a:moveTo>
                <a:cubicBezTo>
                  <a:pt x="46" y="173"/>
                  <a:pt x="90" y="155"/>
                  <a:pt x="123" y="123"/>
                </a:cubicBezTo>
                <a:lnTo>
                  <a:pt x="0" y="0"/>
                </a:lnTo>
                <a:lnTo>
                  <a:pt x="0" y="173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6600"/>
              </a:gs>
            </a:gsLst>
            <a:lin ang="2700000" scaled="1"/>
          </a:gra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89" name="Group 13"/>
          <p:cNvGrpSpPr>
            <a:grpSpLocks/>
          </p:cNvGrpSpPr>
          <p:nvPr/>
        </p:nvGrpSpPr>
        <p:grpSpPr bwMode="auto">
          <a:xfrm rot="650306">
            <a:off x="5321300" y="2252663"/>
            <a:ext cx="2117725" cy="2112962"/>
            <a:chOff x="0" y="0"/>
            <a:chExt cx="1136" cy="1134"/>
          </a:xfrm>
        </p:grpSpPr>
        <p:sp>
          <p:nvSpPr>
            <p:cNvPr id="90" name="Oval 14"/>
            <p:cNvSpPr>
              <a:spLocks noChangeArrowheads="1"/>
            </p:cNvSpPr>
            <p:nvPr/>
          </p:nvSpPr>
          <p:spPr bwMode="auto">
            <a:xfrm>
              <a:off x="0" y="0"/>
              <a:ext cx="1136" cy="1134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FFFFFF"/>
                </a:gs>
                <a:gs pos="100000">
                  <a:srgbClr val="B2B2B2"/>
                </a:gs>
              </a:gsLst>
              <a:lin ang="2700000" scaled="1"/>
            </a:gradFill>
            <a:ln w="9525">
              <a:solidFill>
                <a:srgbClr val="B2B2B2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1" name="Oval 15"/>
            <p:cNvSpPr>
              <a:spLocks noChangeArrowheads="1"/>
            </p:cNvSpPr>
            <p:nvPr/>
          </p:nvSpPr>
          <p:spPr bwMode="auto">
            <a:xfrm>
              <a:off x="64" y="62"/>
              <a:ext cx="1008" cy="1010"/>
            </a:xfrm>
            <a:prstGeom prst="ellipse">
              <a:avLst/>
            </a:prstGeom>
            <a:gradFill rotWithShape="1">
              <a:gsLst>
                <a:gs pos="0">
                  <a:srgbClr val="FF0517"/>
                </a:gs>
                <a:gs pos="100000">
                  <a:srgbClr val="BC000D"/>
                </a:gs>
              </a:gsLst>
              <a:lin ang="2700000" scaled="1"/>
            </a:gradFill>
            <a:ln w="9525">
              <a:solidFill>
                <a:srgbClr val="B2B2B2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92" name="WordArt 16"/>
          <p:cNvSpPr>
            <a:spLocks noChangeArrowheads="1" noChangeShapeType="1"/>
          </p:cNvSpPr>
          <p:nvPr/>
        </p:nvSpPr>
        <p:spPr bwMode="auto">
          <a:xfrm>
            <a:off x="5772150" y="3003550"/>
            <a:ext cx="1219200" cy="606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400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双击添加</a:t>
            </a:r>
          </a:p>
          <a:p>
            <a:pPr algn="ctr"/>
            <a:r>
              <a:rPr lang="zh-CN" altLang="en-US" sz="2400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标题文字</a:t>
            </a:r>
          </a:p>
        </p:txBody>
      </p:sp>
      <p:sp>
        <p:nvSpPr>
          <p:cNvPr id="93" name="WordArt 17"/>
          <p:cNvSpPr>
            <a:spLocks noChangeArrowheads="1" noChangeShapeType="1"/>
          </p:cNvSpPr>
          <p:nvPr/>
        </p:nvSpPr>
        <p:spPr bwMode="auto">
          <a:xfrm rot="2997400">
            <a:off x="7219156" y="2108994"/>
            <a:ext cx="1062038" cy="17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1"/>
              </a:avLst>
            </a:prstTxWarp>
          </a:bodyPr>
          <a:lstStyle/>
          <a:p>
            <a:pPr algn="ctr"/>
            <a:r>
              <a:rPr lang="zh-CN" altLang="en-US" sz="1400" kern="10">
                <a:solidFill>
                  <a:srgbClr val="FFFFFF"/>
                </a:solidFill>
                <a:latin typeface="微软雅黑"/>
                <a:ea typeface="微软雅黑"/>
              </a:rPr>
              <a:t>此处添加内容</a:t>
            </a:r>
          </a:p>
        </p:txBody>
      </p:sp>
      <p:sp>
        <p:nvSpPr>
          <p:cNvPr id="94" name="WordArt 18"/>
          <p:cNvSpPr>
            <a:spLocks noChangeArrowheads="1" noChangeShapeType="1"/>
          </p:cNvSpPr>
          <p:nvPr/>
        </p:nvSpPr>
        <p:spPr bwMode="auto">
          <a:xfrm rot="-2730374">
            <a:off x="7135019" y="4436269"/>
            <a:ext cx="1062038" cy="17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1400" kern="10">
                <a:solidFill>
                  <a:srgbClr val="FFFFFF"/>
                </a:solidFill>
                <a:latin typeface="微软雅黑"/>
                <a:ea typeface="微软雅黑"/>
              </a:rPr>
              <a:t>此处添加内容</a:t>
            </a:r>
          </a:p>
        </p:txBody>
      </p:sp>
      <p:sp>
        <p:nvSpPr>
          <p:cNvPr id="95" name="WordArt 19"/>
          <p:cNvSpPr>
            <a:spLocks noChangeArrowheads="1" noChangeShapeType="1"/>
          </p:cNvSpPr>
          <p:nvPr/>
        </p:nvSpPr>
        <p:spPr bwMode="auto">
          <a:xfrm rot="2616700">
            <a:off x="4654550" y="4491038"/>
            <a:ext cx="1062038" cy="17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1400" kern="10">
                <a:solidFill>
                  <a:srgbClr val="FFFFFF"/>
                </a:solidFill>
                <a:latin typeface="微软雅黑"/>
                <a:ea typeface="微软雅黑"/>
              </a:rPr>
              <a:t>此处添加内容</a:t>
            </a:r>
          </a:p>
        </p:txBody>
      </p:sp>
      <p:sp>
        <p:nvSpPr>
          <p:cNvPr id="96" name="Rectangle 20"/>
          <p:cNvSpPr>
            <a:spLocks noChangeArrowheads="1"/>
          </p:cNvSpPr>
          <p:nvPr/>
        </p:nvSpPr>
        <p:spPr bwMode="auto">
          <a:xfrm>
            <a:off x="5189538" y="1666875"/>
            <a:ext cx="12271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1200" b="1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内容</a:t>
            </a:r>
            <a:endParaRPr lang="zh-CN" altLang="en-US"/>
          </a:p>
        </p:txBody>
      </p:sp>
      <p:sp>
        <p:nvSpPr>
          <p:cNvPr id="97" name="Rectangle 21"/>
          <p:cNvSpPr>
            <a:spLocks noChangeArrowheads="1"/>
          </p:cNvSpPr>
          <p:nvPr/>
        </p:nvSpPr>
        <p:spPr bwMode="auto">
          <a:xfrm>
            <a:off x="6838950" y="2306638"/>
            <a:ext cx="12255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1200" b="1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内容</a:t>
            </a:r>
            <a:endParaRPr lang="zh-CN" altLang="en-US"/>
          </a:p>
        </p:txBody>
      </p:sp>
      <p:sp>
        <p:nvSpPr>
          <p:cNvPr id="98" name="Rectangle 22"/>
          <p:cNvSpPr>
            <a:spLocks noChangeArrowheads="1"/>
          </p:cNvSpPr>
          <p:nvPr/>
        </p:nvSpPr>
        <p:spPr bwMode="auto">
          <a:xfrm>
            <a:off x="6746875" y="3957638"/>
            <a:ext cx="12271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1200" b="1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内容</a:t>
            </a:r>
            <a:endParaRPr lang="zh-CN" altLang="en-US"/>
          </a:p>
        </p:txBody>
      </p:sp>
      <p:sp>
        <p:nvSpPr>
          <p:cNvPr id="99" name="Rectangle 23"/>
          <p:cNvSpPr>
            <a:spLocks noChangeArrowheads="1"/>
          </p:cNvSpPr>
          <p:nvPr/>
        </p:nvSpPr>
        <p:spPr bwMode="auto">
          <a:xfrm>
            <a:off x="4787900" y="3957638"/>
            <a:ext cx="12255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1200" b="1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内容</a:t>
            </a:r>
            <a:endParaRPr lang="zh-CN" altLang="en-US"/>
          </a:p>
        </p:txBody>
      </p:sp>
      <p:sp>
        <p:nvSpPr>
          <p:cNvPr id="100" name="Rectangle 24"/>
          <p:cNvSpPr>
            <a:spLocks noChangeArrowheads="1"/>
          </p:cNvSpPr>
          <p:nvPr/>
        </p:nvSpPr>
        <p:spPr bwMode="auto">
          <a:xfrm>
            <a:off x="4181475" y="2490788"/>
            <a:ext cx="12255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内容</a:t>
            </a:r>
            <a:endParaRPr lang="zh-CN" altLang="en-US"/>
          </a:p>
        </p:txBody>
      </p:sp>
      <p:sp>
        <p:nvSpPr>
          <p:cNvPr id="101" name="Rectangle 25"/>
          <p:cNvSpPr>
            <a:spLocks noChangeArrowheads="1"/>
          </p:cNvSpPr>
          <p:nvPr/>
        </p:nvSpPr>
        <p:spPr bwMode="auto">
          <a:xfrm>
            <a:off x="927100" y="4251325"/>
            <a:ext cx="34829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lnSpc>
                <a:spcPct val="120000"/>
              </a:lnSpc>
            </a:pPr>
            <a:r>
              <a:rPr lang="zh-CN" altLang="en-US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r">
              <a:lnSpc>
                <a:spcPct val="120000"/>
              </a:lnSpc>
            </a:pPr>
            <a:r>
              <a:rPr lang="zh-CN" altLang="en-US" sz="10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 sz="900" b="1" i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" name="未知"/>
          <p:cNvSpPr>
            <a:spLocks noChangeArrowheads="1"/>
          </p:cNvSpPr>
          <p:nvPr/>
        </p:nvSpPr>
        <p:spPr bwMode="auto">
          <a:xfrm>
            <a:off x="5602288" y="2363788"/>
            <a:ext cx="1547812" cy="742950"/>
          </a:xfrm>
          <a:custGeom>
            <a:avLst/>
            <a:gdLst>
              <a:gd name="T0" fmla="*/ 1403240969 w 1321"/>
              <a:gd name="T1" fmla="*/ 343325334 h 712"/>
              <a:gd name="T2" fmla="*/ 1420498897 w 1321"/>
              <a:gd name="T3" fmla="*/ 378427635 h 712"/>
              <a:gd name="T4" fmla="*/ 1424813087 w 1321"/>
              <a:gd name="T5" fmla="*/ 411818646 h 712"/>
              <a:gd name="T6" fmla="*/ 1418341803 w 1321"/>
              <a:gd name="T7" fmla="*/ 441784992 h 712"/>
              <a:gd name="T8" fmla="*/ 1400005913 w 1321"/>
              <a:gd name="T9" fmla="*/ 470894649 h 712"/>
              <a:gd name="T10" fmla="*/ 1371962513 w 1321"/>
              <a:gd name="T11" fmla="*/ 495723996 h 712"/>
              <a:gd name="T12" fmla="*/ 1336368695 w 1321"/>
              <a:gd name="T13" fmla="*/ 517127634 h 712"/>
              <a:gd name="T14" fmla="*/ 1289989405 w 1321"/>
              <a:gd name="T15" fmla="*/ 537676671 h 712"/>
              <a:gd name="T16" fmla="*/ 1237138831 w 1321"/>
              <a:gd name="T17" fmla="*/ 555655644 h 712"/>
              <a:gd name="T18" fmla="*/ 1177816974 w 1321"/>
              <a:gd name="T19" fmla="*/ 571066639 h 712"/>
              <a:gd name="T20" fmla="*/ 1112022661 w 1321"/>
              <a:gd name="T21" fmla="*/ 584765302 h 712"/>
              <a:gd name="T22" fmla="*/ 1042993292 w 1321"/>
              <a:gd name="T23" fmla="*/ 594183654 h 712"/>
              <a:gd name="T24" fmla="*/ 966413506 w 1321"/>
              <a:gd name="T25" fmla="*/ 602745318 h 712"/>
              <a:gd name="T26" fmla="*/ 888755759 w 1321"/>
              <a:gd name="T27" fmla="*/ 607882316 h 712"/>
              <a:gd name="T28" fmla="*/ 857476131 w 1321"/>
              <a:gd name="T29" fmla="*/ 609594649 h 712"/>
              <a:gd name="T30" fmla="*/ 513407249 w 1321"/>
              <a:gd name="T31" fmla="*/ 609594649 h 712"/>
              <a:gd name="T32" fmla="*/ 509093059 w 1321"/>
              <a:gd name="T33" fmla="*/ 609594649 h 712"/>
              <a:gd name="T34" fmla="*/ 441141652 w 1321"/>
              <a:gd name="T35" fmla="*/ 606169983 h 712"/>
              <a:gd name="T36" fmla="*/ 375348511 w 1321"/>
              <a:gd name="T37" fmla="*/ 602745318 h 712"/>
              <a:gd name="T38" fmla="*/ 312790426 w 1321"/>
              <a:gd name="T39" fmla="*/ 595895987 h 712"/>
              <a:gd name="T40" fmla="*/ 253467397 w 1321"/>
              <a:gd name="T41" fmla="*/ 589902300 h 712"/>
              <a:gd name="T42" fmla="*/ 200616823 w 1321"/>
              <a:gd name="T43" fmla="*/ 579628303 h 712"/>
              <a:gd name="T44" fmla="*/ 152080438 w 1321"/>
              <a:gd name="T45" fmla="*/ 567641974 h 712"/>
              <a:gd name="T46" fmla="*/ 110015337 w 1321"/>
              <a:gd name="T47" fmla="*/ 554799999 h 712"/>
              <a:gd name="T48" fmla="*/ 72265596 w 1321"/>
              <a:gd name="T49" fmla="*/ 539389004 h 712"/>
              <a:gd name="T50" fmla="*/ 42065101 w 1321"/>
              <a:gd name="T51" fmla="*/ 520552300 h 712"/>
              <a:gd name="T52" fmla="*/ 19415023 w 1321"/>
              <a:gd name="T53" fmla="*/ 499148662 h 712"/>
              <a:gd name="T54" fmla="*/ 6471284 w 1321"/>
              <a:gd name="T55" fmla="*/ 474319315 h 712"/>
              <a:gd name="T56" fmla="*/ 0 w 1321"/>
              <a:gd name="T57" fmla="*/ 448634323 h 712"/>
              <a:gd name="T58" fmla="*/ 0 w 1321"/>
              <a:gd name="T59" fmla="*/ 445209657 h 712"/>
              <a:gd name="T60" fmla="*/ 4314189 w 1321"/>
              <a:gd name="T61" fmla="*/ 416955644 h 712"/>
              <a:gd name="T62" fmla="*/ 17257928 w 1321"/>
              <a:gd name="T63" fmla="*/ 381853344 h 712"/>
              <a:gd name="T64" fmla="*/ 55007668 w 1321"/>
              <a:gd name="T65" fmla="*/ 316783654 h 712"/>
              <a:gd name="T66" fmla="*/ 101386959 w 1321"/>
              <a:gd name="T67" fmla="*/ 255995318 h 712"/>
              <a:gd name="T68" fmla="*/ 158551722 w 1321"/>
              <a:gd name="T69" fmla="*/ 201200669 h 712"/>
              <a:gd name="T70" fmla="*/ 220031845 w 1321"/>
              <a:gd name="T71" fmla="*/ 150686329 h 712"/>
              <a:gd name="T72" fmla="*/ 291218309 w 1321"/>
              <a:gd name="T73" fmla="*/ 107021321 h 712"/>
              <a:gd name="T74" fmla="*/ 367798094 w 1321"/>
              <a:gd name="T75" fmla="*/ 70205645 h 712"/>
              <a:gd name="T76" fmla="*/ 447612936 w 1321"/>
              <a:gd name="T77" fmla="*/ 40240342 h 712"/>
              <a:gd name="T78" fmla="*/ 536057327 w 1321"/>
              <a:gd name="T79" fmla="*/ 17980016 h 712"/>
              <a:gd name="T80" fmla="*/ 626658813 w 1321"/>
              <a:gd name="T81" fmla="*/ 5136998 h 712"/>
              <a:gd name="T82" fmla="*/ 719417393 w 1321"/>
              <a:gd name="T83" fmla="*/ 0 h 712"/>
              <a:gd name="T84" fmla="*/ 719417393 w 1321"/>
              <a:gd name="T85" fmla="*/ 0 h 712"/>
              <a:gd name="T86" fmla="*/ 818647258 w 1321"/>
              <a:gd name="T87" fmla="*/ 5136998 h 712"/>
              <a:gd name="T88" fmla="*/ 913562933 w 1321"/>
              <a:gd name="T89" fmla="*/ 19692349 h 712"/>
              <a:gd name="T90" fmla="*/ 1005242380 w 1321"/>
              <a:gd name="T91" fmla="*/ 45377341 h 712"/>
              <a:gd name="T92" fmla="*/ 1089372582 w 1321"/>
              <a:gd name="T93" fmla="*/ 77056019 h 712"/>
              <a:gd name="T94" fmla="*/ 1167030329 w 1321"/>
              <a:gd name="T95" fmla="*/ 117295318 h 712"/>
              <a:gd name="T96" fmla="*/ 1239295926 w 1321"/>
              <a:gd name="T97" fmla="*/ 166097325 h 712"/>
              <a:gd name="T98" fmla="*/ 1302933144 w 1321"/>
              <a:gd name="T99" fmla="*/ 219179641 h 712"/>
              <a:gd name="T100" fmla="*/ 1356861679 w 1321"/>
              <a:gd name="T101" fmla="*/ 278255644 h 712"/>
              <a:gd name="T102" fmla="*/ 1403240969 w 1321"/>
              <a:gd name="T103" fmla="*/ 343325334 h 712"/>
              <a:gd name="T104" fmla="*/ 1403240969 w 1321"/>
              <a:gd name="T105" fmla="*/ 343325334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79" grpId="0" animBg="1"/>
      <p:bldP spid="85" grpId="0" animBg="1"/>
      <p:bldP spid="86" grpId="0" animBg="1"/>
      <p:bldP spid="87" grpId="0" animBg="1"/>
      <p:bldP spid="88" grpId="0" animBg="1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108" y="4397376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6011974"/>
            <a:ext cx="12190413" cy="847614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任意多边形 1"/>
          <p:cNvSpPr>
            <a:spLocks noChangeArrowheads="1"/>
          </p:cNvSpPr>
          <p:nvPr/>
        </p:nvSpPr>
        <p:spPr bwMode="auto">
          <a:xfrm rot="5400000">
            <a:off x="6349206" y="3353594"/>
            <a:ext cx="1152525" cy="935038"/>
          </a:xfrm>
          <a:custGeom>
            <a:avLst/>
            <a:gdLst>
              <a:gd name="T0" fmla="*/ 410441 w 752475"/>
              <a:gd name="T1" fmla="*/ 43044 h 611616"/>
              <a:gd name="T2" fmla="*/ 459846 w 752475"/>
              <a:gd name="T3" fmla="*/ 65940 h 611616"/>
              <a:gd name="T4" fmla="*/ 528252 w 752475"/>
              <a:gd name="T5" fmla="*/ 88835 h 611616"/>
              <a:gd name="T6" fmla="*/ 577657 w 752475"/>
              <a:gd name="T7" fmla="*/ 134626 h 611616"/>
              <a:gd name="T8" fmla="*/ 634663 w 752475"/>
              <a:gd name="T9" fmla="*/ 172785 h 611616"/>
              <a:gd name="T10" fmla="*/ 714471 w 752475"/>
              <a:gd name="T11" fmla="*/ 222392 h 611616"/>
              <a:gd name="T12" fmla="*/ 748674 w 752475"/>
              <a:gd name="T13" fmla="*/ 294895 h 611616"/>
              <a:gd name="T14" fmla="*/ 748674 w 752475"/>
              <a:gd name="T15" fmla="*/ 348318 h 611616"/>
              <a:gd name="T16" fmla="*/ 733473 w 752475"/>
              <a:gd name="T17" fmla="*/ 466611 h 611616"/>
              <a:gd name="T18" fmla="*/ 668866 w 752475"/>
              <a:gd name="T19" fmla="*/ 569641 h 611616"/>
              <a:gd name="T20" fmla="*/ 623262 w 752475"/>
              <a:gd name="T21" fmla="*/ 592537 h 611616"/>
              <a:gd name="T22" fmla="*/ 539654 w 752475"/>
              <a:gd name="T23" fmla="*/ 603984 h 611616"/>
              <a:gd name="T24" fmla="*/ 452245 w 752475"/>
              <a:gd name="T25" fmla="*/ 569641 h 611616"/>
              <a:gd name="T26" fmla="*/ 391439 w 752475"/>
              <a:gd name="T27" fmla="*/ 485691 h 611616"/>
              <a:gd name="T28" fmla="*/ 433243 w 752475"/>
              <a:gd name="T29" fmla="*/ 352134 h 611616"/>
              <a:gd name="T30" fmla="*/ 516851 w 752475"/>
              <a:gd name="T31" fmla="*/ 344502 h 611616"/>
              <a:gd name="T32" fmla="*/ 532053 w 752475"/>
              <a:gd name="T33" fmla="*/ 443716 h 611616"/>
              <a:gd name="T34" fmla="*/ 490249 w 752475"/>
              <a:gd name="T35" fmla="*/ 439900 h 611616"/>
              <a:gd name="T36" fmla="*/ 463646 w 752475"/>
              <a:gd name="T37" fmla="*/ 405556 h 611616"/>
              <a:gd name="T38" fmla="*/ 463646 w 752475"/>
              <a:gd name="T39" fmla="*/ 497139 h 611616"/>
              <a:gd name="T40" fmla="*/ 520652 w 752475"/>
              <a:gd name="T41" fmla="*/ 535298 h 611616"/>
              <a:gd name="T42" fmla="*/ 585258 w 752475"/>
              <a:gd name="T43" fmla="*/ 539114 h 611616"/>
              <a:gd name="T44" fmla="*/ 619462 w 752475"/>
              <a:gd name="T45" fmla="*/ 527666 h 611616"/>
              <a:gd name="T46" fmla="*/ 668866 w 752475"/>
              <a:gd name="T47" fmla="*/ 478059 h 611616"/>
              <a:gd name="T48" fmla="*/ 646064 w 752475"/>
              <a:gd name="T49" fmla="*/ 397925 h 611616"/>
              <a:gd name="T50" fmla="*/ 687868 w 752475"/>
              <a:gd name="T51" fmla="*/ 336870 h 611616"/>
              <a:gd name="T52" fmla="*/ 630863 w 752475"/>
              <a:gd name="T53" fmla="*/ 237656 h 611616"/>
              <a:gd name="T54" fmla="*/ 528252 w 752475"/>
              <a:gd name="T55" fmla="*/ 172785 h 611616"/>
              <a:gd name="T56" fmla="*/ 440844 w 752475"/>
              <a:gd name="T57" fmla="*/ 123178 h 611616"/>
              <a:gd name="T58" fmla="*/ 380038 w 752475"/>
              <a:gd name="T59" fmla="*/ 92651 h 611616"/>
              <a:gd name="T60" fmla="*/ 311631 w 752475"/>
              <a:gd name="T61" fmla="*/ 126994 h 611616"/>
              <a:gd name="T62" fmla="*/ 254625 w 752475"/>
              <a:gd name="T63" fmla="*/ 146074 h 611616"/>
              <a:gd name="T64" fmla="*/ 209021 w 752475"/>
              <a:gd name="T65" fmla="*/ 184233 h 611616"/>
              <a:gd name="T66" fmla="*/ 197619 w 752475"/>
              <a:gd name="T67" fmla="*/ 241472 h 611616"/>
              <a:gd name="T68" fmla="*/ 110211 w 752475"/>
              <a:gd name="T69" fmla="*/ 245288 h 611616"/>
              <a:gd name="T70" fmla="*/ 72207 w 752475"/>
              <a:gd name="T71" fmla="*/ 275815 h 611616"/>
              <a:gd name="T72" fmla="*/ 102610 w 752475"/>
              <a:gd name="T73" fmla="*/ 397925 h 611616"/>
              <a:gd name="T74" fmla="*/ 79808 w 752475"/>
              <a:gd name="T75" fmla="*/ 466611 h 611616"/>
              <a:gd name="T76" fmla="*/ 129213 w 752475"/>
              <a:gd name="T77" fmla="*/ 535298 h 611616"/>
              <a:gd name="T78" fmla="*/ 167216 w 752475"/>
              <a:gd name="T79" fmla="*/ 550561 h 611616"/>
              <a:gd name="T80" fmla="*/ 209021 w 752475"/>
              <a:gd name="T81" fmla="*/ 550561 h 611616"/>
              <a:gd name="T82" fmla="*/ 258426 w 752475"/>
              <a:gd name="T83" fmla="*/ 527666 h 611616"/>
              <a:gd name="T84" fmla="*/ 292629 w 752475"/>
              <a:gd name="T85" fmla="*/ 489507 h 611616"/>
              <a:gd name="T86" fmla="*/ 266026 w 752475"/>
              <a:gd name="T87" fmla="*/ 405556 h 611616"/>
              <a:gd name="T88" fmla="*/ 212821 w 752475"/>
              <a:gd name="T89" fmla="*/ 451348 h 611616"/>
              <a:gd name="T90" fmla="*/ 205220 w 752475"/>
              <a:gd name="T91" fmla="*/ 371213 h 611616"/>
              <a:gd name="T92" fmla="*/ 258426 w 752475"/>
              <a:gd name="T93" fmla="*/ 348318 h 611616"/>
              <a:gd name="T94" fmla="*/ 319232 w 752475"/>
              <a:gd name="T95" fmla="*/ 367397 h 611616"/>
              <a:gd name="T96" fmla="*/ 353435 w 752475"/>
              <a:gd name="T97" fmla="*/ 470427 h 611616"/>
              <a:gd name="T98" fmla="*/ 292629 w 752475"/>
              <a:gd name="T99" fmla="*/ 577273 h 611616"/>
              <a:gd name="T100" fmla="*/ 205220 w 752475"/>
              <a:gd name="T101" fmla="*/ 607800 h 611616"/>
              <a:gd name="T102" fmla="*/ 144414 w 752475"/>
              <a:gd name="T103" fmla="*/ 603984 h 611616"/>
              <a:gd name="T104" fmla="*/ 76007 w 752475"/>
              <a:gd name="T105" fmla="*/ 577273 h 611616"/>
              <a:gd name="T106" fmla="*/ 19002 w 752475"/>
              <a:gd name="T107" fmla="*/ 478059 h 611616"/>
              <a:gd name="T108" fmla="*/ 7601 w 752475"/>
              <a:gd name="T109" fmla="*/ 363581 h 611616"/>
              <a:gd name="T110" fmla="*/ 19002 w 752475"/>
              <a:gd name="T111" fmla="*/ 252920 h 611616"/>
              <a:gd name="T112" fmla="*/ 83608 w 752475"/>
              <a:gd name="T113" fmla="*/ 191865 h 611616"/>
              <a:gd name="T114" fmla="*/ 148215 w 752475"/>
              <a:gd name="T115" fmla="*/ 168970 h 611616"/>
              <a:gd name="T116" fmla="*/ 193819 w 752475"/>
              <a:gd name="T117" fmla="*/ 107915 h 611616"/>
              <a:gd name="T118" fmla="*/ 243224 w 752475"/>
              <a:gd name="T119" fmla="*/ 88835 h 611616"/>
              <a:gd name="T120" fmla="*/ 300230 w 752475"/>
              <a:gd name="T121" fmla="*/ 69756 h 611616"/>
              <a:gd name="T122" fmla="*/ 0 w 752475"/>
              <a:gd name="T123" fmla="*/ 0 h 611616"/>
              <a:gd name="T124" fmla="*/ 752475 w 752475"/>
              <a:gd name="T125" fmla="*/ 611616 h 61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T122" t="T123" r="T124" b="T125"/>
            <a:pathLst>
              <a:path w="752475" h="611616">
                <a:moveTo>
                  <a:pt x="364836" y="1069"/>
                </a:moveTo>
                <a:cubicBezTo>
                  <a:pt x="368637" y="-2747"/>
                  <a:pt x="372437" y="4885"/>
                  <a:pt x="372437" y="4885"/>
                </a:cubicBezTo>
                <a:cubicBezTo>
                  <a:pt x="380038" y="16333"/>
                  <a:pt x="391439" y="27781"/>
                  <a:pt x="402840" y="39228"/>
                </a:cubicBezTo>
                <a:cubicBezTo>
                  <a:pt x="406640" y="39228"/>
                  <a:pt x="406640" y="43044"/>
                  <a:pt x="410441" y="43044"/>
                </a:cubicBezTo>
                <a:cubicBezTo>
                  <a:pt x="418041" y="50676"/>
                  <a:pt x="425642" y="54492"/>
                  <a:pt x="433243" y="58308"/>
                </a:cubicBezTo>
                <a:cubicBezTo>
                  <a:pt x="437043" y="58308"/>
                  <a:pt x="440844" y="62124"/>
                  <a:pt x="444644" y="62124"/>
                </a:cubicBezTo>
                <a:cubicBezTo>
                  <a:pt x="448444" y="62124"/>
                  <a:pt x="448444" y="62124"/>
                  <a:pt x="448444" y="62124"/>
                </a:cubicBezTo>
                <a:cubicBezTo>
                  <a:pt x="452245" y="65940"/>
                  <a:pt x="456045" y="65940"/>
                  <a:pt x="459846" y="65940"/>
                </a:cubicBezTo>
                <a:cubicBezTo>
                  <a:pt x="463646" y="65940"/>
                  <a:pt x="463646" y="69756"/>
                  <a:pt x="463646" y="69756"/>
                </a:cubicBezTo>
                <a:cubicBezTo>
                  <a:pt x="475047" y="69756"/>
                  <a:pt x="490249" y="77387"/>
                  <a:pt x="501650" y="77387"/>
                </a:cubicBezTo>
                <a:cubicBezTo>
                  <a:pt x="509251" y="81203"/>
                  <a:pt x="513051" y="85019"/>
                  <a:pt x="520652" y="85019"/>
                </a:cubicBezTo>
                <a:cubicBezTo>
                  <a:pt x="524452" y="88835"/>
                  <a:pt x="524452" y="88835"/>
                  <a:pt x="528252" y="88835"/>
                </a:cubicBezTo>
                <a:cubicBezTo>
                  <a:pt x="532053" y="92651"/>
                  <a:pt x="535853" y="92651"/>
                  <a:pt x="539654" y="96467"/>
                </a:cubicBezTo>
                <a:cubicBezTo>
                  <a:pt x="543454" y="100283"/>
                  <a:pt x="547254" y="100283"/>
                  <a:pt x="551055" y="104099"/>
                </a:cubicBezTo>
                <a:cubicBezTo>
                  <a:pt x="554855" y="107915"/>
                  <a:pt x="558655" y="111731"/>
                  <a:pt x="566256" y="115547"/>
                </a:cubicBezTo>
                <a:cubicBezTo>
                  <a:pt x="566256" y="123178"/>
                  <a:pt x="573857" y="126994"/>
                  <a:pt x="577657" y="134626"/>
                </a:cubicBezTo>
                <a:cubicBezTo>
                  <a:pt x="581458" y="138442"/>
                  <a:pt x="581458" y="142258"/>
                  <a:pt x="585258" y="149890"/>
                </a:cubicBezTo>
                <a:cubicBezTo>
                  <a:pt x="589058" y="153706"/>
                  <a:pt x="592859" y="165154"/>
                  <a:pt x="596659" y="172785"/>
                </a:cubicBezTo>
                <a:cubicBezTo>
                  <a:pt x="600460" y="172785"/>
                  <a:pt x="604260" y="172785"/>
                  <a:pt x="608060" y="172785"/>
                </a:cubicBezTo>
                <a:cubicBezTo>
                  <a:pt x="619462" y="172785"/>
                  <a:pt x="627062" y="172785"/>
                  <a:pt x="634663" y="172785"/>
                </a:cubicBezTo>
                <a:cubicBezTo>
                  <a:pt x="638463" y="176601"/>
                  <a:pt x="646064" y="176601"/>
                  <a:pt x="649865" y="180417"/>
                </a:cubicBezTo>
                <a:cubicBezTo>
                  <a:pt x="657465" y="180417"/>
                  <a:pt x="657465" y="184233"/>
                  <a:pt x="661266" y="184233"/>
                </a:cubicBezTo>
                <a:cubicBezTo>
                  <a:pt x="672667" y="188049"/>
                  <a:pt x="680268" y="191865"/>
                  <a:pt x="687868" y="199497"/>
                </a:cubicBezTo>
                <a:cubicBezTo>
                  <a:pt x="699269" y="203313"/>
                  <a:pt x="706870" y="214761"/>
                  <a:pt x="714471" y="222392"/>
                </a:cubicBezTo>
                <a:cubicBezTo>
                  <a:pt x="714471" y="222392"/>
                  <a:pt x="714471" y="226208"/>
                  <a:pt x="718271" y="226208"/>
                </a:cubicBezTo>
                <a:cubicBezTo>
                  <a:pt x="722072" y="233840"/>
                  <a:pt x="729673" y="241472"/>
                  <a:pt x="733473" y="249104"/>
                </a:cubicBezTo>
                <a:cubicBezTo>
                  <a:pt x="737273" y="256736"/>
                  <a:pt x="741074" y="264367"/>
                  <a:pt x="744874" y="275815"/>
                </a:cubicBezTo>
                <a:cubicBezTo>
                  <a:pt x="744874" y="283447"/>
                  <a:pt x="748674" y="287263"/>
                  <a:pt x="748674" y="294895"/>
                </a:cubicBezTo>
                <a:cubicBezTo>
                  <a:pt x="752475" y="298711"/>
                  <a:pt x="748674" y="302527"/>
                  <a:pt x="752475" y="310159"/>
                </a:cubicBezTo>
                <a:cubicBezTo>
                  <a:pt x="752475" y="310159"/>
                  <a:pt x="752475" y="310159"/>
                  <a:pt x="752475" y="336870"/>
                </a:cubicBezTo>
                <a:cubicBezTo>
                  <a:pt x="752475" y="336870"/>
                  <a:pt x="752475" y="336870"/>
                  <a:pt x="748674" y="340686"/>
                </a:cubicBezTo>
                <a:cubicBezTo>
                  <a:pt x="748674" y="340686"/>
                  <a:pt x="748674" y="340686"/>
                  <a:pt x="748674" y="348318"/>
                </a:cubicBezTo>
                <a:cubicBezTo>
                  <a:pt x="744874" y="367397"/>
                  <a:pt x="733473" y="386477"/>
                  <a:pt x="722072" y="401741"/>
                </a:cubicBezTo>
                <a:cubicBezTo>
                  <a:pt x="718271" y="401741"/>
                  <a:pt x="722072" y="405556"/>
                  <a:pt x="722072" y="405556"/>
                </a:cubicBezTo>
                <a:cubicBezTo>
                  <a:pt x="722072" y="409372"/>
                  <a:pt x="725872" y="413188"/>
                  <a:pt x="725872" y="417004"/>
                </a:cubicBezTo>
                <a:cubicBezTo>
                  <a:pt x="733473" y="432268"/>
                  <a:pt x="733473" y="447532"/>
                  <a:pt x="733473" y="466611"/>
                </a:cubicBezTo>
                <a:cubicBezTo>
                  <a:pt x="733473" y="474243"/>
                  <a:pt x="733473" y="481875"/>
                  <a:pt x="729673" y="493323"/>
                </a:cubicBezTo>
                <a:cubicBezTo>
                  <a:pt x="725872" y="508586"/>
                  <a:pt x="718271" y="523850"/>
                  <a:pt x="706870" y="539114"/>
                </a:cubicBezTo>
                <a:cubicBezTo>
                  <a:pt x="706870" y="539114"/>
                  <a:pt x="703070" y="542930"/>
                  <a:pt x="703070" y="542930"/>
                </a:cubicBezTo>
                <a:cubicBezTo>
                  <a:pt x="691669" y="554377"/>
                  <a:pt x="680268" y="562009"/>
                  <a:pt x="668866" y="569641"/>
                </a:cubicBezTo>
                <a:cubicBezTo>
                  <a:pt x="665066" y="573457"/>
                  <a:pt x="657465" y="577273"/>
                  <a:pt x="653665" y="581089"/>
                </a:cubicBezTo>
                <a:cubicBezTo>
                  <a:pt x="649865" y="581089"/>
                  <a:pt x="649865" y="581089"/>
                  <a:pt x="646064" y="584905"/>
                </a:cubicBezTo>
                <a:cubicBezTo>
                  <a:pt x="638463" y="588721"/>
                  <a:pt x="634663" y="588721"/>
                  <a:pt x="627062" y="592537"/>
                </a:cubicBezTo>
                <a:cubicBezTo>
                  <a:pt x="627062" y="592537"/>
                  <a:pt x="627062" y="592537"/>
                  <a:pt x="623262" y="592537"/>
                </a:cubicBezTo>
                <a:cubicBezTo>
                  <a:pt x="619462" y="592537"/>
                  <a:pt x="611861" y="596352"/>
                  <a:pt x="604260" y="596352"/>
                </a:cubicBezTo>
                <a:cubicBezTo>
                  <a:pt x="604260" y="596352"/>
                  <a:pt x="604260" y="596352"/>
                  <a:pt x="600460" y="596352"/>
                </a:cubicBezTo>
                <a:cubicBezTo>
                  <a:pt x="592859" y="600168"/>
                  <a:pt x="585258" y="600168"/>
                  <a:pt x="573857" y="603984"/>
                </a:cubicBezTo>
                <a:cubicBezTo>
                  <a:pt x="562456" y="603984"/>
                  <a:pt x="551055" y="603984"/>
                  <a:pt x="539654" y="603984"/>
                </a:cubicBezTo>
                <a:cubicBezTo>
                  <a:pt x="532053" y="600168"/>
                  <a:pt x="524452" y="600168"/>
                  <a:pt x="516851" y="600168"/>
                </a:cubicBezTo>
                <a:cubicBezTo>
                  <a:pt x="505450" y="596352"/>
                  <a:pt x="494049" y="592537"/>
                  <a:pt x="482648" y="588721"/>
                </a:cubicBezTo>
                <a:cubicBezTo>
                  <a:pt x="475047" y="584905"/>
                  <a:pt x="471247" y="584905"/>
                  <a:pt x="463646" y="577273"/>
                </a:cubicBezTo>
                <a:cubicBezTo>
                  <a:pt x="459846" y="577273"/>
                  <a:pt x="456045" y="573457"/>
                  <a:pt x="452245" y="569641"/>
                </a:cubicBezTo>
                <a:cubicBezTo>
                  <a:pt x="440844" y="565825"/>
                  <a:pt x="437043" y="554377"/>
                  <a:pt x="429443" y="550561"/>
                </a:cubicBezTo>
                <a:cubicBezTo>
                  <a:pt x="418041" y="539114"/>
                  <a:pt x="410441" y="527666"/>
                  <a:pt x="402840" y="516218"/>
                </a:cubicBezTo>
                <a:cubicBezTo>
                  <a:pt x="399040" y="512402"/>
                  <a:pt x="399040" y="504770"/>
                  <a:pt x="395239" y="497139"/>
                </a:cubicBezTo>
                <a:cubicBezTo>
                  <a:pt x="395239" y="493323"/>
                  <a:pt x="391439" y="489507"/>
                  <a:pt x="391439" y="485691"/>
                </a:cubicBezTo>
                <a:cubicBezTo>
                  <a:pt x="387638" y="466611"/>
                  <a:pt x="383838" y="443716"/>
                  <a:pt x="387638" y="428452"/>
                </a:cubicBezTo>
                <a:cubicBezTo>
                  <a:pt x="391439" y="413188"/>
                  <a:pt x="395239" y="401741"/>
                  <a:pt x="399040" y="390293"/>
                </a:cubicBezTo>
                <a:cubicBezTo>
                  <a:pt x="406640" y="382661"/>
                  <a:pt x="410441" y="375029"/>
                  <a:pt x="418041" y="367397"/>
                </a:cubicBezTo>
                <a:cubicBezTo>
                  <a:pt x="421842" y="359765"/>
                  <a:pt x="429443" y="355950"/>
                  <a:pt x="433243" y="352134"/>
                </a:cubicBezTo>
                <a:cubicBezTo>
                  <a:pt x="440844" y="348318"/>
                  <a:pt x="444644" y="344502"/>
                  <a:pt x="452245" y="340686"/>
                </a:cubicBezTo>
                <a:cubicBezTo>
                  <a:pt x="463646" y="336870"/>
                  <a:pt x="475047" y="333054"/>
                  <a:pt x="490249" y="333054"/>
                </a:cubicBezTo>
                <a:cubicBezTo>
                  <a:pt x="494049" y="333054"/>
                  <a:pt x="501650" y="336870"/>
                  <a:pt x="505450" y="336870"/>
                </a:cubicBezTo>
                <a:cubicBezTo>
                  <a:pt x="509251" y="336870"/>
                  <a:pt x="513051" y="340686"/>
                  <a:pt x="516851" y="344502"/>
                </a:cubicBezTo>
                <a:cubicBezTo>
                  <a:pt x="520652" y="348318"/>
                  <a:pt x="528252" y="348318"/>
                  <a:pt x="532053" y="355950"/>
                </a:cubicBezTo>
                <a:cubicBezTo>
                  <a:pt x="539654" y="363581"/>
                  <a:pt x="547254" y="371213"/>
                  <a:pt x="551055" y="382661"/>
                </a:cubicBezTo>
                <a:cubicBezTo>
                  <a:pt x="558655" y="390293"/>
                  <a:pt x="558655" y="405556"/>
                  <a:pt x="554855" y="413188"/>
                </a:cubicBezTo>
                <a:cubicBezTo>
                  <a:pt x="554855" y="428452"/>
                  <a:pt x="547254" y="439900"/>
                  <a:pt x="532053" y="443716"/>
                </a:cubicBezTo>
                <a:cubicBezTo>
                  <a:pt x="528252" y="443716"/>
                  <a:pt x="528252" y="447532"/>
                  <a:pt x="528252" y="451348"/>
                </a:cubicBezTo>
                <a:cubicBezTo>
                  <a:pt x="520652" y="451348"/>
                  <a:pt x="513051" y="455163"/>
                  <a:pt x="505450" y="451348"/>
                </a:cubicBezTo>
                <a:cubicBezTo>
                  <a:pt x="501650" y="451348"/>
                  <a:pt x="501650" y="451348"/>
                  <a:pt x="497849" y="451348"/>
                </a:cubicBezTo>
                <a:cubicBezTo>
                  <a:pt x="494049" y="447532"/>
                  <a:pt x="490249" y="443716"/>
                  <a:pt x="490249" y="439900"/>
                </a:cubicBezTo>
                <a:cubicBezTo>
                  <a:pt x="482648" y="432268"/>
                  <a:pt x="482648" y="420820"/>
                  <a:pt x="490249" y="409372"/>
                </a:cubicBezTo>
                <a:cubicBezTo>
                  <a:pt x="486448" y="405556"/>
                  <a:pt x="490249" y="401741"/>
                  <a:pt x="482648" y="397925"/>
                </a:cubicBezTo>
                <a:cubicBezTo>
                  <a:pt x="478847" y="397925"/>
                  <a:pt x="475047" y="401741"/>
                  <a:pt x="467446" y="405556"/>
                </a:cubicBezTo>
                <a:cubicBezTo>
                  <a:pt x="467446" y="405556"/>
                  <a:pt x="467446" y="405556"/>
                  <a:pt x="463646" y="405556"/>
                </a:cubicBezTo>
                <a:cubicBezTo>
                  <a:pt x="459846" y="413188"/>
                  <a:pt x="456045" y="417004"/>
                  <a:pt x="456045" y="420820"/>
                </a:cubicBezTo>
                <a:cubicBezTo>
                  <a:pt x="452245" y="428452"/>
                  <a:pt x="452245" y="436084"/>
                  <a:pt x="452245" y="439900"/>
                </a:cubicBezTo>
                <a:cubicBezTo>
                  <a:pt x="452245" y="447532"/>
                  <a:pt x="452245" y="451348"/>
                  <a:pt x="452245" y="458979"/>
                </a:cubicBezTo>
                <a:cubicBezTo>
                  <a:pt x="452245" y="474243"/>
                  <a:pt x="459846" y="485691"/>
                  <a:pt x="463646" y="497139"/>
                </a:cubicBezTo>
                <a:cubicBezTo>
                  <a:pt x="471247" y="500954"/>
                  <a:pt x="475047" y="504770"/>
                  <a:pt x="478847" y="508586"/>
                </a:cubicBezTo>
                <a:cubicBezTo>
                  <a:pt x="486448" y="516218"/>
                  <a:pt x="494049" y="523850"/>
                  <a:pt x="505450" y="527666"/>
                </a:cubicBezTo>
                <a:cubicBezTo>
                  <a:pt x="505450" y="531482"/>
                  <a:pt x="509251" y="531482"/>
                  <a:pt x="513051" y="531482"/>
                </a:cubicBezTo>
                <a:cubicBezTo>
                  <a:pt x="516851" y="531482"/>
                  <a:pt x="516851" y="535298"/>
                  <a:pt x="520652" y="535298"/>
                </a:cubicBezTo>
                <a:cubicBezTo>
                  <a:pt x="528252" y="535298"/>
                  <a:pt x="535853" y="539114"/>
                  <a:pt x="547254" y="539114"/>
                </a:cubicBezTo>
                <a:cubicBezTo>
                  <a:pt x="547254" y="539114"/>
                  <a:pt x="551055" y="539114"/>
                  <a:pt x="554855" y="539114"/>
                </a:cubicBezTo>
                <a:cubicBezTo>
                  <a:pt x="558655" y="539114"/>
                  <a:pt x="562456" y="539114"/>
                  <a:pt x="566256" y="539114"/>
                </a:cubicBezTo>
                <a:cubicBezTo>
                  <a:pt x="573857" y="539114"/>
                  <a:pt x="577657" y="539114"/>
                  <a:pt x="585258" y="539114"/>
                </a:cubicBezTo>
                <a:cubicBezTo>
                  <a:pt x="592859" y="539114"/>
                  <a:pt x="600460" y="535298"/>
                  <a:pt x="604260" y="535298"/>
                </a:cubicBezTo>
                <a:cubicBezTo>
                  <a:pt x="604260" y="535298"/>
                  <a:pt x="604260" y="535298"/>
                  <a:pt x="608060" y="535298"/>
                </a:cubicBezTo>
                <a:cubicBezTo>
                  <a:pt x="608060" y="531482"/>
                  <a:pt x="611861" y="531482"/>
                  <a:pt x="615661" y="531482"/>
                </a:cubicBezTo>
                <a:cubicBezTo>
                  <a:pt x="615661" y="527666"/>
                  <a:pt x="619462" y="527666"/>
                  <a:pt x="619462" y="527666"/>
                </a:cubicBezTo>
                <a:cubicBezTo>
                  <a:pt x="627062" y="523850"/>
                  <a:pt x="630863" y="520034"/>
                  <a:pt x="634663" y="516218"/>
                </a:cubicBezTo>
                <a:cubicBezTo>
                  <a:pt x="642264" y="512402"/>
                  <a:pt x="646064" y="508586"/>
                  <a:pt x="649865" y="508586"/>
                </a:cubicBezTo>
                <a:cubicBezTo>
                  <a:pt x="653665" y="500954"/>
                  <a:pt x="661266" y="493323"/>
                  <a:pt x="661266" y="489507"/>
                </a:cubicBezTo>
                <a:cubicBezTo>
                  <a:pt x="665066" y="485691"/>
                  <a:pt x="665066" y="478059"/>
                  <a:pt x="668866" y="478059"/>
                </a:cubicBezTo>
                <a:cubicBezTo>
                  <a:pt x="672667" y="470427"/>
                  <a:pt x="676467" y="466611"/>
                  <a:pt x="672667" y="458979"/>
                </a:cubicBezTo>
                <a:cubicBezTo>
                  <a:pt x="672667" y="455163"/>
                  <a:pt x="672667" y="447532"/>
                  <a:pt x="672667" y="443716"/>
                </a:cubicBezTo>
                <a:cubicBezTo>
                  <a:pt x="668866" y="439900"/>
                  <a:pt x="668866" y="436084"/>
                  <a:pt x="668866" y="432268"/>
                </a:cubicBezTo>
                <a:cubicBezTo>
                  <a:pt x="661266" y="420820"/>
                  <a:pt x="657465" y="409372"/>
                  <a:pt x="646064" y="397925"/>
                </a:cubicBezTo>
                <a:cubicBezTo>
                  <a:pt x="642264" y="390293"/>
                  <a:pt x="653665" y="386477"/>
                  <a:pt x="657465" y="378845"/>
                </a:cubicBezTo>
                <a:cubicBezTo>
                  <a:pt x="661266" y="375029"/>
                  <a:pt x="665066" y="371213"/>
                  <a:pt x="668866" y="367397"/>
                </a:cubicBezTo>
                <a:cubicBezTo>
                  <a:pt x="672667" y="363581"/>
                  <a:pt x="676467" y="359765"/>
                  <a:pt x="680268" y="355950"/>
                </a:cubicBezTo>
                <a:cubicBezTo>
                  <a:pt x="684068" y="348318"/>
                  <a:pt x="687868" y="340686"/>
                  <a:pt x="687868" y="336870"/>
                </a:cubicBezTo>
                <a:cubicBezTo>
                  <a:pt x="691669" y="317790"/>
                  <a:pt x="687868" y="302527"/>
                  <a:pt x="684068" y="287263"/>
                </a:cubicBezTo>
                <a:cubicBezTo>
                  <a:pt x="684068" y="283447"/>
                  <a:pt x="680268" y="279631"/>
                  <a:pt x="680268" y="279631"/>
                </a:cubicBezTo>
                <a:cubicBezTo>
                  <a:pt x="676467" y="271999"/>
                  <a:pt x="672667" y="264367"/>
                  <a:pt x="665066" y="256736"/>
                </a:cubicBezTo>
                <a:cubicBezTo>
                  <a:pt x="653665" y="249104"/>
                  <a:pt x="646064" y="241472"/>
                  <a:pt x="630863" y="237656"/>
                </a:cubicBezTo>
                <a:cubicBezTo>
                  <a:pt x="619462" y="233840"/>
                  <a:pt x="608060" y="233840"/>
                  <a:pt x="596659" y="233840"/>
                </a:cubicBezTo>
                <a:cubicBezTo>
                  <a:pt x="577657" y="233840"/>
                  <a:pt x="562456" y="241472"/>
                  <a:pt x="547254" y="245288"/>
                </a:cubicBezTo>
                <a:cubicBezTo>
                  <a:pt x="535853" y="245288"/>
                  <a:pt x="543454" y="233840"/>
                  <a:pt x="539654" y="230024"/>
                </a:cubicBezTo>
                <a:cubicBezTo>
                  <a:pt x="543454" y="210945"/>
                  <a:pt x="539654" y="188049"/>
                  <a:pt x="528252" y="172785"/>
                </a:cubicBezTo>
                <a:cubicBezTo>
                  <a:pt x="528252" y="168970"/>
                  <a:pt x="524452" y="165154"/>
                  <a:pt x="520652" y="165154"/>
                </a:cubicBezTo>
                <a:cubicBezTo>
                  <a:pt x="516851" y="157522"/>
                  <a:pt x="505450" y="149890"/>
                  <a:pt x="497849" y="146074"/>
                </a:cubicBezTo>
                <a:cubicBezTo>
                  <a:pt x="490249" y="142258"/>
                  <a:pt x="482648" y="138442"/>
                  <a:pt x="475047" y="134626"/>
                </a:cubicBezTo>
                <a:cubicBezTo>
                  <a:pt x="463646" y="130810"/>
                  <a:pt x="452245" y="126994"/>
                  <a:pt x="440844" y="123178"/>
                </a:cubicBezTo>
                <a:cubicBezTo>
                  <a:pt x="433243" y="123178"/>
                  <a:pt x="429443" y="119363"/>
                  <a:pt x="425642" y="115547"/>
                </a:cubicBezTo>
                <a:cubicBezTo>
                  <a:pt x="421842" y="115547"/>
                  <a:pt x="418041" y="111731"/>
                  <a:pt x="414241" y="111731"/>
                </a:cubicBezTo>
                <a:cubicBezTo>
                  <a:pt x="406640" y="107915"/>
                  <a:pt x="395239" y="104099"/>
                  <a:pt x="387638" y="100283"/>
                </a:cubicBezTo>
                <a:cubicBezTo>
                  <a:pt x="387638" y="96467"/>
                  <a:pt x="383838" y="96467"/>
                  <a:pt x="380038" y="92651"/>
                </a:cubicBezTo>
                <a:cubicBezTo>
                  <a:pt x="376237" y="92651"/>
                  <a:pt x="376237" y="88835"/>
                  <a:pt x="372437" y="85019"/>
                </a:cubicBezTo>
                <a:cubicBezTo>
                  <a:pt x="368637" y="92651"/>
                  <a:pt x="361036" y="100283"/>
                  <a:pt x="357235" y="104099"/>
                </a:cubicBezTo>
                <a:cubicBezTo>
                  <a:pt x="349635" y="111731"/>
                  <a:pt x="338233" y="115547"/>
                  <a:pt x="330633" y="119363"/>
                </a:cubicBezTo>
                <a:cubicBezTo>
                  <a:pt x="323032" y="123178"/>
                  <a:pt x="315431" y="126994"/>
                  <a:pt x="311631" y="126994"/>
                </a:cubicBezTo>
                <a:cubicBezTo>
                  <a:pt x="307830" y="130810"/>
                  <a:pt x="304030" y="126994"/>
                  <a:pt x="304030" y="130810"/>
                </a:cubicBezTo>
                <a:cubicBezTo>
                  <a:pt x="296429" y="130810"/>
                  <a:pt x="292629" y="130810"/>
                  <a:pt x="285028" y="134626"/>
                </a:cubicBezTo>
                <a:cubicBezTo>
                  <a:pt x="285028" y="134626"/>
                  <a:pt x="281228" y="134626"/>
                  <a:pt x="281228" y="138442"/>
                </a:cubicBezTo>
                <a:cubicBezTo>
                  <a:pt x="269827" y="138442"/>
                  <a:pt x="262226" y="142258"/>
                  <a:pt x="254625" y="146074"/>
                </a:cubicBezTo>
                <a:cubicBezTo>
                  <a:pt x="254625" y="146074"/>
                  <a:pt x="250825" y="146074"/>
                  <a:pt x="250825" y="146074"/>
                </a:cubicBezTo>
                <a:cubicBezTo>
                  <a:pt x="239424" y="149890"/>
                  <a:pt x="231823" y="157522"/>
                  <a:pt x="224222" y="165154"/>
                </a:cubicBezTo>
                <a:cubicBezTo>
                  <a:pt x="224222" y="165154"/>
                  <a:pt x="220422" y="168970"/>
                  <a:pt x="220422" y="168970"/>
                </a:cubicBezTo>
                <a:cubicBezTo>
                  <a:pt x="216621" y="172785"/>
                  <a:pt x="212821" y="180417"/>
                  <a:pt x="209021" y="184233"/>
                </a:cubicBezTo>
                <a:cubicBezTo>
                  <a:pt x="205220" y="191865"/>
                  <a:pt x="201420" y="195681"/>
                  <a:pt x="201420" y="203313"/>
                </a:cubicBezTo>
                <a:cubicBezTo>
                  <a:pt x="201420" y="207129"/>
                  <a:pt x="197619" y="207129"/>
                  <a:pt x="201420" y="207129"/>
                </a:cubicBezTo>
                <a:cubicBezTo>
                  <a:pt x="197619" y="214761"/>
                  <a:pt x="197619" y="226208"/>
                  <a:pt x="197619" y="233840"/>
                </a:cubicBezTo>
                <a:cubicBezTo>
                  <a:pt x="197619" y="233840"/>
                  <a:pt x="201420" y="241472"/>
                  <a:pt x="197619" y="241472"/>
                </a:cubicBezTo>
                <a:cubicBezTo>
                  <a:pt x="186218" y="245288"/>
                  <a:pt x="174817" y="237656"/>
                  <a:pt x="159616" y="237656"/>
                </a:cubicBezTo>
                <a:cubicBezTo>
                  <a:pt x="159616" y="237656"/>
                  <a:pt x="159616" y="237656"/>
                  <a:pt x="136813" y="237656"/>
                </a:cubicBezTo>
                <a:cubicBezTo>
                  <a:pt x="136813" y="241472"/>
                  <a:pt x="133013" y="237656"/>
                  <a:pt x="133013" y="241472"/>
                </a:cubicBezTo>
                <a:cubicBezTo>
                  <a:pt x="125412" y="241472"/>
                  <a:pt x="117811" y="241472"/>
                  <a:pt x="110211" y="245288"/>
                </a:cubicBezTo>
                <a:cubicBezTo>
                  <a:pt x="106410" y="249104"/>
                  <a:pt x="102610" y="245288"/>
                  <a:pt x="98810" y="249104"/>
                </a:cubicBezTo>
                <a:cubicBezTo>
                  <a:pt x="95009" y="252920"/>
                  <a:pt x="95009" y="249104"/>
                  <a:pt x="91209" y="252920"/>
                </a:cubicBezTo>
                <a:cubicBezTo>
                  <a:pt x="87408" y="256736"/>
                  <a:pt x="83608" y="260552"/>
                  <a:pt x="79808" y="264367"/>
                </a:cubicBezTo>
                <a:cubicBezTo>
                  <a:pt x="76007" y="268183"/>
                  <a:pt x="72207" y="271999"/>
                  <a:pt x="72207" y="275815"/>
                </a:cubicBezTo>
                <a:cubicBezTo>
                  <a:pt x="68407" y="279631"/>
                  <a:pt x="68407" y="279631"/>
                  <a:pt x="64606" y="283447"/>
                </a:cubicBezTo>
                <a:cubicBezTo>
                  <a:pt x="60806" y="294895"/>
                  <a:pt x="57005" y="306343"/>
                  <a:pt x="57005" y="317790"/>
                </a:cubicBezTo>
                <a:cubicBezTo>
                  <a:pt x="57005" y="333054"/>
                  <a:pt x="60806" y="344502"/>
                  <a:pt x="64606" y="355950"/>
                </a:cubicBezTo>
                <a:cubicBezTo>
                  <a:pt x="72207" y="375029"/>
                  <a:pt x="83608" y="390293"/>
                  <a:pt x="102610" y="397925"/>
                </a:cubicBezTo>
                <a:cubicBezTo>
                  <a:pt x="102610" y="401741"/>
                  <a:pt x="106410" y="397925"/>
                  <a:pt x="106410" y="401741"/>
                </a:cubicBezTo>
                <a:cubicBezTo>
                  <a:pt x="106410" y="409372"/>
                  <a:pt x="98810" y="413188"/>
                  <a:pt x="95009" y="420820"/>
                </a:cubicBezTo>
                <a:cubicBezTo>
                  <a:pt x="91209" y="424636"/>
                  <a:pt x="91209" y="432268"/>
                  <a:pt x="87408" y="439900"/>
                </a:cubicBezTo>
                <a:cubicBezTo>
                  <a:pt x="83608" y="447532"/>
                  <a:pt x="79808" y="458979"/>
                  <a:pt x="79808" y="466611"/>
                </a:cubicBezTo>
                <a:cubicBezTo>
                  <a:pt x="79808" y="481875"/>
                  <a:pt x="83608" y="493323"/>
                  <a:pt x="91209" y="504770"/>
                </a:cubicBezTo>
                <a:cubicBezTo>
                  <a:pt x="98810" y="512402"/>
                  <a:pt x="102610" y="520034"/>
                  <a:pt x="110211" y="523850"/>
                </a:cubicBezTo>
                <a:cubicBezTo>
                  <a:pt x="114011" y="527666"/>
                  <a:pt x="117811" y="531482"/>
                  <a:pt x="121612" y="535298"/>
                </a:cubicBezTo>
                <a:cubicBezTo>
                  <a:pt x="125412" y="535298"/>
                  <a:pt x="129213" y="535298"/>
                  <a:pt x="129213" y="535298"/>
                </a:cubicBezTo>
                <a:cubicBezTo>
                  <a:pt x="133013" y="539114"/>
                  <a:pt x="136813" y="539114"/>
                  <a:pt x="140614" y="542930"/>
                </a:cubicBezTo>
                <a:cubicBezTo>
                  <a:pt x="148215" y="542930"/>
                  <a:pt x="152015" y="546745"/>
                  <a:pt x="155815" y="546745"/>
                </a:cubicBezTo>
                <a:cubicBezTo>
                  <a:pt x="159616" y="546745"/>
                  <a:pt x="159616" y="550561"/>
                  <a:pt x="159616" y="546745"/>
                </a:cubicBezTo>
                <a:cubicBezTo>
                  <a:pt x="163416" y="550561"/>
                  <a:pt x="163416" y="546745"/>
                  <a:pt x="167216" y="550561"/>
                </a:cubicBezTo>
                <a:cubicBezTo>
                  <a:pt x="171017" y="550561"/>
                  <a:pt x="171017" y="550561"/>
                  <a:pt x="174817" y="550561"/>
                </a:cubicBezTo>
                <a:cubicBezTo>
                  <a:pt x="174817" y="550561"/>
                  <a:pt x="178618" y="550561"/>
                  <a:pt x="178618" y="550561"/>
                </a:cubicBezTo>
                <a:cubicBezTo>
                  <a:pt x="182418" y="550561"/>
                  <a:pt x="190019" y="554377"/>
                  <a:pt x="190019" y="550561"/>
                </a:cubicBezTo>
                <a:cubicBezTo>
                  <a:pt x="197619" y="550561"/>
                  <a:pt x="205220" y="550561"/>
                  <a:pt x="209021" y="550561"/>
                </a:cubicBezTo>
                <a:cubicBezTo>
                  <a:pt x="212821" y="550561"/>
                  <a:pt x="216621" y="550561"/>
                  <a:pt x="216621" y="550561"/>
                </a:cubicBezTo>
                <a:cubicBezTo>
                  <a:pt x="220422" y="550561"/>
                  <a:pt x="224222" y="546745"/>
                  <a:pt x="228022" y="546745"/>
                </a:cubicBezTo>
                <a:cubicBezTo>
                  <a:pt x="231823" y="542930"/>
                  <a:pt x="235623" y="546745"/>
                  <a:pt x="239424" y="542930"/>
                </a:cubicBezTo>
                <a:cubicBezTo>
                  <a:pt x="247024" y="535298"/>
                  <a:pt x="254625" y="531482"/>
                  <a:pt x="258426" y="527666"/>
                </a:cubicBezTo>
                <a:cubicBezTo>
                  <a:pt x="266026" y="523850"/>
                  <a:pt x="269827" y="520034"/>
                  <a:pt x="273627" y="512402"/>
                </a:cubicBezTo>
                <a:cubicBezTo>
                  <a:pt x="277427" y="512402"/>
                  <a:pt x="281228" y="508586"/>
                  <a:pt x="281228" y="504770"/>
                </a:cubicBezTo>
                <a:cubicBezTo>
                  <a:pt x="281228" y="504770"/>
                  <a:pt x="285028" y="500954"/>
                  <a:pt x="285028" y="500954"/>
                </a:cubicBezTo>
                <a:cubicBezTo>
                  <a:pt x="288829" y="497139"/>
                  <a:pt x="288829" y="493323"/>
                  <a:pt x="292629" y="489507"/>
                </a:cubicBezTo>
                <a:cubicBezTo>
                  <a:pt x="292629" y="481875"/>
                  <a:pt x="296429" y="478059"/>
                  <a:pt x="296429" y="470427"/>
                </a:cubicBezTo>
                <a:cubicBezTo>
                  <a:pt x="300230" y="462795"/>
                  <a:pt x="296429" y="455163"/>
                  <a:pt x="296429" y="447532"/>
                </a:cubicBezTo>
                <a:cubicBezTo>
                  <a:pt x="292629" y="432268"/>
                  <a:pt x="288829" y="420820"/>
                  <a:pt x="277427" y="409372"/>
                </a:cubicBezTo>
                <a:cubicBezTo>
                  <a:pt x="273627" y="405556"/>
                  <a:pt x="269827" y="405556"/>
                  <a:pt x="266026" y="405556"/>
                </a:cubicBezTo>
                <a:cubicBezTo>
                  <a:pt x="262226" y="409372"/>
                  <a:pt x="258426" y="413188"/>
                  <a:pt x="258426" y="417004"/>
                </a:cubicBezTo>
                <a:cubicBezTo>
                  <a:pt x="258426" y="424636"/>
                  <a:pt x="262226" y="436084"/>
                  <a:pt x="258426" y="443716"/>
                </a:cubicBezTo>
                <a:cubicBezTo>
                  <a:pt x="258426" y="451348"/>
                  <a:pt x="250825" y="458979"/>
                  <a:pt x="239424" y="462795"/>
                </a:cubicBezTo>
                <a:cubicBezTo>
                  <a:pt x="231823" y="462795"/>
                  <a:pt x="220422" y="458979"/>
                  <a:pt x="212821" y="451348"/>
                </a:cubicBezTo>
                <a:cubicBezTo>
                  <a:pt x="209021" y="451348"/>
                  <a:pt x="209021" y="447532"/>
                  <a:pt x="209021" y="443716"/>
                </a:cubicBezTo>
                <a:cubicBezTo>
                  <a:pt x="197619" y="439900"/>
                  <a:pt x="193819" y="428452"/>
                  <a:pt x="193819" y="417004"/>
                </a:cubicBezTo>
                <a:cubicBezTo>
                  <a:pt x="190019" y="413188"/>
                  <a:pt x="190019" y="405556"/>
                  <a:pt x="193819" y="401741"/>
                </a:cubicBezTo>
                <a:cubicBezTo>
                  <a:pt x="193819" y="390293"/>
                  <a:pt x="197619" y="378845"/>
                  <a:pt x="205220" y="371213"/>
                </a:cubicBezTo>
                <a:cubicBezTo>
                  <a:pt x="209021" y="367397"/>
                  <a:pt x="212821" y="367397"/>
                  <a:pt x="212821" y="363581"/>
                </a:cubicBezTo>
                <a:cubicBezTo>
                  <a:pt x="216621" y="359765"/>
                  <a:pt x="224222" y="355950"/>
                  <a:pt x="228022" y="355950"/>
                </a:cubicBezTo>
                <a:cubicBezTo>
                  <a:pt x="235623" y="352134"/>
                  <a:pt x="239424" y="348318"/>
                  <a:pt x="247024" y="348318"/>
                </a:cubicBezTo>
                <a:cubicBezTo>
                  <a:pt x="250825" y="348318"/>
                  <a:pt x="254625" y="344502"/>
                  <a:pt x="258426" y="348318"/>
                </a:cubicBezTo>
                <a:cubicBezTo>
                  <a:pt x="258426" y="348318"/>
                  <a:pt x="258426" y="348318"/>
                  <a:pt x="258426" y="344502"/>
                </a:cubicBezTo>
                <a:cubicBezTo>
                  <a:pt x="262226" y="348318"/>
                  <a:pt x="266026" y="344502"/>
                  <a:pt x="266026" y="348318"/>
                </a:cubicBezTo>
                <a:cubicBezTo>
                  <a:pt x="273627" y="344502"/>
                  <a:pt x="281228" y="348318"/>
                  <a:pt x="288829" y="348318"/>
                </a:cubicBezTo>
                <a:cubicBezTo>
                  <a:pt x="300230" y="355950"/>
                  <a:pt x="307830" y="359765"/>
                  <a:pt x="319232" y="367397"/>
                </a:cubicBezTo>
                <a:cubicBezTo>
                  <a:pt x="330633" y="382661"/>
                  <a:pt x="345834" y="397925"/>
                  <a:pt x="349635" y="417004"/>
                </a:cubicBezTo>
                <a:cubicBezTo>
                  <a:pt x="349635" y="424636"/>
                  <a:pt x="353435" y="428452"/>
                  <a:pt x="353435" y="436084"/>
                </a:cubicBezTo>
                <a:cubicBezTo>
                  <a:pt x="353435" y="436084"/>
                  <a:pt x="353435" y="436084"/>
                  <a:pt x="353435" y="439900"/>
                </a:cubicBezTo>
                <a:cubicBezTo>
                  <a:pt x="357235" y="451348"/>
                  <a:pt x="353435" y="458979"/>
                  <a:pt x="353435" y="470427"/>
                </a:cubicBezTo>
                <a:cubicBezTo>
                  <a:pt x="357235" y="478059"/>
                  <a:pt x="353435" y="489507"/>
                  <a:pt x="349635" y="500954"/>
                </a:cubicBezTo>
                <a:cubicBezTo>
                  <a:pt x="345834" y="516218"/>
                  <a:pt x="338233" y="527666"/>
                  <a:pt x="330633" y="542930"/>
                </a:cubicBezTo>
                <a:cubicBezTo>
                  <a:pt x="323032" y="550561"/>
                  <a:pt x="319232" y="558193"/>
                  <a:pt x="311631" y="562009"/>
                </a:cubicBezTo>
                <a:cubicBezTo>
                  <a:pt x="304030" y="569641"/>
                  <a:pt x="300230" y="573457"/>
                  <a:pt x="292629" y="577273"/>
                </a:cubicBezTo>
                <a:cubicBezTo>
                  <a:pt x="292629" y="577273"/>
                  <a:pt x="292629" y="581089"/>
                  <a:pt x="288829" y="577273"/>
                </a:cubicBezTo>
                <a:cubicBezTo>
                  <a:pt x="273627" y="588721"/>
                  <a:pt x="258426" y="596352"/>
                  <a:pt x="239424" y="603984"/>
                </a:cubicBezTo>
                <a:cubicBezTo>
                  <a:pt x="235623" y="603984"/>
                  <a:pt x="235623" y="603984"/>
                  <a:pt x="231823" y="603984"/>
                </a:cubicBezTo>
                <a:cubicBezTo>
                  <a:pt x="224222" y="607800"/>
                  <a:pt x="212821" y="607800"/>
                  <a:pt x="205220" y="607800"/>
                </a:cubicBezTo>
                <a:cubicBezTo>
                  <a:pt x="201420" y="611616"/>
                  <a:pt x="193819" y="611616"/>
                  <a:pt x="190019" y="611616"/>
                </a:cubicBezTo>
                <a:cubicBezTo>
                  <a:pt x="186218" y="611616"/>
                  <a:pt x="182418" y="607800"/>
                  <a:pt x="178618" y="611616"/>
                </a:cubicBezTo>
                <a:cubicBezTo>
                  <a:pt x="174817" y="611616"/>
                  <a:pt x="171017" y="607800"/>
                  <a:pt x="163416" y="607800"/>
                </a:cubicBezTo>
                <a:cubicBezTo>
                  <a:pt x="155815" y="607800"/>
                  <a:pt x="152015" y="607800"/>
                  <a:pt x="144414" y="603984"/>
                </a:cubicBezTo>
                <a:cubicBezTo>
                  <a:pt x="140614" y="603984"/>
                  <a:pt x="136813" y="603984"/>
                  <a:pt x="133013" y="603984"/>
                </a:cubicBezTo>
                <a:cubicBezTo>
                  <a:pt x="129213" y="600168"/>
                  <a:pt x="121612" y="600168"/>
                  <a:pt x="114011" y="596352"/>
                </a:cubicBezTo>
                <a:cubicBezTo>
                  <a:pt x="110211" y="592537"/>
                  <a:pt x="106410" y="592537"/>
                  <a:pt x="102610" y="592537"/>
                </a:cubicBezTo>
                <a:cubicBezTo>
                  <a:pt x="91209" y="588721"/>
                  <a:pt x="83608" y="581089"/>
                  <a:pt x="76007" y="577273"/>
                </a:cubicBezTo>
                <a:cubicBezTo>
                  <a:pt x="76007" y="573457"/>
                  <a:pt x="72207" y="573457"/>
                  <a:pt x="72207" y="573457"/>
                </a:cubicBezTo>
                <a:cubicBezTo>
                  <a:pt x="64606" y="562009"/>
                  <a:pt x="57005" y="554377"/>
                  <a:pt x="49405" y="546745"/>
                </a:cubicBezTo>
                <a:cubicBezTo>
                  <a:pt x="41804" y="535298"/>
                  <a:pt x="34203" y="523850"/>
                  <a:pt x="26602" y="512402"/>
                </a:cubicBezTo>
                <a:cubicBezTo>
                  <a:pt x="22802" y="500954"/>
                  <a:pt x="22802" y="489507"/>
                  <a:pt x="19002" y="478059"/>
                </a:cubicBezTo>
                <a:cubicBezTo>
                  <a:pt x="19002" y="470427"/>
                  <a:pt x="19002" y="462795"/>
                  <a:pt x="19002" y="455163"/>
                </a:cubicBezTo>
                <a:cubicBezTo>
                  <a:pt x="22802" y="443716"/>
                  <a:pt x="26602" y="428452"/>
                  <a:pt x="30403" y="417004"/>
                </a:cubicBezTo>
                <a:cubicBezTo>
                  <a:pt x="30403" y="413188"/>
                  <a:pt x="34203" y="413188"/>
                  <a:pt x="34203" y="409372"/>
                </a:cubicBezTo>
                <a:cubicBezTo>
                  <a:pt x="19002" y="394109"/>
                  <a:pt x="7601" y="382661"/>
                  <a:pt x="7601" y="363581"/>
                </a:cubicBezTo>
                <a:cubicBezTo>
                  <a:pt x="3800" y="355950"/>
                  <a:pt x="0" y="348318"/>
                  <a:pt x="0" y="336870"/>
                </a:cubicBezTo>
                <a:cubicBezTo>
                  <a:pt x="0" y="317790"/>
                  <a:pt x="0" y="298711"/>
                  <a:pt x="7601" y="279631"/>
                </a:cubicBezTo>
                <a:cubicBezTo>
                  <a:pt x="7601" y="271999"/>
                  <a:pt x="11401" y="271999"/>
                  <a:pt x="11401" y="264367"/>
                </a:cubicBezTo>
                <a:cubicBezTo>
                  <a:pt x="11401" y="260552"/>
                  <a:pt x="15201" y="256736"/>
                  <a:pt x="19002" y="252920"/>
                </a:cubicBezTo>
                <a:cubicBezTo>
                  <a:pt x="22802" y="241472"/>
                  <a:pt x="30403" y="233840"/>
                  <a:pt x="38004" y="222392"/>
                </a:cubicBezTo>
                <a:cubicBezTo>
                  <a:pt x="45604" y="218576"/>
                  <a:pt x="53205" y="207129"/>
                  <a:pt x="60806" y="203313"/>
                </a:cubicBezTo>
                <a:cubicBezTo>
                  <a:pt x="64606" y="199497"/>
                  <a:pt x="72207" y="199497"/>
                  <a:pt x="76007" y="195681"/>
                </a:cubicBezTo>
                <a:cubicBezTo>
                  <a:pt x="76007" y="191865"/>
                  <a:pt x="83608" y="191865"/>
                  <a:pt x="83608" y="191865"/>
                </a:cubicBezTo>
                <a:cubicBezTo>
                  <a:pt x="98810" y="188049"/>
                  <a:pt x="110211" y="180417"/>
                  <a:pt x="125412" y="184233"/>
                </a:cubicBezTo>
                <a:cubicBezTo>
                  <a:pt x="133013" y="180417"/>
                  <a:pt x="136813" y="184233"/>
                  <a:pt x="140614" y="180417"/>
                </a:cubicBezTo>
                <a:cubicBezTo>
                  <a:pt x="140614" y="180417"/>
                  <a:pt x="140614" y="180417"/>
                  <a:pt x="148215" y="184233"/>
                </a:cubicBezTo>
                <a:cubicBezTo>
                  <a:pt x="148215" y="180417"/>
                  <a:pt x="148215" y="172785"/>
                  <a:pt x="148215" y="168970"/>
                </a:cubicBezTo>
                <a:cubicBezTo>
                  <a:pt x="152015" y="168970"/>
                  <a:pt x="152015" y="165154"/>
                  <a:pt x="152015" y="165154"/>
                </a:cubicBezTo>
                <a:cubicBezTo>
                  <a:pt x="155815" y="153706"/>
                  <a:pt x="159616" y="146074"/>
                  <a:pt x="167216" y="138442"/>
                </a:cubicBezTo>
                <a:cubicBezTo>
                  <a:pt x="171017" y="130810"/>
                  <a:pt x="174817" y="123178"/>
                  <a:pt x="182418" y="119363"/>
                </a:cubicBezTo>
                <a:cubicBezTo>
                  <a:pt x="186218" y="115547"/>
                  <a:pt x="190019" y="111731"/>
                  <a:pt x="193819" y="107915"/>
                </a:cubicBezTo>
                <a:cubicBezTo>
                  <a:pt x="197619" y="107915"/>
                  <a:pt x="201420" y="104099"/>
                  <a:pt x="205220" y="104099"/>
                </a:cubicBezTo>
                <a:cubicBezTo>
                  <a:pt x="205220" y="104099"/>
                  <a:pt x="205220" y="104099"/>
                  <a:pt x="209021" y="104099"/>
                </a:cubicBezTo>
                <a:cubicBezTo>
                  <a:pt x="212821" y="100283"/>
                  <a:pt x="216621" y="96467"/>
                  <a:pt x="224222" y="96467"/>
                </a:cubicBezTo>
                <a:cubicBezTo>
                  <a:pt x="228022" y="92651"/>
                  <a:pt x="239424" y="92651"/>
                  <a:pt x="243224" y="88835"/>
                </a:cubicBezTo>
                <a:cubicBezTo>
                  <a:pt x="247024" y="88835"/>
                  <a:pt x="247024" y="88835"/>
                  <a:pt x="247024" y="88835"/>
                </a:cubicBezTo>
                <a:cubicBezTo>
                  <a:pt x="262226" y="85019"/>
                  <a:pt x="273627" y="81203"/>
                  <a:pt x="285028" y="77387"/>
                </a:cubicBezTo>
                <a:cubicBezTo>
                  <a:pt x="288829" y="77387"/>
                  <a:pt x="292629" y="73572"/>
                  <a:pt x="296429" y="73572"/>
                </a:cubicBezTo>
                <a:cubicBezTo>
                  <a:pt x="296429" y="73572"/>
                  <a:pt x="296429" y="69756"/>
                  <a:pt x="300230" y="69756"/>
                </a:cubicBezTo>
                <a:cubicBezTo>
                  <a:pt x="307830" y="65940"/>
                  <a:pt x="315431" y="62124"/>
                  <a:pt x="323032" y="58308"/>
                </a:cubicBezTo>
                <a:cubicBezTo>
                  <a:pt x="326832" y="50676"/>
                  <a:pt x="334433" y="46860"/>
                  <a:pt x="342034" y="39228"/>
                </a:cubicBezTo>
                <a:cubicBezTo>
                  <a:pt x="349635" y="23965"/>
                  <a:pt x="361036" y="12517"/>
                  <a:pt x="364836" y="1069"/>
                </a:cubicBezTo>
                <a:close/>
              </a:path>
            </a:pathLst>
          </a:cu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4" name="任意多边形 2"/>
          <p:cNvSpPr>
            <a:spLocks noChangeArrowheads="1"/>
          </p:cNvSpPr>
          <p:nvPr/>
        </p:nvSpPr>
        <p:spPr bwMode="auto">
          <a:xfrm>
            <a:off x="5464175" y="2465388"/>
            <a:ext cx="1150938" cy="936625"/>
          </a:xfrm>
          <a:custGeom>
            <a:avLst/>
            <a:gdLst>
              <a:gd name="T0" fmla="*/ 410441 w 752475"/>
              <a:gd name="T1" fmla="*/ 43044 h 611616"/>
              <a:gd name="T2" fmla="*/ 459846 w 752475"/>
              <a:gd name="T3" fmla="*/ 65940 h 611616"/>
              <a:gd name="T4" fmla="*/ 528252 w 752475"/>
              <a:gd name="T5" fmla="*/ 88835 h 611616"/>
              <a:gd name="T6" fmla="*/ 577657 w 752475"/>
              <a:gd name="T7" fmla="*/ 134626 h 611616"/>
              <a:gd name="T8" fmla="*/ 634663 w 752475"/>
              <a:gd name="T9" fmla="*/ 172785 h 611616"/>
              <a:gd name="T10" fmla="*/ 714471 w 752475"/>
              <a:gd name="T11" fmla="*/ 222392 h 611616"/>
              <a:gd name="T12" fmla="*/ 748674 w 752475"/>
              <a:gd name="T13" fmla="*/ 294895 h 611616"/>
              <a:gd name="T14" fmla="*/ 748674 w 752475"/>
              <a:gd name="T15" fmla="*/ 348318 h 611616"/>
              <a:gd name="T16" fmla="*/ 733473 w 752475"/>
              <a:gd name="T17" fmla="*/ 466611 h 611616"/>
              <a:gd name="T18" fmla="*/ 668866 w 752475"/>
              <a:gd name="T19" fmla="*/ 569641 h 611616"/>
              <a:gd name="T20" fmla="*/ 623262 w 752475"/>
              <a:gd name="T21" fmla="*/ 592537 h 611616"/>
              <a:gd name="T22" fmla="*/ 539654 w 752475"/>
              <a:gd name="T23" fmla="*/ 603984 h 611616"/>
              <a:gd name="T24" fmla="*/ 452245 w 752475"/>
              <a:gd name="T25" fmla="*/ 569641 h 611616"/>
              <a:gd name="T26" fmla="*/ 391439 w 752475"/>
              <a:gd name="T27" fmla="*/ 485691 h 611616"/>
              <a:gd name="T28" fmla="*/ 433243 w 752475"/>
              <a:gd name="T29" fmla="*/ 352134 h 611616"/>
              <a:gd name="T30" fmla="*/ 516851 w 752475"/>
              <a:gd name="T31" fmla="*/ 344502 h 611616"/>
              <a:gd name="T32" fmla="*/ 532053 w 752475"/>
              <a:gd name="T33" fmla="*/ 443716 h 611616"/>
              <a:gd name="T34" fmla="*/ 490249 w 752475"/>
              <a:gd name="T35" fmla="*/ 439900 h 611616"/>
              <a:gd name="T36" fmla="*/ 463646 w 752475"/>
              <a:gd name="T37" fmla="*/ 405556 h 611616"/>
              <a:gd name="T38" fmla="*/ 463646 w 752475"/>
              <a:gd name="T39" fmla="*/ 497139 h 611616"/>
              <a:gd name="T40" fmla="*/ 520652 w 752475"/>
              <a:gd name="T41" fmla="*/ 535298 h 611616"/>
              <a:gd name="T42" fmla="*/ 585258 w 752475"/>
              <a:gd name="T43" fmla="*/ 539114 h 611616"/>
              <a:gd name="T44" fmla="*/ 619462 w 752475"/>
              <a:gd name="T45" fmla="*/ 527666 h 611616"/>
              <a:gd name="T46" fmla="*/ 668866 w 752475"/>
              <a:gd name="T47" fmla="*/ 478059 h 611616"/>
              <a:gd name="T48" fmla="*/ 646064 w 752475"/>
              <a:gd name="T49" fmla="*/ 397925 h 611616"/>
              <a:gd name="T50" fmla="*/ 687868 w 752475"/>
              <a:gd name="T51" fmla="*/ 336870 h 611616"/>
              <a:gd name="T52" fmla="*/ 630863 w 752475"/>
              <a:gd name="T53" fmla="*/ 237656 h 611616"/>
              <a:gd name="T54" fmla="*/ 528252 w 752475"/>
              <a:gd name="T55" fmla="*/ 172785 h 611616"/>
              <a:gd name="T56" fmla="*/ 440844 w 752475"/>
              <a:gd name="T57" fmla="*/ 123178 h 611616"/>
              <a:gd name="T58" fmla="*/ 380038 w 752475"/>
              <a:gd name="T59" fmla="*/ 92651 h 611616"/>
              <a:gd name="T60" fmla="*/ 311631 w 752475"/>
              <a:gd name="T61" fmla="*/ 126994 h 611616"/>
              <a:gd name="T62" fmla="*/ 254625 w 752475"/>
              <a:gd name="T63" fmla="*/ 146074 h 611616"/>
              <a:gd name="T64" fmla="*/ 209021 w 752475"/>
              <a:gd name="T65" fmla="*/ 184233 h 611616"/>
              <a:gd name="T66" fmla="*/ 197619 w 752475"/>
              <a:gd name="T67" fmla="*/ 241472 h 611616"/>
              <a:gd name="T68" fmla="*/ 110211 w 752475"/>
              <a:gd name="T69" fmla="*/ 245288 h 611616"/>
              <a:gd name="T70" fmla="*/ 72207 w 752475"/>
              <a:gd name="T71" fmla="*/ 275815 h 611616"/>
              <a:gd name="T72" fmla="*/ 102610 w 752475"/>
              <a:gd name="T73" fmla="*/ 397925 h 611616"/>
              <a:gd name="T74" fmla="*/ 79808 w 752475"/>
              <a:gd name="T75" fmla="*/ 466611 h 611616"/>
              <a:gd name="T76" fmla="*/ 129213 w 752475"/>
              <a:gd name="T77" fmla="*/ 535298 h 611616"/>
              <a:gd name="T78" fmla="*/ 167216 w 752475"/>
              <a:gd name="T79" fmla="*/ 550561 h 611616"/>
              <a:gd name="T80" fmla="*/ 209021 w 752475"/>
              <a:gd name="T81" fmla="*/ 550561 h 611616"/>
              <a:gd name="T82" fmla="*/ 258426 w 752475"/>
              <a:gd name="T83" fmla="*/ 527666 h 611616"/>
              <a:gd name="T84" fmla="*/ 292629 w 752475"/>
              <a:gd name="T85" fmla="*/ 489507 h 611616"/>
              <a:gd name="T86" fmla="*/ 266026 w 752475"/>
              <a:gd name="T87" fmla="*/ 405556 h 611616"/>
              <a:gd name="T88" fmla="*/ 212821 w 752475"/>
              <a:gd name="T89" fmla="*/ 451348 h 611616"/>
              <a:gd name="T90" fmla="*/ 205220 w 752475"/>
              <a:gd name="T91" fmla="*/ 371213 h 611616"/>
              <a:gd name="T92" fmla="*/ 258426 w 752475"/>
              <a:gd name="T93" fmla="*/ 348318 h 611616"/>
              <a:gd name="T94" fmla="*/ 319232 w 752475"/>
              <a:gd name="T95" fmla="*/ 367397 h 611616"/>
              <a:gd name="T96" fmla="*/ 353435 w 752475"/>
              <a:gd name="T97" fmla="*/ 470427 h 611616"/>
              <a:gd name="T98" fmla="*/ 292629 w 752475"/>
              <a:gd name="T99" fmla="*/ 577273 h 611616"/>
              <a:gd name="T100" fmla="*/ 205220 w 752475"/>
              <a:gd name="T101" fmla="*/ 607800 h 611616"/>
              <a:gd name="T102" fmla="*/ 144414 w 752475"/>
              <a:gd name="T103" fmla="*/ 603984 h 611616"/>
              <a:gd name="T104" fmla="*/ 76007 w 752475"/>
              <a:gd name="T105" fmla="*/ 577273 h 611616"/>
              <a:gd name="T106" fmla="*/ 19002 w 752475"/>
              <a:gd name="T107" fmla="*/ 478059 h 611616"/>
              <a:gd name="T108" fmla="*/ 7601 w 752475"/>
              <a:gd name="T109" fmla="*/ 363581 h 611616"/>
              <a:gd name="T110" fmla="*/ 19002 w 752475"/>
              <a:gd name="T111" fmla="*/ 252920 h 611616"/>
              <a:gd name="T112" fmla="*/ 83608 w 752475"/>
              <a:gd name="T113" fmla="*/ 191865 h 611616"/>
              <a:gd name="T114" fmla="*/ 148215 w 752475"/>
              <a:gd name="T115" fmla="*/ 168970 h 611616"/>
              <a:gd name="T116" fmla="*/ 193819 w 752475"/>
              <a:gd name="T117" fmla="*/ 107915 h 611616"/>
              <a:gd name="T118" fmla="*/ 243224 w 752475"/>
              <a:gd name="T119" fmla="*/ 88835 h 611616"/>
              <a:gd name="T120" fmla="*/ 300230 w 752475"/>
              <a:gd name="T121" fmla="*/ 69756 h 611616"/>
              <a:gd name="T122" fmla="*/ 0 w 752475"/>
              <a:gd name="T123" fmla="*/ 0 h 611616"/>
              <a:gd name="T124" fmla="*/ 752475 w 752475"/>
              <a:gd name="T125" fmla="*/ 611616 h 61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T122" t="T123" r="T124" b="T125"/>
            <a:pathLst>
              <a:path w="752475" h="611616">
                <a:moveTo>
                  <a:pt x="364836" y="1069"/>
                </a:moveTo>
                <a:cubicBezTo>
                  <a:pt x="368637" y="-2747"/>
                  <a:pt x="372437" y="4885"/>
                  <a:pt x="372437" y="4885"/>
                </a:cubicBezTo>
                <a:cubicBezTo>
                  <a:pt x="380038" y="16333"/>
                  <a:pt x="391439" y="27781"/>
                  <a:pt x="402840" y="39228"/>
                </a:cubicBezTo>
                <a:cubicBezTo>
                  <a:pt x="406640" y="39228"/>
                  <a:pt x="406640" y="43044"/>
                  <a:pt x="410441" y="43044"/>
                </a:cubicBezTo>
                <a:cubicBezTo>
                  <a:pt x="418041" y="50676"/>
                  <a:pt x="425642" y="54492"/>
                  <a:pt x="433243" y="58308"/>
                </a:cubicBezTo>
                <a:cubicBezTo>
                  <a:pt x="437043" y="58308"/>
                  <a:pt x="440844" y="62124"/>
                  <a:pt x="444644" y="62124"/>
                </a:cubicBezTo>
                <a:cubicBezTo>
                  <a:pt x="448444" y="62124"/>
                  <a:pt x="448444" y="62124"/>
                  <a:pt x="448444" y="62124"/>
                </a:cubicBezTo>
                <a:cubicBezTo>
                  <a:pt x="452245" y="65940"/>
                  <a:pt x="456045" y="65940"/>
                  <a:pt x="459846" y="65940"/>
                </a:cubicBezTo>
                <a:cubicBezTo>
                  <a:pt x="463646" y="65940"/>
                  <a:pt x="463646" y="69756"/>
                  <a:pt x="463646" y="69756"/>
                </a:cubicBezTo>
                <a:cubicBezTo>
                  <a:pt x="475047" y="69756"/>
                  <a:pt x="490249" y="77387"/>
                  <a:pt x="501650" y="77387"/>
                </a:cubicBezTo>
                <a:cubicBezTo>
                  <a:pt x="509251" y="81203"/>
                  <a:pt x="513051" y="85019"/>
                  <a:pt x="520652" y="85019"/>
                </a:cubicBezTo>
                <a:cubicBezTo>
                  <a:pt x="524452" y="88835"/>
                  <a:pt x="524452" y="88835"/>
                  <a:pt x="528252" y="88835"/>
                </a:cubicBezTo>
                <a:cubicBezTo>
                  <a:pt x="532053" y="92651"/>
                  <a:pt x="535853" y="92651"/>
                  <a:pt x="539654" y="96467"/>
                </a:cubicBezTo>
                <a:cubicBezTo>
                  <a:pt x="543454" y="100283"/>
                  <a:pt x="547254" y="100283"/>
                  <a:pt x="551055" y="104099"/>
                </a:cubicBezTo>
                <a:cubicBezTo>
                  <a:pt x="554855" y="107915"/>
                  <a:pt x="558655" y="111731"/>
                  <a:pt x="566256" y="115547"/>
                </a:cubicBezTo>
                <a:cubicBezTo>
                  <a:pt x="566256" y="123178"/>
                  <a:pt x="573857" y="126994"/>
                  <a:pt x="577657" y="134626"/>
                </a:cubicBezTo>
                <a:cubicBezTo>
                  <a:pt x="581458" y="138442"/>
                  <a:pt x="581458" y="142258"/>
                  <a:pt x="585258" y="149890"/>
                </a:cubicBezTo>
                <a:cubicBezTo>
                  <a:pt x="589058" y="153706"/>
                  <a:pt x="592859" y="165154"/>
                  <a:pt x="596659" y="172785"/>
                </a:cubicBezTo>
                <a:cubicBezTo>
                  <a:pt x="600460" y="172785"/>
                  <a:pt x="604260" y="172785"/>
                  <a:pt x="608060" y="172785"/>
                </a:cubicBezTo>
                <a:cubicBezTo>
                  <a:pt x="619462" y="172785"/>
                  <a:pt x="627062" y="172785"/>
                  <a:pt x="634663" y="172785"/>
                </a:cubicBezTo>
                <a:cubicBezTo>
                  <a:pt x="638463" y="176601"/>
                  <a:pt x="646064" y="176601"/>
                  <a:pt x="649865" y="180417"/>
                </a:cubicBezTo>
                <a:cubicBezTo>
                  <a:pt x="657465" y="180417"/>
                  <a:pt x="657465" y="184233"/>
                  <a:pt x="661266" y="184233"/>
                </a:cubicBezTo>
                <a:cubicBezTo>
                  <a:pt x="672667" y="188049"/>
                  <a:pt x="680268" y="191865"/>
                  <a:pt x="687868" y="199497"/>
                </a:cubicBezTo>
                <a:cubicBezTo>
                  <a:pt x="699269" y="203313"/>
                  <a:pt x="706870" y="214761"/>
                  <a:pt x="714471" y="222392"/>
                </a:cubicBezTo>
                <a:cubicBezTo>
                  <a:pt x="714471" y="222392"/>
                  <a:pt x="714471" y="226208"/>
                  <a:pt x="718271" y="226208"/>
                </a:cubicBezTo>
                <a:cubicBezTo>
                  <a:pt x="722072" y="233840"/>
                  <a:pt x="729673" y="241472"/>
                  <a:pt x="733473" y="249104"/>
                </a:cubicBezTo>
                <a:cubicBezTo>
                  <a:pt x="737273" y="256736"/>
                  <a:pt x="741074" y="264367"/>
                  <a:pt x="744874" y="275815"/>
                </a:cubicBezTo>
                <a:cubicBezTo>
                  <a:pt x="744874" y="283447"/>
                  <a:pt x="748674" y="287263"/>
                  <a:pt x="748674" y="294895"/>
                </a:cubicBezTo>
                <a:cubicBezTo>
                  <a:pt x="752475" y="298711"/>
                  <a:pt x="748674" y="302527"/>
                  <a:pt x="752475" y="310159"/>
                </a:cubicBezTo>
                <a:cubicBezTo>
                  <a:pt x="752475" y="310159"/>
                  <a:pt x="752475" y="310159"/>
                  <a:pt x="752475" y="336870"/>
                </a:cubicBezTo>
                <a:cubicBezTo>
                  <a:pt x="752475" y="336870"/>
                  <a:pt x="752475" y="336870"/>
                  <a:pt x="748674" y="340686"/>
                </a:cubicBezTo>
                <a:cubicBezTo>
                  <a:pt x="748674" y="340686"/>
                  <a:pt x="748674" y="340686"/>
                  <a:pt x="748674" y="348318"/>
                </a:cubicBezTo>
                <a:cubicBezTo>
                  <a:pt x="744874" y="367397"/>
                  <a:pt x="733473" y="386477"/>
                  <a:pt x="722072" y="401741"/>
                </a:cubicBezTo>
                <a:cubicBezTo>
                  <a:pt x="718271" y="401741"/>
                  <a:pt x="722072" y="405556"/>
                  <a:pt x="722072" y="405556"/>
                </a:cubicBezTo>
                <a:cubicBezTo>
                  <a:pt x="722072" y="409372"/>
                  <a:pt x="725872" y="413188"/>
                  <a:pt x="725872" y="417004"/>
                </a:cubicBezTo>
                <a:cubicBezTo>
                  <a:pt x="733473" y="432268"/>
                  <a:pt x="733473" y="447532"/>
                  <a:pt x="733473" y="466611"/>
                </a:cubicBezTo>
                <a:cubicBezTo>
                  <a:pt x="733473" y="474243"/>
                  <a:pt x="733473" y="481875"/>
                  <a:pt x="729673" y="493323"/>
                </a:cubicBezTo>
                <a:cubicBezTo>
                  <a:pt x="725872" y="508586"/>
                  <a:pt x="718271" y="523850"/>
                  <a:pt x="706870" y="539114"/>
                </a:cubicBezTo>
                <a:cubicBezTo>
                  <a:pt x="706870" y="539114"/>
                  <a:pt x="703070" y="542930"/>
                  <a:pt x="703070" y="542930"/>
                </a:cubicBezTo>
                <a:cubicBezTo>
                  <a:pt x="691669" y="554377"/>
                  <a:pt x="680268" y="562009"/>
                  <a:pt x="668866" y="569641"/>
                </a:cubicBezTo>
                <a:cubicBezTo>
                  <a:pt x="665066" y="573457"/>
                  <a:pt x="657465" y="577273"/>
                  <a:pt x="653665" y="581089"/>
                </a:cubicBezTo>
                <a:cubicBezTo>
                  <a:pt x="649865" y="581089"/>
                  <a:pt x="649865" y="581089"/>
                  <a:pt x="646064" y="584905"/>
                </a:cubicBezTo>
                <a:cubicBezTo>
                  <a:pt x="638463" y="588721"/>
                  <a:pt x="634663" y="588721"/>
                  <a:pt x="627062" y="592537"/>
                </a:cubicBezTo>
                <a:cubicBezTo>
                  <a:pt x="627062" y="592537"/>
                  <a:pt x="627062" y="592537"/>
                  <a:pt x="623262" y="592537"/>
                </a:cubicBezTo>
                <a:cubicBezTo>
                  <a:pt x="619462" y="592537"/>
                  <a:pt x="611861" y="596352"/>
                  <a:pt x="604260" y="596352"/>
                </a:cubicBezTo>
                <a:cubicBezTo>
                  <a:pt x="604260" y="596352"/>
                  <a:pt x="604260" y="596352"/>
                  <a:pt x="600460" y="596352"/>
                </a:cubicBezTo>
                <a:cubicBezTo>
                  <a:pt x="592859" y="600168"/>
                  <a:pt x="585258" y="600168"/>
                  <a:pt x="573857" y="603984"/>
                </a:cubicBezTo>
                <a:cubicBezTo>
                  <a:pt x="562456" y="603984"/>
                  <a:pt x="551055" y="603984"/>
                  <a:pt x="539654" y="603984"/>
                </a:cubicBezTo>
                <a:cubicBezTo>
                  <a:pt x="532053" y="600168"/>
                  <a:pt x="524452" y="600168"/>
                  <a:pt x="516851" y="600168"/>
                </a:cubicBezTo>
                <a:cubicBezTo>
                  <a:pt x="505450" y="596352"/>
                  <a:pt x="494049" y="592537"/>
                  <a:pt x="482648" y="588721"/>
                </a:cubicBezTo>
                <a:cubicBezTo>
                  <a:pt x="475047" y="584905"/>
                  <a:pt x="471247" y="584905"/>
                  <a:pt x="463646" y="577273"/>
                </a:cubicBezTo>
                <a:cubicBezTo>
                  <a:pt x="459846" y="577273"/>
                  <a:pt x="456045" y="573457"/>
                  <a:pt x="452245" y="569641"/>
                </a:cubicBezTo>
                <a:cubicBezTo>
                  <a:pt x="440844" y="565825"/>
                  <a:pt x="437043" y="554377"/>
                  <a:pt x="429443" y="550561"/>
                </a:cubicBezTo>
                <a:cubicBezTo>
                  <a:pt x="418041" y="539114"/>
                  <a:pt x="410441" y="527666"/>
                  <a:pt x="402840" y="516218"/>
                </a:cubicBezTo>
                <a:cubicBezTo>
                  <a:pt x="399040" y="512402"/>
                  <a:pt x="399040" y="504770"/>
                  <a:pt x="395239" y="497139"/>
                </a:cubicBezTo>
                <a:cubicBezTo>
                  <a:pt x="395239" y="493323"/>
                  <a:pt x="391439" y="489507"/>
                  <a:pt x="391439" y="485691"/>
                </a:cubicBezTo>
                <a:cubicBezTo>
                  <a:pt x="387638" y="466611"/>
                  <a:pt x="383838" y="443716"/>
                  <a:pt x="387638" y="428452"/>
                </a:cubicBezTo>
                <a:cubicBezTo>
                  <a:pt x="391439" y="413188"/>
                  <a:pt x="395239" y="401741"/>
                  <a:pt x="399040" y="390293"/>
                </a:cubicBezTo>
                <a:cubicBezTo>
                  <a:pt x="406640" y="382661"/>
                  <a:pt x="410441" y="375029"/>
                  <a:pt x="418041" y="367397"/>
                </a:cubicBezTo>
                <a:cubicBezTo>
                  <a:pt x="421842" y="359765"/>
                  <a:pt x="429443" y="355950"/>
                  <a:pt x="433243" y="352134"/>
                </a:cubicBezTo>
                <a:cubicBezTo>
                  <a:pt x="440844" y="348318"/>
                  <a:pt x="444644" y="344502"/>
                  <a:pt x="452245" y="340686"/>
                </a:cubicBezTo>
                <a:cubicBezTo>
                  <a:pt x="463646" y="336870"/>
                  <a:pt x="475047" y="333054"/>
                  <a:pt x="490249" y="333054"/>
                </a:cubicBezTo>
                <a:cubicBezTo>
                  <a:pt x="494049" y="333054"/>
                  <a:pt x="501650" y="336870"/>
                  <a:pt x="505450" y="336870"/>
                </a:cubicBezTo>
                <a:cubicBezTo>
                  <a:pt x="509251" y="336870"/>
                  <a:pt x="513051" y="340686"/>
                  <a:pt x="516851" y="344502"/>
                </a:cubicBezTo>
                <a:cubicBezTo>
                  <a:pt x="520652" y="348318"/>
                  <a:pt x="528252" y="348318"/>
                  <a:pt x="532053" y="355950"/>
                </a:cubicBezTo>
                <a:cubicBezTo>
                  <a:pt x="539654" y="363581"/>
                  <a:pt x="547254" y="371213"/>
                  <a:pt x="551055" y="382661"/>
                </a:cubicBezTo>
                <a:cubicBezTo>
                  <a:pt x="558655" y="390293"/>
                  <a:pt x="558655" y="405556"/>
                  <a:pt x="554855" y="413188"/>
                </a:cubicBezTo>
                <a:cubicBezTo>
                  <a:pt x="554855" y="428452"/>
                  <a:pt x="547254" y="439900"/>
                  <a:pt x="532053" y="443716"/>
                </a:cubicBezTo>
                <a:cubicBezTo>
                  <a:pt x="528252" y="443716"/>
                  <a:pt x="528252" y="447532"/>
                  <a:pt x="528252" y="451348"/>
                </a:cubicBezTo>
                <a:cubicBezTo>
                  <a:pt x="520652" y="451348"/>
                  <a:pt x="513051" y="455163"/>
                  <a:pt x="505450" y="451348"/>
                </a:cubicBezTo>
                <a:cubicBezTo>
                  <a:pt x="501650" y="451348"/>
                  <a:pt x="501650" y="451348"/>
                  <a:pt x="497849" y="451348"/>
                </a:cubicBezTo>
                <a:cubicBezTo>
                  <a:pt x="494049" y="447532"/>
                  <a:pt x="490249" y="443716"/>
                  <a:pt x="490249" y="439900"/>
                </a:cubicBezTo>
                <a:cubicBezTo>
                  <a:pt x="482648" y="432268"/>
                  <a:pt x="482648" y="420820"/>
                  <a:pt x="490249" y="409372"/>
                </a:cubicBezTo>
                <a:cubicBezTo>
                  <a:pt x="486448" y="405556"/>
                  <a:pt x="490249" y="401741"/>
                  <a:pt x="482648" y="397925"/>
                </a:cubicBezTo>
                <a:cubicBezTo>
                  <a:pt x="478847" y="397925"/>
                  <a:pt x="475047" y="401741"/>
                  <a:pt x="467446" y="405556"/>
                </a:cubicBezTo>
                <a:cubicBezTo>
                  <a:pt x="467446" y="405556"/>
                  <a:pt x="467446" y="405556"/>
                  <a:pt x="463646" y="405556"/>
                </a:cubicBezTo>
                <a:cubicBezTo>
                  <a:pt x="459846" y="413188"/>
                  <a:pt x="456045" y="417004"/>
                  <a:pt x="456045" y="420820"/>
                </a:cubicBezTo>
                <a:cubicBezTo>
                  <a:pt x="452245" y="428452"/>
                  <a:pt x="452245" y="436084"/>
                  <a:pt x="452245" y="439900"/>
                </a:cubicBezTo>
                <a:cubicBezTo>
                  <a:pt x="452245" y="447532"/>
                  <a:pt x="452245" y="451348"/>
                  <a:pt x="452245" y="458979"/>
                </a:cubicBezTo>
                <a:cubicBezTo>
                  <a:pt x="452245" y="474243"/>
                  <a:pt x="459846" y="485691"/>
                  <a:pt x="463646" y="497139"/>
                </a:cubicBezTo>
                <a:cubicBezTo>
                  <a:pt x="471247" y="500954"/>
                  <a:pt x="475047" y="504770"/>
                  <a:pt x="478847" y="508586"/>
                </a:cubicBezTo>
                <a:cubicBezTo>
                  <a:pt x="486448" y="516218"/>
                  <a:pt x="494049" y="523850"/>
                  <a:pt x="505450" y="527666"/>
                </a:cubicBezTo>
                <a:cubicBezTo>
                  <a:pt x="505450" y="531482"/>
                  <a:pt x="509251" y="531482"/>
                  <a:pt x="513051" y="531482"/>
                </a:cubicBezTo>
                <a:cubicBezTo>
                  <a:pt x="516851" y="531482"/>
                  <a:pt x="516851" y="535298"/>
                  <a:pt x="520652" y="535298"/>
                </a:cubicBezTo>
                <a:cubicBezTo>
                  <a:pt x="528252" y="535298"/>
                  <a:pt x="535853" y="539114"/>
                  <a:pt x="547254" y="539114"/>
                </a:cubicBezTo>
                <a:cubicBezTo>
                  <a:pt x="547254" y="539114"/>
                  <a:pt x="551055" y="539114"/>
                  <a:pt x="554855" y="539114"/>
                </a:cubicBezTo>
                <a:cubicBezTo>
                  <a:pt x="558655" y="539114"/>
                  <a:pt x="562456" y="539114"/>
                  <a:pt x="566256" y="539114"/>
                </a:cubicBezTo>
                <a:cubicBezTo>
                  <a:pt x="573857" y="539114"/>
                  <a:pt x="577657" y="539114"/>
                  <a:pt x="585258" y="539114"/>
                </a:cubicBezTo>
                <a:cubicBezTo>
                  <a:pt x="592859" y="539114"/>
                  <a:pt x="600460" y="535298"/>
                  <a:pt x="604260" y="535298"/>
                </a:cubicBezTo>
                <a:cubicBezTo>
                  <a:pt x="604260" y="535298"/>
                  <a:pt x="604260" y="535298"/>
                  <a:pt x="608060" y="535298"/>
                </a:cubicBezTo>
                <a:cubicBezTo>
                  <a:pt x="608060" y="531482"/>
                  <a:pt x="611861" y="531482"/>
                  <a:pt x="615661" y="531482"/>
                </a:cubicBezTo>
                <a:cubicBezTo>
                  <a:pt x="615661" y="527666"/>
                  <a:pt x="619462" y="527666"/>
                  <a:pt x="619462" y="527666"/>
                </a:cubicBezTo>
                <a:cubicBezTo>
                  <a:pt x="627062" y="523850"/>
                  <a:pt x="630863" y="520034"/>
                  <a:pt x="634663" y="516218"/>
                </a:cubicBezTo>
                <a:cubicBezTo>
                  <a:pt x="642264" y="512402"/>
                  <a:pt x="646064" y="508586"/>
                  <a:pt x="649865" y="508586"/>
                </a:cubicBezTo>
                <a:cubicBezTo>
                  <a:pt x="653665" y="500954"/>
                  <a:pt x="661266" y="493323"/>
                  <a:pt x="661266" y="489507"/>
                </a:cubicBezTo>
                <a:cubicBezTo>
                  <a:pt x="665066" y="485691"/>
                  <a:pt x="665066" y="478059"/>
                  <a:pt x="668866" y="478059"/>
                </a:cubicBezTo>
                <a:cubicBezTo>
                  <a:pt x="672667" y="470427"/>
                  <a:pt x="676467" y="466611"/>
                  <a:pt x="672667" y="458979"/>
                </a:cubicBezTo>
                <a:cubicBezTo>
                  <a:pt x="672667" y="455163"/>
                  <a:pt x="672667" y="447532"/>
                  <a:pt x="672667" y="443716"/>
                </a:cubicBezTo>
                <a:cubicBezTo>
                  <a:pt x="668866" y="439900"/>
                  <a:pt x="668866" y="436084"/>
                  <a:pt x="668866" y="432268"/>
                </a:cubicBezTo>
                <a:cubicBezTo>
                  <a:pt x="661266" y="420820"/>
                  <a:pt x="657465" y="409372"/>
                  <a:pt x="646064" y="397925"/>
                </a:cubicBezTo>
                <a:cubicBezTo>
                  <a:pt x="642264" y="390293"/>
                  <a:pt x="653665" y="386477"/>
                  <a:pt x="657465" y="378845"/>
                </a:cubicBezTo>
                <a:cubicBezTo>
                  <a:pt x="661266" y="375029"/>
                  <a:pt x="665066" y="371213"/>
                  <a:pt x="668866" y="367397"/>
                </a:cubicBezTo>
                <a:cubicBezTo>
                  <a:pt x="672667" y="363581"/>
                  <a:pt x="676467" y="359765"/>
                  <a:pt x="680268" y="355950"/>
                </a:cubicBezTo>
                <a:cubicBezTo>
                  <a:pt x="684068" y="348318"/>
                  <a:pt x="687868" y="340686"/>
                  <a:pt x="687868" y="336870"/>
                </a:cubicBezTo>
                <a:cubicBezTo>
                  <a:pt x="691669" y="317790"/>
                  <a:pt x="687868" y="302527"/>
                  <a:pt x="684068" y="287263"/>
                </a:cubicBezTo>
                <a:cubicBezTo>
                  <a:pt x="684068" y="283447"/>
                  <a:pt x="680268" y="279631"/>
                  <a:pt x="680268" y="279631"/>
                </a:cubicBezTo>
                <a:cubicBezTo>
                  <a:pt x="676467" y="271999"/>
                  <a:pt x="672667" y="264367"/>
                  <a:pt x="665066" y="256736"/>
                </a:cubicBezTo>
                <a:cubicBezTo>
                  <a:pt x="653665" y="249104"/>
                  <a:pt x="646064" y="241472"/>
                  <a:pt x="630863" y="237656"/>
                </a:cubicBezTo>
                <a:cubicBezTo>
                  <a:pt x="619462" y="233840"/>
                  <a:pt x="608060" y="233840"/>
                  <a:pt x="596659" y="233840"/>
                </a:cubicBezTo>
                <a:cubicBezTo>
                  <a:pt x="577657" y="233840"/>
                  <a:pt x="562456" y="241472"/>
                  <a:pt x="547254" y="245288"/>
                </a:cubicBezTo>
                <a:cubicBezTo>
                  <a:pt x="535853" y="245288"/>
                  <a:pt x="543454" y="233840"/>
                  <a:pt x="539654" y="230024"/>
                </a:cubicBezTo>
                <a:cubicBezTo>
                  <a:pt x="543454" y="210945"/>
                  <a:pt x="539654" y="188049"/>
                  <a:pt x="528252" y="172785"/>
                </a:cubicBezTo>
                <a:cubicBezTo>
                  <a:pt x="528252" y="168970"/>
                  <a:pt x="524452" y="165154"/>
                  <a:pt x="520652" y="165154"/>
                </a:cubicBezTo>
                <a:cubicBezTo>
                  <a:pt x="516851" y="157522"/>
                  <a:pt x="505450" y="149890"/>
                  <a:pt x="497849" y="146074"/>
                </a:cubicBezTo>
                <a:cubicBezTo>
                  <a:pt x="490249" y="142258"/>
                  <a:pt x="482648" y="138442"/>
                  <a:pt x="475047" y="134626"/>
                </a:cubicBezTo>
                <a:cubicBezTo>
                  <a:pt x="463646" y="130810"/>
                  <a:pt x="452245" y="126994"/>
                  <a:pt x="440844" y="123178"/>
                </a:cubicBezTo>
                <a:cubicBezTo>
                  <a:pt x="433243" y="123178"/>
                  <a:pt x="429443" y="119363"/>
                  <a:pt x="425642" y="115547"/>
                </a:cubicBezTo>
                <a:cubicBezTo>
                  <a:pt x="421842" y="115547"/>
                  <a:pt x="418041" y="111731"/>
                  <a:pt x="414241" y="111731"/>
                </a:cubicBezTo>
                <a:cubicBezTo>
                  <a:pt x="406640" y="107915"/>
                  <a:pt x="395239" y="104099"/>
                  <a:pt x="387638" y="100283"/>
                </a:cubicBezTo>
                <a:cubicBezTo>
                  <a:pt x="387638" y="96467"/>
                  <a:pt x="383838" y="96467"/>
                  <a:pt x="380038" y="92651"/>
                </a:cubicBezTo>
                <a:cubicBezTo>
                  <a:pt x="376237" y="92651"/>
                  <a:pt x="376237" y="88835"/>
                  <a:pt x="372437" y="85019"/>
                </a:cubicBezTo>
                <a:cubicBezTo>
                  <a:pt x="368637" y="92651"/>
                  <a:pt x="361036" y="100283"/>
                  <a:pt x="357235" y="104099"/>
                </a:cubicBezTo>
                <a:cubicBezTo>
                  <a:pt x="349635" y="111731"/>
                  <a:pt x="338233" y="115547"/>
                  <a:pt x="330633" y="119363"/>
                </a:cubicBezTo>
                <a:cubicBezTo>
                  <a:pt x="323032" y="123178"/>
                  <a:pt x="315431" y="126994"/>
                  <a:pt x="311631" y="126994"/>
                </a:cubicBezTo>
                <a:cubicBezTo>
                  <a:pt x="307830" y="130810"/>
                  <a:pt x="304030" y="126994"/>
                  <a:pt x="304030" y="130810"/>
                </a:cubicBezTo>
                <a:cubicBezTo>
                  <a:pt x="296429" y="130810"/>
                  <a:pt x="292629" y="130810"/>
                  <a:pt x="285028" y="134626"/>
                </a:cubicBezTo>
                <a:cubicBezTo>
                  <a:pt x="285028" y="134626"/>
                  <a:pt x="281228" y="134626"/>
                  <a:pt x="281228" y="138442"/>
                </a:cubicBezTo>
                <a:cubicBezTo>
                  <a:pt x="269827" y="138442"/>
                  <a:pt x="262226" y="142258"/>
                  <a:pt x="254625" y="146074"/>
                </a:cubicBezTo>
                <a:cubicBezTo>
                  <a:pt x="254625" y="146074"/>
                  <a:pt x="250825" y="146074"/>
                  <a:pt x="250825" y="146074"/>
                </a:cubicBezTo>
                <a:cubicBezTo>
                  <a:pt x="239424" y="149890"/>
                  <a:pt x="231823" y="157522"/>
                  <a:pt x="224222" y="165154"/>
                </a:cubicBezTo>
                <a:cubicBezTo>
                  <a:pt x="224222" y="165154"/>
                  <a:pt x="220422" y="168970"/>
                  <a:pt x="220422" y="168970"/>
                </a:cubicBezTo>
                <a:cubicBezTo>
                  <a:pt x="216621" y="172785"/>
                  <a:pt x="212821" y="180417"/>
                  <a:pt x="209021" y="184233"/>
                </a:cubicBezTo>
                <a:cubicBezTo>
                  <a:pt x="205220" y="191865"/>
                  <a:pt x="201420" y="195681"/>
                  <a:pt x="201420" y="203313"/>
                </a:cubicBezTo>
                <a:cubicBezTo>
                  <a:pt x="201420" y="207129"/>
                  <a:pt x="197619" y="207129"/>
                  <a:pt x="201420" y="207129"/>
                </a:cubicBezTo>
                <a:cubicBezTo>
                  <a:pt x="197619" y="214761"/>
                  <a:pt x="197619" y="226208"/>
                  <a:pt x="197619" y="233840"/>
                </a:cubicBezTo>
                <a:cubicBezTo>
                  <a:pt x="197619" y="233840"/>
                  <a:pt x="201420" y="241472"/>
                  <a:pt x="197619" y="241472"/>
                </a:cubicBezTo>
                <a:cubicBezTo>
                  <a:pt x="186218" y="245288"/>
                  <a:pt x="174817" y="237656"/>
                  <a:pt x="159616" y="237656"/>
                </a:cubicBezTo>
                <a:cubicBezTo>
                  <a:pt x="159616" y="237656"/>
                  <a:pt x="159616" y="237656"/>
                  <a:pt x="136813" y="237656"/>
                </a:cubicBezTo>
                <a:cubicBezTo>
                  <a:pt x="136813" y="241472"/>
                  <a:pt x="133013" y="237656"/>
                  <a:pt x="133013" y="241472"/>
                </a:cubicBezTo>
                <a:cubicBezTo>
                  <a:pt x="125412" y="241472"/>
                  <a:pt x="117811" y="241472"/>
                  <a:pt x="110211" y="245288"/>
                </a:cubicBezTo>
                <a:cubicBezTo>
                  <a:pt x="106410" y="249104"/>
                  <a:pt x="102610" y="245288"/>
                  <a:pt x="98810" y="249104"/>
                </a:cubicBezTo>
                <a:cubicBezTo>
                  <a:pt x="95009" y="252920"/>
                  <a:pt x="95009" y="249104"/>
                  <a:pt x="91209" y="252920"/>
                </a:cubicBezTo>
                <a:cubicBezTo>
                  <a:pt x="87408" y="256736"/>
                  <a:pt x="83608" y="260552"/>
                  <a:pt x="79808" y="264367"/>
                </a:cubicBezTo>
                <a:cubicBezTo>
                  <a:pt x="76007" y="268183"/>
                  <a:pt x="72207" y="271999"/>
                  <a:pt x="72207" y="275815"/>
                </a:cubicBezTo>
                <a:cubicBezTo>
                  <a:pt x="68407" y="279631"/>
                  <a:pt x="68407" y="279631"/>
                  <a:pt x="64606" y="283447"/>
                </a:cubicBezTo>
                <a:cubicBezTo>
                  <a:pt x="60806" y="294895"/>
                  <a:pt x="57005" y="306343"/>
                  <a:pt x="57005" y="317790"/>
                </a:cubicBezTo>
                <a:cubicBezTo>
                  <a:pt x="57005" y="333054"/>
                  <a:pt x="60806" y="344502"/>
                  <a:pt x="64606" y="355950"/>
                </a:cubicBezTo>
                <a:cubicBezTo>
                  <a:pt x="72207" y="375029"/>
                  <a:pt x="83608" y="390293"/>
                  <a:pt x="102610" y="397925"/>
                </a:cubicBezTo>
                <a:cubicBezTo>
                  <a:pt x="102610" y="401741"/>
                  <a:pt x="106410" y="397925"/>
                  <a:pt x="106410" y="401741"/>
                </a:cubicBezTo>
                <a:cubicBezTo>
                  <a:pt x="106410" y="409372"/>
                  <a:pt x="98810" y="413188"/>
                  <a:pt x="95009" y="420820"/>
                </a:cubicBezTo>
                <a:cubicBezTo>
                  <a:pt x="91209" y="424636"/>
                  <a:pt x="91209" y="432268"/>
                  <a:pt x="87408" y="439900"/>
                </a:cubicBezTo>
                <a:cubicBezTo>
                  <a:pt x="83608" y="447532"/>
                  <a:pt x="79808" y="458979"/>
                  <a:pt x="79808" y="466611"/>
                </a:cubicBezTo>
                <a:cubicBezTo>
                  <a:pt x="79808" y="481875"/>
                  <a:pt x="83608" y="493323"/>
                  <a:pt x="91209" y="504770"/>
                </a:cubicBezTo>
                <a:cubicBezTo>
                  <a:pt x="98810" y="512402"/>
                  <a:pt x="102610" y="520034"/>
                  <a:pt x="110211" y="523850"/>
                </a:cubicBezTo>
                <a:cubicBezTo>
                  <a:pt x="114011" y="527666"/>
                  <a:pt x="117811" y="531482"/>
                  <a:pt x="121612" y="535298"/>
                </a:cubicBezTo>
                <a:cubicBezTo>
                  <a:pt x="125412" y="535298"/>
                  <a:pt x="129213" y="535298"/>
                  <a:pt x="129213" y="535298"/>
                </a:cubicBezTo>
                <a:cubicBezTo>
                  <a:pt x="133013" y="539114"/>
                  <a:pt x="136813" y="539114"/>
                  <a:pt x="140614" y="542930"/>
                </a:cubicBezTo>
                <a:cubicBezTo>
                  <a:pt x="148215" y="542930"/>
                  <a:pt x="152015" y="546745"/>
                  <a:pt x="155815" y="546745"/>
                </a:cubicBezTo>
                <a:cubicBezTo>
                  <a:pt x="159616" y="546745"/>
                  <a:pt x="159616" y="550561"/>
                  <a:pt x="159616" y="546745"/>
                </a:cubicBezTo>
                <a:cubicBezTo>
                  <a:pt x="163416" y="550561"/>
                  <a:pt x="163416" y="546745"/>
                  <a:pt x="167216" y="550561"/>
                </a:cubicBezTo>
                <a:cubicBezTo>
                  <a:pt x="171017" y="550561"/>
                  <a:pt x="171017" y="550561"/>
                  <a:pt x="174817" y="550561"/>
                </a:cubicBezTo>
                <a:cubicBezTo>
                  <a:pt x="174817" y="550561"/>
                  <a:pt x="178618" y="550561"/>
                  <a:pt x="178618" y="550561"/>
                </a:cubicBezTo>
                <a:cubicBezTo>
                  <a:pt x="182418" y="550561"/>
                  <a:pt x="190019" y="554377"/>
                  <a:pt x="190019" y="550561"/>
                </a:cubicBezTo>
                <a:cubicBezTo>
                  <a:pt x="197619" y="550561"/>
                  <a:pt x="205220" y="550561"/>
                  <a:pt x="209021" y="550561"/>
                </a:cubicBezTo>
                <a:cubicBezTo>
                  <a:pt x="212821" y="550561"/>
                  <a:pt x="216621" y="550561"/>
                  <a:pt x="216621" y="550561"/>
                </a:cubicBezTo>
                <a:cubicBezTo>
                  <a:pt x="220422" y="550561"/>
                  <a:pt x="224222" y="546745"/>
                  <a:pt x="228022" y="546745"/>
                </a:cubicBezTo>
                <a:cubicBezTo>
                  <a:pt x="231823" y="542930"/>
                  <a:pt x="235623" y="546745"/>
                  <a:pt x="239424" y="542930"/>
                </a:cubicBezTo>
                <a:cubicBezTo>
                  <a:pt x="247024" y="535298"/>
                  <a:pt x="254625" y="531482"/>
                  <a:pt x="258426" y="527666"/>
                </a:cubicBezTo>
                <a:cubicBezTo>
                  <a:pt x="266026" y="523850"/>
                  <a:pt x="269827" y="520034"/>
                  <a:pt x="273627" y="512402"/>
                </a:cubicBezTo>
                <a:cubicBezTo>
                  <a:pt x="277427" y="512402"/>
                  <a:pt x="281228" y="508586"/>
                  <a:pt x="281228" y="504770"/>
                </a:cubicBezTo>
                <a:cubicBezTo>
                  <a:pt x="281228" y="504770"/>
                  <a:pt x="285028" y="500954"/>
                  <a:pt x="285028" y="500954"/>
                </a:cubicBezTo>
                <a:cubicBezTo>
                  <a:pt x="288829" y="497139"/>
                  <a:pt x="288829" y="493323"/>
                  <a:pt x="292629" y="489507"/>
                </a:cubicBezTo>
                <a:cubicBezTo>
                  <a:pt x="292629" y="481875"/>
                  <a:pt x="296429" y="478059"/>
                  <a:pt x="296429" y="470427"/>
                </a:cubicBezTo>
                <a:cubicBezTo>
                  <a:pt x="300230" y="462795"/>
                  <a:pt x="296429" y="455163"/>
                  <a:pt x="296429" y="447532"/>
                </a:cubicBezTo>
                <a:cubicBezTo>
                  <a:pt x="292629" y="432268"/>
                  <a:pt x="288829" y="420820"/>
                  <a:pt x="277427" y="409372"/>
                </a:cubicBezTo>
                <a:cubicBezTo>
                  <a:pt x="273627" y="405556"/>
                  <a:pt x="269827" y="405556"/>
                  <a:pt x="266026" y="405556"/>
                </a:cubicBezTo>
                <a:cubicBezTo>
                  <a:pt x="262226" y="409372"/>
                  <a:pt x="258426" y="413188"/>
                  <a:pt x="258426" y="417004"/>
                </a:cubicBezTo>
                <a:cubicBezTo>
                  <a:pt x="258426" y="424636"/>
                  <a:pt x="262226" y="436084"/>
                  <a:pt x="258426" y="443716"/>
                </a:cubicBezTo>
                <a:cubicBezTo>
                  <a:pt x="258426" y="451348"/>
                  <a:pt x="250825" y="458979"/>
                  <a:pt x="239424" y="462795"/>
                </a:cubicBezTo>
                <a:cubicBezTo>
                  <a:pt x="231823" y="462795"/>
                  <a:pt x="220422" y="458979"/>
                  <a:pt x="212821" y="451348"/>
                </a:cubicBezTo>
                <a:cubicBezTo>
                  <a:pt x="209021" y="451348"/>
                  <a:pt x="209021" y="447532"/>
                  <a:pt x="209021" y="443716"/>
                </a:cubicBezTo>
                <a:cubicBezTo>
                  <a:pt x="197619" y="439900"/>
                  <a:pt x="193819" y="428452"/>
                  <a:pt x="193819" y="417004"/>
                </a:cubicBezTo>
                <a:cubicBezTo>
                  <a:pt x="190019" y="413188"/>
                  <a:pt x="190019" y="405556"/>
                  <a:pt x="193819" y="401741"/>
                </a:cubicBezTo>
                <a:cubicBezTo>
                  <a:pt x="193819" y="390293"/>
                  <a:pt x="197619" y="378845"/>
                  <a:pt x="205220" y="371213"/>
                </a:cubicBezTo>
                <a:cubicBezTo>
                  <a:pt x="209021" y="367397"/>
                  <a:pt x="212821" y="367397"/>
                  <a:pt x="212821" y="363581"/>
                </a:cubicBezTo>
                <a:cubicBezTo>
                  <a:pt x="216621" y="359765"/>
                  <a:pt x="224222" y="355950"/>
                  <a:pt x="228022" y="355950"/>
                </a:cubicBezTo>
                <a:cubicBezTo>
                  <a:pt x="235623" y="352134"/>
                  <a:pt x="239424" y="348318"/>
                  <a:pt x="247024" y="348318"/>
                </a:cubicBezTo>
                <a:cubicBezTo>
                  <a:pt x="250825" y="348318"/>
                  <a:pt x="254625" y="344502"/>
                  <a:pt x="258426" y="348318"/>
                </a:cubicBezTo>
                <a:cubicBezTo>
                  <a:pt x="258426" y="348318"/>
                  <a:pt x="258426" y="348318"/>
                  <a:pt x="258426" y="344502"/>
                </a:cubicBezTo>
                <a:cubicBezTo>
                  <a:pt x="262226" y="348318"/>
                  <a:pt x="266026" y="344502"/>
                  <a:pt x="266026" y="348318"/>
                </a:cubicBezTo>
                <a:cubicBezTo>
                  <a:pt x="273627" y="344502"/>
                  <a:pt x="281228" y="348318"/>
                  <a:pt x="288829" y="348318"/>
                </a:cubicBezTo>
                <a:cubicBezTo>
                  <a:pt x="300230" y="355950"/>
                  <a:pt x="307830" y="359765"/>
                  <a:pt x="319232" y="367397"/>
                </a:cubicBezTo>
                <a:cubicBezTo>
                  <a:pt x="330633" y="382661"/>
                  <a:pt x="345834" y="397925"/>
                  <a:pt x="349635" y="417004"/>
                </a:cubicBezTo>
                <a:cubicBezTo>
                  <a:pt x="349635" y="424636"/>
                  <a:pt x="353435" y="428452"/>
                  <a:pt x="353435" y="436084"/>
                </a:cubicBezTo>
                <a:cubicBezTo>
                  <a:pt x="353435" y="436084"/>
                  <a:pt x="353435" y="436084"/>
                  <a:pt x="353435" y="439900"/>
                </a:cubicBezTo>
                <a:cubicBezTo>
                  <a:pt x="357235" y="451348"/>
                  <a:pt x="353435" y="458979"/>
                  <a:pt x="353435" y="470427"/>
                </a:cubicBezTo>
                <a:cubicBezTo>
                  <a:pt x="357235" y="478059"/>
                  <a:pt x="353435" y="489507"/>
                  <a:pt x="349635" y="500954"/>
                </a:cubicBezTo>
                <a:cubicBezTo>
                  <a:pt x="345834" y="516218"/>
                  <a:pt x="338233" y="527666"/>
                  <a:pt x="330633" y="542930"/>
                </a:cubicBezTo>
                <a:cubicBezTo>
                  <a:pt x="323032" y="550561"/>
                  <a:pt x="319232" y="558193"/>
                  <a:pt x="311631" y="562009"/>
                </a:cubicBezTo>
                <a:cubicBezTo>
                  <a:pt x="304030" y="569641"/>
                  <a:pt x="300230" y="573457"/>
                  <a:pt x="292629" y="577273"/>
                </a:cubicBezTo>
                <a:cubicBezTo>
                  <a:pt x="292629" y="577273"/>
                  <a:pt x="292629" y="581089"/>
                  <a:pt x="288829" y="577273"/>
                </a:cubicBezTo>
                <a:cubicBezTo>
                  <a:pt x="273627" y="588721"/>
                  <a:pt x="258426" y="596352"/>
                  <a:pt x="239424" y="603984"/>
                </a:cubicBezTo>
                <a:cubicBezTo>
                  <a:pt x="235623" y="603984"/>
                  <a:pt x="235623" y="603984"/>
                  <a:pt x="231823" y="603984"/>
                </a:cubicBezTo>
                <a:cubicBezTo>
                  <a:pt x="224222" y="607800"/>
                  <a:pt x="212821" y="607800"/>
                  <a:pt x="205220" y="607800"/>
                </a:cubicBezTo>
                <a:cubicBezTo>
                  <a:pt x="201420" y="611616"/>
                  <a:pt x="193819" y="611616"/>
                  <a:pt x="190019" y="611616"/>
                </a:cubicBezTo>
                <a:cubicBezTo>
                  <a:pt x="186218" y="611616"/>
                  <a:pt x="182418" y="607800"/>
                  <a:pt x="178618" y="611616"/>
                </a:cubicBezTo>
                <a:cubicBezTo>
                  <a:pt x="174817" y="611616"/>
                  <a:pt x="171017" y="607800"/>
                  <a:pt x="163416" y="607800"/>
                </a:cubicBezTo>
                <a:cubicBezTo>
                  <a:pt x="155815" y="607800"/>
                  <a:pt x="152015" y="607800"/>
                  <a:pt x="144414" y="603984"/>
                </a:cubicBezTo>
                <a:cubicBezTo>
                  <a:pt x="140614" y="603984"/>
                  <a:pt x="136813" y="603984"/>
                  <a:pt x="133013" y="603984"/>
                </a:cubicBezTo>
                <a:cubicBezTo>
                  <a:pt x="129213" y="600168"/>
                  <a:pt x="121612" y="600168"/>
                  <a:pt x="114011" y="596352"/>
                </a:cubicBezTo>
                <a:cubicBezTo>
                  <a:pt x="110211" y="592537"/>
                  <a:pt x="106410" y="592537"/>
                  <a:pt x="102610" y="592537"/>
                </a:cubicBezTo>
                <a:cubicBezTo>
                  <a:pt x="91209" y="588721"/>
                  <a:pt x="83608" y="581089"/>
                  <a:pt x="76007" y="577273"/>
                </a:cubicBezTo>
                <a:cubicBezTo>
                  <a:pt x="76007" y="573457"/>
                  <a:pt x="72207" y="573457"/>
                  <a:pt x="72207" y="573457"/>
                </a:cubicBezTo>
                <a:cubicBezTo>
                  <a:pt x="64606" y="562009"/>
                  <a:pt x="57005" y="554377"/>
                  <a:pt x="49405" y="546745"/>
                </a:cubicBezTo>
                <a:cubicBezTo>
                  <a:pt x="41804" y="535298"/>
                  <a:pt x="34203" y="523850"/>
                  <a:pt x="26602" y="512402"/>
                </a:cubicBezTo>
                <a:cubicBezTo>
                  <a:pt x="22802" y="500954"/>
                  <a:pt x="22802" y="489507"/>
                  <a:pt x="19002" y="478059"/>
                </a:cubicBezTo>
                <a:cubicBezTo>
                  <a:pt x="19002" y="470427"/>
                  <a:pt x="19002" y="462795"/>
                  <a:pt x="19002" y="455163"/>
                </a:cubicBezTo>
                <a:cubicBezTo>
                  <a:pt x="22802" y="443716"/>
                  <a:pt x="26602" y="428452"/>
                  <a:pt x="30403" y="417004"/>
                </a:cubicBezTo>
                <a:cubicBezTo>
                  <a:pt x="30403" y="413188"/>
                  <a:pt x="34203" y="413188"/>
                  <a:pt x="34203" y="409372"/>
                </a:cubicBezTo>
                <a:cubicBezTo>
                  <a:pt x="19002" y="394109"/>
                  <a:pt x="7601" y="382661"/>
                  <a:pt x="7601" y="363581"/>
                </a:cubicBezTo>
                <a:cubicBezTo>
                  <a:pt x="3800" y="355950"/>
                  <a:pt x="0" y="348318"/>
                  <a:pt x="0" y="336870"/>
                </a:cubicBezTo>
                <a:cubicBezTo>
                  <a:pt x="0" y="317790"/>
                  <a:pt x="0" y="298711"/>
                  <a:pt x="7601" y="279631"/>
                </a:cubicBezTo>
                <a:cubicBezTo>
                  <a:pt x="7601" y="271999"/>
                  <a:pt x="11401" y="271999"/>
                  <a:pt x="11401" y="264367"/>
                </a:cubicBezTo>
                <a:cubicBezTo>
                  <a:pt x="11401" y="260552"/>
                  <a:pt x="15201" y="256736"/>
                  <a:pt x="19002" y="252920"/>
                </a:cubicBezTo>
                <a:cubicBezTo>
                  <a:pt x="22802" y="241472"/>
                  <a:pt x="30403" y="233840"/>
                  <a:pt x="38004" y="222392"/>
                </a:cubicBezTo>
                <a:cubicBezTo>
                  <a:pt x="45604" y="218576"/>
                  <a:pt x="53205" y="207129"/>
                  <a:pt x="60806" y="203313"/>
                </a:cubicBezTo>
                <a:cubicBezTo>
                  <a:pt x="64606" y="199497"/>
                  <a:pt x="72207" y="199497"/>
                  <a:pt x="76007" y="195681"/>
                </a:cubicBezTo>
                <a:cubicBezTo>
                  <a:pt x="76007" y="191865"/>
                  <a:pt x="83608" y="191865"/>
                  <a:pt x="83608" y="191865"/>
                </a:cubicBezTo>
                <a:cubicBezTo>
                  <a:pt x="98810" y="188049"/>
                  <a:pt x="110211" y="180417"/>
                  <a:pt x="125412" y="184233"/>
                </a:cubicBezTo>
                <a:cubicBezTo>
                  <a:pt x="133013" y="180417"/>
                  <a:pt x="136813" y="184233"/>
                  <a:pt x="140614" y="180417"/>
                </a:cubicBezTo>
                <a:cubicBezTo>
                  <a:pt x="140614" y="180417"/>
                  <a:pt x="140614" y="180417"/>
                  <a:pt x="148215" y="184233"/>
                </a:cubicBezTo>
                <a:cubicBezTo>
                  <a:pt x="148215" y="180417"/>
                  <a:pt x="148215" y="172785"/>
                  <a:pt x="148215" y="168970"/>
                </a:cubicBezTo>
                <a:cubicBezTo>
                  <a:pt x="152015" y="168970"/>
                  <a:pt x="152015" y="165154"/>
                  <a:pt x="152015" y="165154"/>
                </a:cubicBezTo>
                <a:cubicBezTo>
                  <a:pt x="155815" y="153706"/>
                  <a:pt x="159616" y="146074"/>
                  <a:pt x="167216" y="138442"/>
                </a:cubicBezTo>
                <a:cubicBezTo>
                  <a:pt x="171017" y="130810"/>
                  <a:pt x="174817" y="123178"/>
                  <a:pt x="182418" y="119363"/>
                </a:cubicBezTo>
                <a:cubicBezTo>
                  <a:pt x="186218" y="115547"/>
                  <a:pt x="190019" y="111731"/>
                  <a:pt x="193819" y="107915"/>
                </a:cubicBezTo>
                <a:cubicBezTo>
                  <a:pt x="197619" y="107915"/>
                  <a:pt x="201420" y="104099"/>
                  <a:pt x="205220" y="104099"/>
                </a:cubicBezTo>
                <a:cubicBezTo>
                  <a:pt x="205220" y="104099"/>
                  <a:pt x="205220" y="104099"/>
                  <a:pt x="209021" y="104099"/>
                </a:cubicBezTo>
                <a:cubicBezTo>
                  <a:pt x="212821" y="100283"/>
                  <a:pt x="216621" y="96467"/>
                  <a:pt x="224222" y="96467"/>
                </a:cubicBezTo>
                <a:cubicBezTo>
                  <a:pt x="228022" y="92651"/>
                  <a:pt x="239424" y="92651"/>
                  <a:pt x="243224" y="88835"/>
                </a:cubicBezTo>
                <a:cubicBezTo>
                  <a:pt x="247024" y="88835"/>
                  <a:pt x="247024" y="88835"/>
                  <a:pt x="247024" y="88835"/>
                </a:cubicBezTo>
                <a:cubicBezTo>
                  <a:pt x="262226" y="85019"/>
                  <a:pt x="273627" y="81203"/>
                  <a:pt x="285028" y="77387"/>
                </a:cubicBezTo>
                <a:cubicBezTo>
                  <a:pt x="288829" y="77387"/>
                  <a:pt x="292629" y="73572"/>
                  <a:pt x="296429" y="73572"/>
                </a:cubicBezTo>
                <a:cubicBezTo>
                  <a:pt x="296429" y="73572"/>
                  <a:pt x="296429" y="69756"/>
                  <a:pt x="300230" y="69756"/>
                </a:cubicBezTo>
                <a:cubicBezTo>
                  <a:pt x="307830" y="65940"/>
                  <a:pt x="315431" y="62124"/>
                  <a:pt x="323032" y="58308"/>
                </a:cubicBezTo>
                <a:cubicBezTo>
                  <a:pt x="326832" y="50676"/>
                  <a:pt x="334433" y="46860"/>
                  <a:pt x="342034" y="39228"/>
                </a:cubicBezTo>
                <a:cubicBezTo>
                  <a:pt x="349635" y="23965"/>
                  <a:pt x="361036" y="12517"/>
                  <a:pt x="364836" y="1069"/>
                </a:cubicBezTo>
                <a:close/>
              </a:path>
            </a:pathLst>
          </a:cu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5" name="任意多边形 3"/>
          <p:cNvSpPr>
            <a:spLocks noChangeArrowheads="1"/>
          </p:cNvSpPr>
          <p:nvPr/>
        </p:nvSpPr>
        <p:spPr bwMode="auto">
          <a:xfrm rot="-5400000">
            <a:off x="4575969" y="3353594"/>
            <a:ext cx="1152525" cy="935037"/>
          </a:xfrm>
          <a:custGeom>
            <a:avLst/>
            <a:gdLst>
              <a:gd name="T0" fmla="*/ 410441 w 752475"/>
              <a:gd name="T1" fmla="*/ 43044 h 611616"/>
              <a:gd name="T2" fmla="*/ 459846 w 752475"/>
              <a:gd name="T3" fmla="*/ 65940 h 611616"/>
              <a:gd name="T4" fmla="*/ 528252 w 752475"/>
              <a:gd name="T5" fmla="*/ 88835 h 611616"/>
              <a:gd name="T6" fmla="*/ 577657 w 752475"/>
              <a:gd name="T7" fmla="*/ 134626 h 611616"/>
              <a:gd name="T8" fmla="*/ 634663 w 752475"/>
              <a:gd name="T9" fmla="*/ 172785 h 611616"/>
              <a:gd name="T10" fmla="*/ 714471 w 752475"/>
              <a:gd name="T11" fmla="*/ 222392 h 611616"/>
              <a:gd name="T12" fmla="*/ 748674 w 752475"/>
              <a:gd name="T13" fmla="*/ 294895 h 611616"/>
              <a:gd name="T14" fmla="*/ 748674 w 752475"/>
              <a:gd name="T15" fmla="*/ 348318 h 611616"/>
              <a:gd name="T16" fmla="*/ 733473 w 752475"/>
              <a:gd name="T17" fmla="*/ 466611 h 611616"/>
              <a:gd name="T18" fmla="*/ 668866 w 752475"/>
              <a:gd name="T19" fmla="*/ 569641 h 611616"/>
              <a:gd name="T20" fmla="*/ 623262 w 752475"/>
              <a:gd name="T21" fmla="*/ 592537 h 611616"/>
              <a:gd name="T22" fmla="*/ 539654 w 752475"/>
              <a:gd name="T23" fmla="*/ 603984 h 611616"/>
              <a:gd name="T24" fmla="*/ 452245 w 752475"/>
              <a:gd name="T25" fmla="*/ 569641 h 611616"/>
              <a:gd name="T26" fmla="*/ 391439 w 752475"/>
              <a:gd name="T27" fmla="*/ 485691 h 611616"/>
              <a:gd name="T28" fmla="*/ 433243 w 752475"/>
              <a:gd name="T29" fmla="*/ 352134 h 611616"/>
              <a:gd name="T30" fmla="*/ 516851 w 752475"/>
              <a:gd name="T31" fmla="*/ 344502 h 611616"/>
              <a:gd name="T32" fmla="*/ 532053 w 752475"/>
              <a:gd name="T33" fmla="*/ 443716 h 611616"/>
              <a:gd name="T34" fmla="*/ 490249 w 752475"/>
              <a:gd name="T35" fmla="*/ 439900 h 611616"/>
              <a:gd name="T36" fmla="*/ 463646 w 752475"/>
              <a:gd name="T37" fmla="*/ 405556 h 611616"/>
              <a:gd name="T38" fmla="*/ 463646 w 752475"/>
              <a:gd name="T39" fmla="*/ 497139 h 611616"/>
              <a:gd name="T40" fmla="*/ 520652 w 752475"/>
              <a:gd name="T41" fmla="*/ 535298 h 611616"/>
              <a:gd name="T42" fmla="*/ 585258 w 752475"/>
              <a:gd name="T43" fmla="*/ 539114 h 611616"/>
              <a:gd name="T44" fmla="*/ 619462 w 752475"/>
              <a:gd name="T45" fmla="*/ 527666 h 611616"/>
              <a:gd name="T46" fmla="*/ 668866 w 752475"/>
              <a:gd name="T47" fmla="*/ 478059 h 611616"/>
              <a:gd name="T48" fmla="*/ 646064 w 752475"/>
              <a:gd name="T49" fmla="*/ 397925 h 611616"/>
              <a:gd name="T50" fmla="*/ 687868 w 752475"/>
              <a:gd name="T51" fmla="*/ 336870 h 611616"/>
              <a:gd name="T52" fmla="*/ 630863 w 752475"/>
              <a:gd name="T53" fmla="*/ 237656 h 611616"/>
              <a:gd name="T54" fmla="*/ 528252 w 752475"/>
              <a:gd name="T55" fmla="*/ 172785 h 611616"/>
              <a:gd name="T56" fmla="*/ 440844 w 752475"/>
              <a:gd name="T57" fmla="*/ 123178 h 611616"/>
              <a:gd name="T58" fmla="*/ 380038 w 752475"/>
              <a:gd name="T59" fmla="*/ 92651 h 611616"/>
              <a:gd name="T60" fmla="*/ 311631 w 752475"/>
              <a:gd name="T61" fmla="*/ 126994 h 611616"/>
              <a:gd name="T62" fmla="*/ 254625 w 752475"/>
              <a:gd name="T63" fmla="*/ 146074 h 611616"/>
              <a:gd name="T64" fmla="*/ 209021 w 752475"/>
              <a:gd name="T65" fmla="*/ 184233 h 611616"/>
              <a:gd name="T66" fmla="*/ 197619 w 752475"/>
              <a:gd name="T67" fmla="*/ 241472 h 611616"/>
              <a:gd name="T68" fmla="*/ 110211 w 752475"/>
              <a:gd name="T69" fmla="*/ 245288 h 611616"/>
              <a:gd name="T70" fmla="*/ 72207 w 752475"/>
              <a:gd name="T71" fmla="*/ 275815 h 611616"/>
              <a:gd name="T72" fmla="*/ 102610 w 752475"/>
              <a:gd name="T73" fmla="*/ 397925 h 611616"/>
              <a:gd name="T74" fmla="*/ 79808 w 752475"/>
              <a:gd name="T75" fmla="*/ 466611 h 611616"/>
              <a:gd name="T76" fmla="*/ 129213 w 752475"/>
              <a:gd name="T77" fmla="*/ 535298 h 611616"/>
              <a:gd name="T78" fmla="*/ 167216 w 752475"/>
              <a:gd name="T79" fmla="*/ 550561 h 611616"/>
              <a:gd name="T80" fmla="*/ 209021 w 752475"/>
              <a:gd name="T81" fmla="*/ 550561 h 611616"/>
              <a:gd name="T82" fmla="*/ 258426 w 752475"/>
              <a:gd name="T83" fmla="*/ 527666 h 611616"/>
              <a:gd name="T84" fmla="*/ 292629 w 752475"/>
              <a:gd name="T85" fmla="*/ 489507 h 611616"/>
              <a:gd name="T86" fmla="*/ 266026 w 752475"/>
              <a:gd name="T87" fmla="*/ 405556 h 611616"/>
              <a:gd name="T88" fmla="*/ 212821 w 752475"/>
              <a:gd name="T89" fmla="*/ 451348 h 611616"/>
              <a:gd name="T90" fmla="*/ 205220 w 752475"/>
              <a:gd name="T91" fmla="*/ 371213 h 611616"/>
              <a:gd name="T92" fmla="*/ 258426 w 752475"/>
              <a:gd name="T93" fmla="*/ 348318 h 611616"/>
              <a:gd name="T94" fmla="*/ 319232 w 752475"/>
              <a:gd name="T95" fmla="*/ 367397 h 611616"/>
              <a:gd name="T96" fmla="*/ 353435 w 752475"/>
              <a:gd name="T97" fmla="*/ 470427 h 611616"/>
              <a:gd name="T98" fmla="*/ 292629 w 752475"/>
              <a:gd name="T99" fmla="*/ 577273 h 611616"/>
              <a:gd name="T100" fmla="*/ 205220 w 752475"/>
              <a:gd name="T101" fmla="*/ 607800 h 611616"/>
              <a:gd name="T102" fmla="*/ 144414 w 752475"/>
              <a:gd name="T103" fmla="*/ 603984 h 611616"/>
              <a:gd name="T104" fmla="*/ 76007 w 752475"/>
              <a:gd name="T105" fmla="*/ 577273 h 611616"/>
              <a:gd name="T106" fmla="*/ 19002 w 752475"/>
              <a:gd name="T107" fmla="*/ 478059 h 611616"/>
              <a:gd name="T108" fmla="*/ 7601 w 752475"/>
              <a:gd name="T109" fmla="*/ 363581 h 611616"/>
              <a:gd name="T110" fmla="*/ 19002 w 752475"/>
              <a:gd name="T111" fmla="*/ 252920 h 611616"/>
              <a:gd name="T112" fmla="*/ 83608 w 752475"/>
              <a:gd name="T113" fmla="*/ 191865 h 611616"/>
              <a:gd name="T114" fmla="*/ 148215 w 752475"/>
              <a:gd name="T115" fmla="*/ 168970 h 611616"/>
              <a:gd name="T116" fmla="*/ 193819 w 752475"/>
              <a:gd name="T117" fmla="*/ 107915 h 611616"/>
              <a:gd name="T118" fmla="*/ 243224 w 752475"/>
              <a:gd name="T119" fmla="*/ 88835 h 611616"/>
              <a:gd name="T120" fmla="*/ 300230 w 752475"/>
              <a:gd name="T121" fmla="*/ 69756 h 611616"/>
              <a:gd name="T122" fmla="*/ 0 w 752475"/>
              <a:gd name="T123" fmla="*/ 0 h 611616"/>
              <a:gd name="T124" fmla="*/ 752475 w 752475"/>
              <a:gd name="T125" fmla="*/ 611616 h 61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T122" t="T123" r="T124" b="T125"/>
            <a:pathLst>
              <a:path w="752475" h="611616">
                <a:moveTo>
                  <a:pt x="364836" y="1069"/>
                </a:moveTo>
                <a:cubicBezTo>
                  <a:pt x="368637" y="-2747"/>
                  <a:pt x="372437" y="4885"/>
                  <a:pt x="372437" y="4885"/>
                </a:cubicBezTo>
                <a:cubicBezTo>
                  <a:pt x="380038" y="16333"/>
                  <a:pt x="391439" y="27781"/>
                  <a:pt x="402840" y="39228"/>
                </a:cubicBezTo>
                <a:cubicBezTo>
                  <a:pt x="406640" y="39228"/>
                  <a:pt x="406640" y="43044"/>
                  <a:pt x="410441" y="43044"/>
                </a:cubicBezTo>
                <a:cubicBezTo>
                  <a:pt x="418041" y="50676"/>
                  <a:pt x="425642" y="54492"/>
                  <a:pt x="433243" y="58308"/>
                </a:cubicBezTo>
                <a:cubicBezTo>
                  <a:pt x="437043" y="58308"/>
                  <a:pt x="440844" y="62124"/>
                  <a:pt x="444644" y="62124"/>
                </a:cubicBezTo>
                <a:cubicBezTo>
                  <a:pt x="448444" y="62124"/>
                  <a:pt x="448444" y="62124"/>
                  <a:pt x="448444" y="62124"/>
                </a:cubicBezTo>
                <a:cubicBezTo>
                  <a:pt x="452245" y="65940"/>
                  <a:pt x="456045" y="65940"/>
                  <a:pt x="459846" y="65940"/>
                </a:cubicBezTo>
                <a:cubicBezTo>
                  <a:pt x="463646" y="65940"/>
                  <a:pt x="463646" y="69756"/>
                  <a:pt x="463646" y="69756"/>
                </a:cubicBezTo>
                <a:cubicBezTo>
                  <a:pt x="475047" y="69756"/>
                  <a:pt x="490249" y="77387"/>
                  <a:pt x="501650" y="77387"/>
                </a:cubicBezTo>
                <a:cubicBezTo>
                  <a:pt x="509251" y="81203"/>
                  <a:pt x="513051" y="85019"/>
                  <a:pt x="520652" y="85019"/>
                </a:cubicBezTo>
                <a:cubicBezTo>
                  <a:pt x="524452" y="88835"/>
                  <a:pt x="524452" y="88835"/>
                  <a:pt x="528252" y="88835"/>
                </a:cubicBezTo>
                <a:cubicBezTo>
                  <a:pt x="532053" y="92651"/>
                  <a:pt x="535853" y="92651"/>
                  <a:pt x="539654" y="96467"/>
                </a:cubicBezTo>
                <a:cubicBezTo>
                  <a:pt x="543454" y="100283"/>
                  <a:pt x="547254" y="100283"/>
                  <a:pt x="551055" y="104099"/>
                </a:cubicBezTo>
                <a:cubicBezTo>
                  <a:pt x="554855" y="107915"/>
                  <a:pt x="558655" y="111731"/>
                  <a:pt x="566256" y="115547"/>
                </a:cubicBezTo>
                <a:cubicBezTo>
                  <a:pt x="566256" y="123178"/>
                  <a:pt x="573857" y="126994"/>
                  <a:pt x="577657" y="134626"/>
                </a:cubicBezTo>
                <a:cubicBezTo>
                  <a:pt x="581458" y="138442"/>
                  <a:pt x="581458" y="142258"/>
                  <a:pt x="585258" y="149890"/>
                </a:cubicBezTo>
                <a:cubicBezTo>
                  <a:pt x="589058" y="153706"/>
                  <a:pt x="592859" y="165154"/>
                  <a:pt x="596659" y="172785"/>
                </a:cubicBezTo>
                <a:cubicBezTo>
                  <a:pt x="600460" y="172785"/>
                  <a:pt x="604260" y="172785"/>
                  <a:pt x="608060" y="172785"/>
                </a:cubicBezTo>
                <a:cubicBezTo>
                  <a:pt x="619462" y="172785"/>
                  <a:pt x="627062" y="172785"/>
                  <a:pt x="634663" y="172785"/>
                </a:cubicBezTo>
                <a:cubicBezTo>
                  <a:pt x="638463" y="176601"/>
                  <a:pt x="646064" y="176601"/>
                  <a:pt x="649865" y="180417"/>
                </a:cubicBezTo>
                <a:cubicBezTo>
                  <a:pt x="657465" y="180417"/>
                  <a:pt x="657465" y="184233"/>
                  <a:pt x="661266" y="184233"/>
                </a:cubicBezTo>
                <a:cubicBezTo>
                  <a:pt x="672667" y="188049"/>
                  <a:pt x="680268" y="191865"/>
                  <a:pt x="687868" y="199497"/>
                </a:cubicBezTo>
                <a:cubicBezTo>
                  <a:pt x="699269" y="203313"/>
                  <a:pt x="706870" y="214761"/>
                  <a:pt x="714471" y="222392"/>
                </a:cubicBezTo>
                <a:cubicBezTo>
                  <a:pt x="714471" y="222392"/>
                  <a:pt x="714471" y="226208"/>
                  <a:pt x="718271" y="226208"/>
                </a:cubicBezTo>
                <a:cubicBezTo>
                  <a:pt x="722072" y="233840"/>
                  <a:pt x="729673" y="241472"/>
                  <a:pt x="733473" y="249104"/>
                </a:cubicBezTo>
                <a:cubicBezTo>
                  <a:pt x="737273" y="256736"/>
                  <a:pt x="741074" y="264367"/>
                  <a:pt x="744874" y="275815"/>
                </a:cubicBezTo>
                <a:cubicBezTo>
                  <a:pt x="744874" y="283447"/>
                  <a:pt x="748674" y="287263"/>
                  <a:pt x="748674" y="294895"/>
                </a:cubicBezTo>
                <a:cubicBezTo>
                  <a:pt x="752475" y="298711"/>
                  <a:pt x="748674" y="302527"/>
                  <a:pt x="752475" y="310159"/>
                </a:cubicBezTo>
                <a:cubicBezTo>
                  <a:pt x="752475" y="310159"/>
                  <a:pt x="752475" y="310159"/>
                  <a:pt x="752475" y="336870"/>
                </a:cubicBezTo>
                <a:cubicBezTo>
                  <a:pt x="752475" y="336870"/>
                  <a:pt x="752475" y="336870"/>
                  <a:pt x="748674" y="340686"/>
                </a:cubicBezTo>
                <a:cubicBezTo>
                  <a:pt x="748674" y="340686"/>
                  <a:pt x="748674" y="340686"/>
                  <a:pt x="748674" y="348318"/>
                </a:cubicBezTo>
                <a:cubicBezTo>
                  <a:pt x="744874" y="367397"/>
                  <a:pt x="733473" y="386477"/>
                  <a:pt x="722072" y="401741"/>
                </a:cubicBezTo>
                <a:cubicBezTo>
                  <a:pt x="718271" y="401741"/>
                  <a:pt x="722072" y="405556"/>
                  <a:pt x="722072" y="405556"/>
                </a:cubicBezTo>
                <a:cubicBezTo>
                  <a:pt x="722072" y="409372"/>
                  <a:pt x="725872" y="413188"/>
                  <a:pt x="725872" y="417004"/>
                </a:cubicBezTo>
                <a:cubicBezTo>
                  <a:pt x="733473" y="432268"/>
                  <a:pt x="733473" y="447532"/>
                  <a:pt x="733473" y="466611"/>
                </a:cubicBezTo>
                <a:cubicBezTo>
                  <a:pt x="733473" y="474243"/>
                  <a:pt x="733473" y="481875"/>
                  <a:pt x="729673" y="493323"/>
                </a:cubicBezTo>
                <a:cubicBezTo>
                  <a:pt x="725872" y="508586"/>
                  <a:pt x="718271" y="523850"/>
                  <a:pt x="706870" y="539114"/>
                </a:cubicBezTo>
                <a:cubicBezTo>
                  <a:pt x="706870" y="539114"/>
                  <a:pt x="703070" y="542930"/>
                  <a:pt x="703070" y="542930"/>
                </a:cubicBezTo>
                <a:cubicBezTo>
                  <a:pt x="691669" y="554377"/>
                  <a:pt x="680268" y="562009"/>
                  <a:pt x="668866" y="569641"/>
                </a:cubicBezTo>
                <a:cubicBezTo>
                  <a:pt x="665066" y="573457"/>
                  <a:pt x="657465" y="577273"/>
                  <a:pt x="653665" y="581089"/>
                </a:cubicBezTo>
                <a:cubicBezTo>
                  <a:pt x="649865" y="581089"/>
                  <a:pt x="649865" y="581089"/>
                  <a:pt x="646064" y="584905"/>
                </a:cubicBezTo>
                <a:cubicBezTo>
                  <a:pt x="638463" y="588721"/>
                  <a:pt x="634663" y="588721"/>
                  <a:pt x="627062" y="592537"/>
                </a:cubicBezTo>
                <a:cubicBezTo>
                  <a:pt x="627062" y="592537"/>
                  <a:pt x="627062" y="592537"/>
                  <a:pt x="623262" y="592537"/>
                </a:cubicBezTo>
                <a:cubicBezTo>
                  <a:pt x="619462" y="592537"/>
                  <a:pt x="611861" y="596352"/>
                  <a:pt x="604260" y="596352"/>
                </a:cubicBezTo>
                <a:cubicBezTo>
                  <a:pt x="604260" y="596352"/>
                  <a:pt x="604260" y="596352"/>
                  <a:pt x="600460" y="596352"/>
                </a:cubicBezTo>
                <a:cubicBezTo>
                  <a:pt x="592859" y="600168"/>
                  <a:pt x="585258" y="600168"/>
                  <a:pt x="573857" y="603984"/>
                </a:cubicBezTo>
                <a:cubicBezTo>
                  <a:pt x="562456" y="603984"/>
                  <a:pt x="551055" y="603984"/>
                  <a:pt x="539654" y="603984"/>
                </a:cubicBezTo>
                <a:cubicBezTo>
                  <a:pt x="532053" y="600168"/>
                  <a:pt x="524452" y="600168"/>
                  <a:pt x="516851" y="600168"/>
                </a:cubicBezTo>
                <a:cubicBezTo>
                  <a:pt x="505450" y="596352"/>
                  <a:pt x="494049" y="592537"/>
                  <a:pt x="482648" y="588721"/>
                </a:cubicBezTo>
                <a:cubicBezTo>
                  <a:pt x="475047" y="584905"/>
                  <a:pt x="471247" y="584905"/>
                  <a:pt x="463646" y="577273"/>
                </a:cubicBezTo>
                <a:cubicBezTo>
                  <a:pt x="459846" y="577273"/>
                  <a:pt x="456045" y="573457"/>
                  <a:pt x="452245" y="569641"/>
                </a:cubicBezTo>
                <a:cubicBezTo>
                  <a:pt x="440844" y="565825"/>
                  <a:pt x="437043" y="554377"/>
                  <a:pt x="429443" y="550561"/>
                </a:cubicBezTo>
                <a:cubicBezTo>
                  <a:pt x="418041" y="539114"/>
                  <a:pt x="410441" y="527666"/>
                  <a:pt x="402840" y="516218"/>
                </a:cubicBezTo>
                <a:cubicBezTo>
                  <a:pt x="399040" y="512402"/>
                  <a:pt x="399040" y="504770"/>
                  <a:pt x="395239" y="497139"/>
                </a:cubicBezTo>
                <a:cubicBezTo>
                  <a:pt x="395239" y="493323"/>
                  <a:pt x="391439" y="489507"/>
                  <a:pt x="391439" y="485691"/>
                </a:cubicBezTo>
                <a:cubicBezTo>
                  <a:pt x="387638" y="466611"/>
                  <a:pt x="383838" y="443716"/>
                  <a:pt x="387638" y="428452"/>
                </a:cubicBezTo>
                <a:cubicBezTo>
                  <a:pt x="391439" y="413188"/>
                  <a:pt x="395239" y="401741"/>
                  <a:pt x="399040" y="390293"/>
                </a:cubicBezTo>
                <a:cubicBezTo>
                  <a:pt x="406640" y="382661"/>
                  <a:pt x="410441" y="375029"/>
                  <a:pt x="418041" y="367397"/>
                </a:cubicBezTo>
                <a:cubicBezTo>
                  <a:pt x="421842" y="359765"/>
                  <a:pt x="429443" y="355950"/>
                  <a:pt x="433243" y="352134"/>
                </a:cubicBezTo>
                <a:cubicBezTo>
                  <a:pt x="440844" y="348318"/>
                  <a:pt x="444644" y="344502"/>
                  <a:pt x="452245" y="340686"/>
                </a:cubicBezTo>
                <a:cubicBezTo>
                  <a:pt x="463646" y="336870"/>
                  <a:pt x="475047" y="333054"/>
                  <a:pt x="490249" y="333054"/>
                </a:cubicBezTo>
                <a:cubicBezTo>
                  <a:pt x="494049" y="333054"/>
                  <a:pt x="501650" y="336870"/>
                  <a:pt x="505450" y="336870"/>
                </a:cubicBezTo>
                <a:cubicBezTo>
                  <a:pt x="509251" y="336870"/>
                  <a:pt x="513051" y="340686"/>
                  <a:pt x="516851" y="344502"/>
                </a:cubicBezTo>
                <a:cubicBezTo>
                  <a:pt x="520652" y="348318"/>
                  <a:pt x="528252" y="348318"/>
                  <a:pt x="532053" y="355950"/>
                </a:cubicBezTo>
                <a:cubicBezTo>
                  <a:pt x="539654" y="363581"/>
                  <a:pt x="547254" y="371213"/>
                  <a:pt x="551055" y="382661"/>
                </a:cubicBezTo>
                <a:cubicBezTo>
                  <a:pt x="558655" y="390293"/>
                  <a:pt x="558655" y="405556"/>
                  <a:pt x="554855" y="413188"/>
                </a:cubicBezTo>
                <a:cubicBezTo>
                  <a:pt x="554855" y="428452"/>
                  <a:pt x="547254" y="439900"/>
                  <a:pt x="532053" y="443716"/>
                </a:cubicBezTo>
                <a:cubicBezTo>
                  <a:pt x="528252" y="443716"/>
                  <a:pt x="528252" y="447532"/>
                  <a:pt x="528252" y="451348"/>
                </a:cubicBezTo>
                <a:cubicBezTo>
                  <a:pt x="520652" y="451348"/>
                  <a:pt x="513051" y="455163"/>
                  <a:pt x="505450" y="451348"/>
                </a:cubicBezTo>
                <a:cubicBezTo>
                  <a:pt x="501650" y="451348"/>
                  <a:pt x="501650" y="451348"/>
                  <a:pt x="497849" y="451348"/>
                </a:cubicBezTo>
                <a:cubicBezTo>
                  <a:pt x="494049" y="447532"/>
                  <a:pt x="490249" y="443716"/>
                  <a:pt x="490249" y="439900"/>
                </a:cubicBezTo>
                <a:cubicBezTo>
                  <a:pt x="482648" y="432268"/>
                  <a:pt x="482648" y="420820"/>
                  <a:pt x="490249" y="409372"/>
                </a:cubicBezTo>
                <a:cubicBezTo>
                  <a:pt x="486448" y="405556"/>
                  <a:pt x="490249" y="401741"/>
                  <a:pt x="482648" y="397925"/>
                </a:cubicBezTo>
                <a:cubicBezTo>
                  <a:pt x="478847" y="397925"/>
                  <a:pt x="475047" y="401741"/>
                  <a:pt x="467446" y="405556"/>
                </a:cubicBezTo>
                <a:cubicBezTo>
                  <a:pt x="467446" y="405556"/>
                  <a:pt x="467446" y="405556"/>
                  <a:pt x="463646" y="405556"/>
                </a:cubicBezTo>
                <a:cubicBezTo>
                  <a:pt x="459846" y="413188"/>
                  <a:pt x="456045" y="417004"/>
                  <a:pt x="456045" y="420820"/>
                </a:cubicBezTo>
                <a:cubicBezTo>
                  <a:pt x="452245" y="428452"/>
                  <a:pt x="452245" y="436084"/>
                  <a:pt x="452245" y="439900"/>
                </a:cubicBezTo>
                <a:cubicBezTo>
                  <a:pt x="452245" y="447532"/>
                  <a:pt x="452245" y="451348"/>
                  <a:pt x="452245" y="458979"/>
                </a:cubicBezTo>
                <a:cubicBezTo>
                  <a:pt x="452245" y="474243"/>
                  <a:pt x="459846" y="485691"/>
                  <a:pt x="463646" y="497139"/>
                </a:cubicBezTo>
                <a:cubicBezTo>
                  <a:pt x="471247" y="500954"/>
                  <a:pt x="475047" y="504770"/>
                  <a:pt x="478847" y="508586"/>
                </a:cubicBezTo>
                <a:cubicBezTo>
                  <a:pt x="486448" y="516218"/>
                  <a:pt x="494049" y="523850"/>
                  <a:pt x="505450" y="527666"/>
                </a:cubicBezTo>
                <a:cubicBezTo>
                  <a:pt x="505450" y="531482"/>
                  <a:pt x="509251" y="531482"/>
                  <a:pt x="513051" y="531482"/>
                </a:cubicBezTo>
                <a:cubicBezTo>
                  <a:pt x="516851" y="531482"/>
                  <a:pt x="516851" y="535298"/>
                  <a:pt x="520652" y="535298"/>
                </a:cubicBezTo>
                <a:cubicBezTo>
                  <a:pt x="528252" y="535298"/>
                  <a:pt x="535853" y="539114"/>
                  <a:pt x="547254" y="539114"/>
                </a:cubicBezTo>
                <a:cubicBezTo>
                  <a:pt x="547254" y="539114"/>
                  <a:pt x="551055" y="539114"/>
                  <a:pt x="554855" y="539114"/>
                </a:cubicBezTo>
                <a:cubicBezTo>
                  <a:pt x="558655" y="539114"/>
                  <a:pt x="562456" y="539114"/>
                  <a:pt x="566256" y="539114"/>
                </a:cubicBezTo>
                <a:cubicBezTo>
                  <a:pt x="573857" y="539114"/>
                  <a:pt x="577657" y="539114"/>
                  <a:pt x="585258" y="539114"/>
                </a:cubicBezTo>
                <a:cubicBezTo>
                  <a:pt x="592859" y="539114"/>
                  <a:pt x="600460" y="535298"/>
                  <a:pt x="604260" y="535298"/>
                </a:cubicBezTo>
                <a:cubicBezTo>
                  <a:pt x="604260" y="535298"/>
                  <a:pt x="604260" y="535298"/>
                  <a:pt x="608060" y="535298"/>
                </a:cubicBezTo>
                <a:cubicBezTo>
                  <a:pt x="608060" y="531482"/>
                  <a:pt x="611861" y="531482"/>
                  <a:pt x="615661" y="531482"/>
                </a:cubicBezTo>
                <a:cubicBezTo>
                  <a:pt x="615661" y="527666"/>
                  <a:pt x="619462" y="527666"/>
                  <a:pt x="619462" y="527666"/>
                </a:cubicBezTo>
                <a:cubicBezTo>
                  <a:pt x="627062" y="523850"/>
                  <a:pt x="630863" y="520034"/>
                  <a:pt x="634663" y="516218"/>
                </a:cubicBezTo>
                <a:cubicBezTo>
                  <a:pt x="642264" y="512402"/>
                  <a:pt x="646064" y="508586"/>
                  <a:pt x="649865" y="508586"/>
                </a:cubicBezTo>
                <a:cubicBezTo>
                  <a:pt x="653665" y="500954"/>
                  <a:pt x="661266" y="493323"/>
                  <a:pt x="661266" y="489507"/>
                </a:cubicBezTo>
                <a:cubicBezTo>
                  <a:pt x="665066" y="485691"/>
                  <a:pt x="665066" y="478059"/>
                  <a:pt x="668866" y="478059"/>
                </a:cubicBezTo>
                <a:cubicBezTo>
                  <a:pt x="672667" y="470427"/>
                  <a:pt x="676467" y="466611"/>
                  <a:pt x="672667" y="458979"/>
                </a:cubicBezTo>
                <a:cubicBezTo>
                  <a:pt x="672667" y="455163"/>
                  <a:pt x="672667" y="447532"/>
                  <a:pt x="672667" y="443716"/>
                </a:cubicBezTo>
                <a:cubicBezTo>
                  <a:pt x="668866" y="439900"/>
                  <a:pt x="668866" y="436084"/>
                  <a:pt x="668866" y="432268"/>
                </a:cubicBezTo>
                <a:cubicBezTo>
                  <a:pt x="661266" y="420820"/>
                  <a:pt x="657465" y="409372"/>
                  <a:pt x="646064" y="397925"/>
                </a:cubicBezTo>
                <a:cubicBezTo>
                  <a:pt x="642264" y="390293"/>
                  <a:pt x="653665" y="386477"/>
                  <a:pt x="657465" y="378845"/>
                </a:cubicBezTo>
                <a:cubicBezTo>
                  <a:pt x="661266" y="375029"/>
                  <a:pt x="665066" y="371213"/>
                  <a:pt x="668866" y="367397"/>
                </a:cubicBezTo>
                <a:cubicBezTo>
                  <a:pt x="672667" y="363581"/>
                  <a:pt x="676467" y="359765"/>
                  <a:pt x="680268" y="355950"/>
                </a:cubicBezTo>
                <a:cubicBezTo>
                  <a:pt x="684068" y="348318"/>
                  <a:pt x="687868" y="340686"/>
                  <a:pt x="687868" y="336870"/>
                </a:cubicBezTo>
                <a:cubicBezTo>
                  <a:pt x="691669" y="317790"/>
                  <a:pt x="687868" y="302527"/>
                  <a:pt x="684068" y="287263"/>
                </a:cubicBezTo>
                <a:cubicBezTo>
                  <a:pt x="684068" y="283447"/>
                  <a:pt x="680268" y="279631"/>
                  <a:pt x="680268" y="279631"/>
                </a:cubicBezTo>
                <a:cubicBezTo>
                  <a:pt x="676467" y="271999"/>
                  <a:pt x="672667" y="264367"/>
                  <a:pt x="665066" y="256736"/>
                </a:cubicBezTo>
                <a:cubicBezTo>
                  <a:pt x="653665" y="249104"/>
                  <a:pt x="646064" y="241472"/>
                  <a:pt x="630863" y="237656"/>
                </a:cubicBezTo>
                <a:cubicBezTo>
                  <a:pt x="619462" y="233840"/>
                  <a:pt x="608060" y="233840"/>
                  <a:pt x="596659" y="233840"/>
                </a:cubicBezTo>
                <a:cubicBezTo>
                  <a:pt x="577657" y="233840"/>
                  <a:pt x="562456" y="241472"/>
                  <a:pt x="547254" y="245288"/>
                </a:cubicBezTo>
                <a:cubicBezTo>
                  <a:pt x="535853" y="245288"/>
                  <a:pt x="543454" y="233840"/>
                  <a:pt x="539654" y="230024"/>
                </a:cubicBezTo>
                <a:cubicBezTo>
                  <a:pt x="543454" y="210945"/>
                  <a:pt x="539654" y="188049"/>
                  <a:pt x="528252" y="172785"/>
                </a:cubicBezTo>
                <a:cubicBezTo>
                  <a:pt x="528252" y="168970"/>
                  <a:pt x="524452" y="165154"/>
                  <a:pt x="520652" y="165154"/>
                </a:cubicBezTo>
                <a:cubicBezTo>
                  <a:pt x="516851" y="157522"/>
                  <a:pt x="505450" y="149890"/>
                  <a:pt x="497849" y="146074"/>
                </a:cubicBezTo>
                <a:cubicBezTo>
                  <a:pt x="490249" y="142258"/>
                  <a:pt x="482648" y="138442"/>
                  <a:pt x="475047" y="134626"/>
                </a:cubicBezTo>
                <a:cubicBezTo>
                  <a:pt x="463646" y="130810"/>
                  <a:pt x="452245" y="126994"/>
                  <a:pt x="440844" y="123178"/>
                </a:cubicBezTo>
                <a:cubicBezTo>
                  <a:pt x="433243" y="123178"/>
                  <a:pt x="429443" y="119363"/>
                  <a:pt x="425642" y="115547"/>
                </a:cubicBezTo>
                <a:cubicBezTo>
                  <a:pt x="421842" y="115547"/>
                  <a:pt x="418041" y="111731"/>
                  <a:pt x="414241" y="111731"/>
                </a:cubicBezTo>
                <a:cubicBezTo>
                  <a:pt x="406640" y="107915"/>
                  <a:pt x="395239" y="104099"/>
                  <a:pt x="387638" y="100283"/>
                </a:cubicBezTo>
                <a:cubicBezTo>
                  <a:pt x="387638" y="96467"/>
                  <a:pt x="383838" y="96467"/>
                  <a:pt x="380038" y="92651"/>
                </a:cubicBezTo>
                <a:cubicBezTo>
                  <a:pt x="376237" y="92651"/>
                  <a:pt x="376237" y="88835"/>
                  <a:pt x="372437" y="85019"/>
                </a:cubicBezTo>
                <a:cubicBezTo>
                  <a:pt x="368637" y="92651"/>
                  <a:pt x="361036" y="100283"/>
                  <a:pt x="357235" y="104099"/>
                </a:cubicBezTo>
                <a:cubicBezTo>
                  <a:pt x="349635" y="111731"/>
                  <a:pt x="338233" y="115547"/>
                  <a:pt x="330633" y="119363"/>
                </a:cubicBezTo>
                <a:cubicBezTo>
                  <a:pt x="323032" y="123178"/>
                  <a:pt x="315431" y="126994"/>
                  <a:pt x="311631" y="126994"/>
                </a:cubicBezTo>
                <a:cubicBezTo>
                  <a:pt x="307830" y="130810"/>
                  <a:pt x="304030" y="126994"/>
                  <a:pt x="304030" y="130810"/>
                </a:cubicBezTo>
                <a:cubicBezTo>
                  <a:pt x="296429" y="130810"/>
                  <a:pt x="292629" y="130810"/>
                  <a:pt x="285028" y="134626"/>
                </a:cubicBezTo>
                <a:cubicBezTo>
                  <a:pt x="285028" y="134626"/>
                  <a:pt x="281228" y="134626"/>
                  <a:pt x="281228" y="138442"/>
                </a:cubicBezTo>
                <a:cubicBezTo>
                  <a:pt x="269827" y="138442"/>
                  <a:pt x="262226" y="142258"/>
                  <a:pt x="254625" y="146074"/>
                </a:cubicBezTo>
                <a:cubicBezTo>
                  <a:pt x="254625" y="146074"/>
                  <a:pt x="250825" y="146074"/>
                  <a:pt x="250825" y="146074"/>
                </a:cubicBezTo>
                <a:cubicBezTo>
                  <a:pt x="239424" y="149890"/>
                  <a:pt x="231823" y="157522"/>
                  <a:pt x="224222" y="165154"/>
                </a:cubicBezTo>
                <a:cubicBezTo>
                  <a:pt x="224222" y="165154"/>
                  <a:pt x="220422" y="168970"/>
                  <a:pt x="220422" y="168970"/>
                </a:cubicBezTo>
                <a:cubicBezTo>
                  <a:pt x="216621" y="172785"/>
                  <a:pt x="212821" y="180417"/>
                  <a:pt x="209021" y="184233"/>
                </a:cubicBezTo>
                <a:cubicBezTo>
                  <a:pt x="205220" y="191865"/>
                  <a:pt x="201420" y="195681"/>
                  <a:pt x="201420" y="203313"/>
                </a:cubicBezTo>
                <a:cubicBezTo>
                  <a:pt x="201420" y="207129"/>
                  <a:pt x="197619" y="207129"/>
                  <a:pt x="201420" y="207129"/>
                </a:cubicBezTo>
                <a:cubicBezTo>
                  <a:pt x="197619" y="214761"/>
                  <a:pt x="197619" y="226208"/>
                  <a:pt x="197619" y="233840"/>
                </a:cubicBezTo>
                <a:cubicBezTo>
                  <a:pt x="197619" y="233840"/>
                  <a:pt x="201420" y="241472"/>
                  <a:pt x="197619" y="241472"/>
                </a:cubicBezTo>
                <a:cubicBezTo>
                  <a:pt x="186218" y="245288"/>
                  <a:pt x="174817" y="237656"/>
                  <a:pt x="159616" y="237656"/>
                </a:cubicBezTo>
                <a:cubicBezTo>
                  <a:pt x="159616" y="237656"/>
                  <a:pt x="159616" y="237656"/>
                  <a:pt x="136813" y="237656"/>
                </a:cubicBezTo>
                <a:cubicBezTo>
                  <a:pt x="136813" y="241472"/>
                  <a:pt x="133013" y="237656"/>
                  <a:pt x="133013" y="241472"/>
                </a:cubicBezTo>
                <a:cubicBezTo>
                  <a:pt x="125412" y="241472"/>
                  <a:pt x="117811" y="241472"/>
                  <a:pt x="110211" y="245288"/>
                </a:cubicBezTo>
                <a:cubicBezTo>
                  <a:pt x="106410" y="249104"/>
                  <a:pt x="102610" y="245288"/>
                  <a:pt x="98810" y="249104"/>
                </a:cubicBezTo>
                <a:cubicBezTo>
                  <a:pt x="95009" y="252920"/>
                  <a:pt x="95009" y="249104"/>
                  <a:pt x="91209" y="252920"/>
                </a:cubicBezTo>
                <a:cubicBezTo>
                  <a:pt x="87408" y="256736"/>
                  <a:pt x="83608" y="260552"/>
                  <a:pt x="79808" y="264367"/>
                </a:cubicBezTo>
                <a:cubicBezTo>
                  <a:pt x="76007" y="268183"/>
                  <a:pt x="72207" y="271999"/>
                  <a:pt x="72207" y="275815"/>
                </a:cubicBezTo>
                <a:cubicBezTo>
                  <a:pt x="68407" y="279631"/>
                  <a:pt x="68407" y="279631"/>
                  <a:pt x="64606" y="283447"/>
                </a:cubicBezTo>
                <a:cubicBezTo>
                  <a:pt x="60806" y="294895"/>
                  <a:pt x="57005" y="306343"/>
                  <a:pt x="57005" y="317790"/>
                </a:cubicBezTo>
                <a:cubicBezTo>
                  <a:pt x="57005" y="333054"/>
                  <a:pt x="60806" y="344502"/>
                  <a:pt x="64606" y="355950"/>
                </a:cubicBezTo>
                <a:cubicBezTo>
                  <a:pt x="72207" y="375029"/>
                  <a:pt x="83608" y="390293"/>
                  <a:pt x="102610" y="397925"/>
                </a:cubicBezTo>
                <a:cubicBezTo>
                  <a:pt x="102610" y="401741"/>
                  <a:pt x="106410" y="397925"/>
                  <a:pt x="106410" y="401741"/>
                </a:cubicBezTo>
                <a:cubicBezTo>
                  <a:pt x="106410" y="409372"/>
                  <a:pt x="98810" y="413188"/>
                  <a:pt x="95009" y="420820"/>
                </a:cubicBezTo>
                <a:cubicBezTo>
                  <a:pt x="91209" y="424636"/>
                  <a:pt x="91209" y="432268"/>
                  <a:pt x="87408" y="439900"/>
                </a:cubicBezTo>
                <a:cubicBezTo>
                  <a:pt x="83608" y="447532"/>
                  <a:pt x="79808" y="458979"/>
                  <a:pt x="79808" y="466611"/>
                </a:cubicBezTo>
                <a:cubicBezTo>
                  <a:pt x="79808" y="481875"/>
                  <a:pt x="83608" y="493323"/>
                  <a:pt x="91209" y="504770"/>
                </a:cubicBezTo>
                <a:cubicBezTo>
                  <a:pt x="98810" y="512402"/>
                  <a:pt x="102610" y="520034"/>
                  <a:pt x="110211" y="523850"/>
                </a:cubicBezTo>
                <a:cubicBezTo>
                  <a:pt x="114011" y="527666"/>
                  <a:pt x="117811" y="531482"/>
                  <a:pt x="121612" y="535298"/>
                </a:cubicBezTo>
                <a:cubicBezTo>
                  <a:pt x="125412" y="535298"/>
                  <a:pt x="129213" y="535298"/>
                  <a:pt x="129213" y="535298"/>
                </a:cubicBezTo>
                <a:cubicBezTo>
                  <a:pt x="133013" y="539114"/>
                  <a:pt x="136813" y="539114"/>
                  <a:pt x="140614" y="542930"/>
                </a:cubicBezTo>
                <a:cubicBezTo>
                  <a:pt x="148215" y="542930"/>
                  <a:pt x="152015" y="546745"/>
                  <a:pt x="155815" y="546745"/>
                </a:cubicBezTo>
                <a:cubicBezTo>
                  <a:pt x="159616" y="546745"/>
                  <a:pt x="159616" y="550561"/>
                  <a:pt x="159616" y="546745"/>
                </a:cubicBezTo>
                <a:cubicBezTo>
                  <a:pt x="163416" y="550561"/>
                  <a:pt x="163416" y="546745"/>
                  <a:pt x="167216" y="550561"/>
                </a:cubicBezTo>
                <a:cubicBezTo>
                  <a:pt x="171017" y="550561"/>
                  <a:pt x="171017" y="550561"/>
                  <a:pt x="174817" y="550561"/>
                </a:cubicBezTo>
                <a:cubicBezTo>
                  <a:pt x="174817" y="550561"/>
                  <a:pt x="178618" y="550561"/>
                  <a:pt x="178618" y="550561"/>
                </a:cubicBezTo>
                <a:cubicBezTo>
                  <a:pt x="182418" y="550561"/>
                  <a:pt x="190019" y="554377"/>
                  <a:pt x="190019" y="550561"/>
                </a:cubicBezTo>
                <a:cubicBezTo>
                  <a:pt x="197619" y="550561"/>
                  <a:pt x="205220" y="550561"/>
                  <a:pt x="209021" y="550561"/>
                </a:cubicBezTo>
                <a:cubicBezTo>
                  <a:pt x="212821" y="550561"/>
                  <a:pt x="216621" y="550561"/>
                  <a:pt x="216621" y="550561"/>
                </a:cubicBezTo>
                <a:cubicBezTo>
                  <a:pt x="220422" y="550561"/>
                  <a:pt x="224222" y="546745"/>
                  <a:pt x="228022" y="546745"/>
                </a:cubicBezTo>
                <a:cubicBezTo>
                  <a:pt x="231823" y="542930"/>
                  <a:pt x="235623" y="546745"/>
                  <a:pt x="239424" y="542930"/>
                </a:cubicBezTo>
                <a:cubicBezTo>
                  <a:pt x="247024" y="535298"/>
                  <a:pt x="254625" y="531482"/>
                  <a:pt x="258426" y="527666"/>
                </a:cubicBezTo>
                <a:cubicBezTo>
                  <a:pt x="266026" y="523850"/>
                  <a:pt x="269827" y="520034"/>
                  <a:pt x="273627" y="512402"/>
                </a:cubicBezTo>
                <a:cubicBezTo>
                  <a:pt x="277427" y="512402"/>
                  <a:pt x="281228" y="508586"/>
                  <a:pt x="281228" y="504770"/>
                </a:cubicBezTo>
                <a:cubicBezTo>
                  <a:pt x="281228" y="504770"/>
                  <a:pt x="285028" y="500954"/>
                  <a:pt x="285028" y="500954"/>
                </a:cubicBezTo>
                <a:cubicBezTo>
                  <a:pt x="288829" y="497139"/>
                  <a:pt x="288829" y="493323"/>
                  <a:pt x="292629" y="489507"/>
                </a:cubicBezTo>
                <a:cubicBezTo>
                  <a:pt x="292629" y="481875"/>
                  <a:pt x="296429" y="478059"/>
                  <a:pt x="296429" y="470427"/>
                </a:cubicBezTo>
                <a:cubicBezTo>
                  <a:pt x="300230" y="462795"/>
                  <a:pt x="296429" y="455163"/>
                  <a:pt x="296429" y="447532"/>
                </a:cubicBezTo>
                <a:cubicBezTo>
                  <a:pt x="292629" y="432268"/>
                  <a:pt x="288829" y="420820"/>
                  <a:pt x="277427" y="409372"/>
                </a:cubicBezTo>
                <a:cubicBezTo>
                  <a:pt x="273627" y="405556"/>
                  <a:pt x="269827" y="405556"/>
                  <a:pt x="266026" y="405556"/>
                </a:cubicBezTo>
                <a:cubicBezTo>
                  <a:pt x="262226" y="409372"/>
                  <a:pt x="258426" y="413188"/>
                  <a:pt x="258426" y="417004"/>
                </a:cubicBezTo>
                <a:cubicBezTo>
                  <a:pt x="258426" y="424636"/>
                  <a:pt x="262226" y="436084"/>
                  <a:pt x="258426" y="443716"/>
                </a:cubicBezTo>
                <a:cubicBezTo>
                  <a:pt x="258426" y="451348"/>
                  <a:pt x="250825" y="458979"/>
                  <a:pt x="239424" y="462795"/>
                </a:cubicBezTo>
                <a:cubicBezTo>
                  <a:pt x="231823" y="462795"/>
                  <a:pt x="220422" y="458979"/>
                  <a:pt x="212821" y="451348"/>
                </a:cubicBezTo>
                <a:cubicBezTo>
                  <a:pt x="209021" y="451348"/>
                  <a:pt x="209021" y="447532"/>
                  <a:pt x="209021" y="443716"/>
                </a:cubicBezTo>
                <a:cubicBezTo>
                  <a:pt x="197619" y="439900"/>
                  <a:pt x="193819" y="428452"/>
                  <a:pt x="193819" y="417004"/>
                </a:cubicBezTo>
                <a:cubicBezTo>
                  <a:pt x="190019" y="413188"/>
                  <a:pt x="190019" y="405556"/>
                  <a:pt x="193819" y="401741"/>
                </a:cubicBezTo>
                <a:cubicBezTo>
                  <a:pt x="193819" y="390293"/>
                  <a:pt x="197619" y="378845"/>
                  <a:pt x="205220" y="371213"/>
                </a:cubicBezTo>
                <a:cubicBezTo>
                  <a:pt x="209021" y="367397"/>
                  <a:pt x="212821" y="367397"/>
                  <a:pt x="212821" y="363581"/>
                </a:cubicBezTo>
                <a:cubicBezTo>
                  <a:pt x="216621" y="359765"/>
                  <a:pt x="224222" y="355950"/>
                  <a:pt x="228022" y="355950"/>
                </a:cubicBezTo>
                <a:cubicBezTo>
                  <a:pt x="235623" y="352134"/>
                  <a:pt x="239424" y="348318"/>
                  <a:pt x="247024" y="348318"/>
                </a:cubicBezTo>
                <a:cubicBezTo>
                  <a:pt x="250825" y="348318"/>
                  <a:pt x="254625" y="344502"/>
                  <a:pt x="258426" y="348318"/>
                </a:cubicBezTo>
                <a:cubicBezTo>
                  <a:pt x="258426" y="348318"/>
                  <a:pt x="258426" y="348318"/>
                  <a:pt x="258426" y="344502"/>
                </a:cubicBezTo>
                <a:cubicBezTo>
                  <a:pt x="262226" y="348318"/>
                  <a:pt x="266026" y="344502"/>
                  <a:pt x="266026" y="348318"/>
                </a:cubicBezTo>
                <a:cubicBezTo>
                  <a:pt x="273627" y="344502"/>
                  <a:pt x="281228" y="348318"/>
                  <a:pt x="288829" y="348318"/>
                </a:cubicBezTo>
                <a:cubicBezTo>
                  <a:pt x="300230" y="355950"/>
                  <a:pt x="307830" y="359765"/>
                  <a:pt x="319232" y="367397"/>
                </a:cubicBezTo>
                <a:cubicBezTo>
                  <a:pt x="330633" y="382661"/>
                  <a:pt x="345834" y="397925"/>
                  <a:pt x="349635" y="417004"/>
                </a:cubicBezTo>
                <a:cubicBezTo>
                  <a:pt x="349635" y="424636"/>
                  <a:pt x="353435" y="428452"/>
                  <a:pt x="353435" y="436084"/>
                </a:cubicBezTo>
                <a:cubicBezTo>
                  <a:pt x="353435" y="436084"/>
                  <a:pt x="353435" y="436084"/>
                  <a:pt x="353435" y="439900"/>
                </a:cubicBezTo>
                <a:cubicBezTo>
                  <a:pt x="357235" y="451348"/>
                  <a:pt x="353435" y="458979"/>
                  <a:pt x="353435" y="470427"/>
                </a:cubicBezTo>
                <a:cubicBezTo>
                  <a:pt x="357235" y="478059"/>
                  <a:pt x="353435" y="489507"/>
                  <a:pt x="349635" y="500954"/>
                </a:cubicBezTo>
                <a:cubicBezTo>
                  <a:pt x="345834" y="516218"/>
                  <a:pt x="338233" y="527666"/>
                  <a:pt x="330633" y="542930"/>
                </a:cubicBezTo>
                <a:cubicBezTo>
                  <a:pt x="323032" y="550561"/>
                  <a:pt x="319232" y="558193"/>
                  <a:pt x="311631" y="562009"/>
                </a:cubicBezTo>
                <a:cubicBezTo>
                  <a:pt x="304030" y="569641"/>
                  <a:pt x="300230" y="573457"/>
                  <a:pt x="292629" y="577273"/>
                </a:cubicBezTo>
                <a:cubicBezTo>
                  <a:pt x="292629" y="577273"/>
                  <a:pt x="292629" y="581089"/>
                  <a:pt x="288829" y="577273"/>
                </a:cubicBezTo>
                <a:cubicBezTo>
                  <a:pt x="273627" y="588721"/>
                  <a:pt x="258426" y="596352"/>
                  <a:pt x="239424" y="603984"/>
                </a:cubicBezTo>
                <a:cubicBezTo>
                  <a:pt x="235623" y="603984"/>
                  <a:pt x="235623" y="603984"/>
                  <a:pt x="231823" y="603984"/>
                </a:cubicBezTo>
                <a:cubicBezTo>
                  <a:pt x="224222" y="607800"/>
                  <a:pt x="212821" y="607800"/>
                  <a:pt x="205220" y="607800"/>
                </a:cubicBezTo>
                <a:cubicBezTo>
                  <a:pt x="201420" y="611616"/>
                  <a:pt x="193819" y="611616"/>
                  <a:pt x="190019" y="611616"/>
                </a:cubicBezTo>
                <a:cubicBezTo>
                  <a:pt x="186218" y="611616"/>
                  <a:pt x="182418" y="607800"/>
                  <a:pt x="178618" y="611616"/>
                </a:cubicBezTo>
                <a:cubicBezTo>
                  <a:pt x="174817" y="611616"/>
                  <a:pt x="171017" y="607800"/>
                  <a:pt x="163416" y="607800"/>
                </a:cubicBezTo>
                <a:cubicBezTo>
                  <a:pt x="155815" y="607800"/>
                  <a:pt x="152015" y="607800"/>
                  <a:pt x="144414" y="603984"/>
                </a:cubicBezTo>
                <a:cubicBezTo>
                  <a:pt x="140614" y="603984"/>
                  <a:pt x="136813" y="603984"/>
                  <a:pt x="133013" y="603984"/>
                </a:cubicBezTo>
                <a:cubicBezTo>
                  <a:pt x="129213" y="600168"/>
                  <a:pt x="121612" y="600168"/>
                  <a:pt x="114011" y="596352"/>
                </a:cubicBezTo>
                <a:cubicBezTo>
                  <a:pt x="110211" y="592537"/>
                  <a:pt x="106410" y="592537"/>
                  <a:pt x="102610" y="592537"/>
                </a:cubicBezTo>
                <a:cubicBezTo>
                  <a:pt x="91209" y="588721"/>
                  <a:pt x="83608" y="581089"/>
                  <a:pt x="76007" y="577273"/>
                </a:cubicBezTo>
                <a:cubicBezTo>
                  <a:pt x="76007" y="573457"/>
                  <a:pt x="72207" y="573457"/>
                  <a:pt x="72207" y="573457"/>
                </a:cubicBezTo>
                <a:cubicBezTo>
                  <a:pt x="64606" y="562009"/>
                  <a:pt x="57005" y="554377"/>
                  <a:pt x="49405" y="546745"/>
                </a:cubicBezTo>
                <a:cubicBezTo>
                  <a:pt x="41804" y="535298"/>
                  <a:pt x="34203" y="523850"/>
                  <a:pt x="26602" y="512402"/>
                </a:cubicBezTo>
                <a:cubicBezTo>
                  <a:pt x="22802" y="500954"/>
                  <a:pt x="22802" y="489507"/>
                  <a:pt x="19002" y="478059"/>
                </a:cubicBezTo>
                <a:cubicBezTo>
                  <a:pt x="19002" y="470427"/>
                  <a:pt x="19002" y="462795"/>
                  <a:pt x="19002" y="455163"/>
                </a:cubicBezTo>
                <a:cubicBezTo>
                  <a:pt x="22802" y="443716"/>
                  <a:pt x="26602" y="428452"/>
                  <a:pt x="30403" y="417004"/>
                </a:cubicBezTo>
                <a:cubicBezTo>
                  <a:pt x="30403" y="413188"/>
                  <a:pt x="34203" y="413188"/>
                  <a:pt x="34203" y="409372"/>
                </a:cubicBezTo>
                <a:cubicBezTo>
                  <a:pt x="19002" y="394109"/>
                  <a:pt x="7601" y="382661"/>
                  <a:pt x="7601" y="363581"/>
                </a:cubicBezTo>
                <a:cubicBezTo>
                  <a:pt x="3800" y="355950"/>
                  <a:pt x="0" y="348318"/>
                  <a:pt x="0" y="336870"/>
                </a:cubicBezTo>
                <a:cubicBezTo>
                  <a:pt x="0" y="317790"/>
                  <a:pt x="0" y="298711"/>
                  <a:pt x="7601" y="279631"/>
                </a:cubicBezTo>
                <a:cubicBezTo>
                  <a:pt x="7601" y="271999"/>
                  <a:pt x="11401" y="271999"/>
                  <a:pt x="11401" y="264367"/>
                </a:cubicBezTo>
                <a:cubicBezTo>
                  <a:pt x="11401" y="260552"/>
                  <a:pt x="15201" y="256736"/>
                  <a:pt x="19002" y="252920"/>
                </a:cubicBezTo>
                <a:cubicBezTo>
                  <a:pt x="22802" y="241472"/>
                  <a:pt x="30403" y="233840"/>
                  <a:pt x="38004" y="222392"/>
                </a:cubicBezTo>
                <a:cubicBezTo>
                  <a:pt x="45604" y="218576"/>
                  <a:pt x="53205" y="207129"/>
                  <a:pt x="60806" y="203313"/>
                </a:cubicBezTo>
                <a:cubicBezTo>
                  <a:pt x="64606" y="199497"/>
                  <a:pt x="72207" y="199497"/>
                  <a:pt x="76007" y="195681"/>
                </a:cubicBezTo>
                <a:cubicBezTo>
                  <a:pt x="76007" y="191865"/>
                  <a:pt x="83608" y="191865"/>
                  <a:pt x="83608" y="191865"/>
                </a:cubicBezTo>
                <a:cubicBezTo>
                  <a:pt x="98810" y="188049"/>
                  <a:pt x="110211" y="180417"/>
                  <a:pt x="125412" y="184233"/>
                </a:cubicBezTo>
                <a:cubicBezTo>
                  <a:pt x="133013" y="180417"/>
                  <a:pt x="136813" y="184233"/>
                  <a:pt x="140614" y="180417"/>
                </a:cubicBezTo>
                <a:cubicBezTo>
                  <a:pt x="140614" y="180417"/>
                  <a:pt x="140614" y="180417"/>
                  <a:pt x="148215" y="184233"/>
                </a:cubicBezTo>
                <a:cubicBezTo>
                  <a:pt x="148215" y="180417"/>
                  <a:pt x="148215" y="172785"/>
                  <a:pt x="148215" y="168970"/>
                </a:cubicBezTo>
                <a:cubicBezTo>
                  <a:pt x="152015" y="168970"/>
                  <a:pt x="152015" y="165154"/>
                  <a:pt x="152015" y="165154"/>
                </a:cubicBezTo>
                <a:cubicBezTo>
                  <a:pt x="155815" y="153706"/>
                  <a:pt x="159616" y="146074"/>
                  <a:pt x="167216" y="138442"/>
                </a:cubicBezTo>
                <a:cubicBezTo>
                  <a:pt x="171017" y="130810"/>
                  <a:pt x="174817" y="123178"/>
                  <a:pt x="182418" y="119363"/>
                </a:cubicBezTo>
                <a:cubicBezTo>
                  <a:pt x="186218" y="115547"/>
                  <a:pt x="190019" y="111731"/>
                  <a:pt x="193819" y="107915"/>
                </a:cubicBezTo>
                <a:cubicBezTo>
                  <a:pt x="197619" y="107915"/>
                  <a:pt x="201420" y="104099"/>
                  <a:pt x="205220" y="104099"/>
                </a:cubicBezTo>
                <a:cubicBezTo>
                  <a:pt x="205220" y="104099"/>
                  <a:pt x="205220" y="104099"/>
                  <a:pt x="209021" y="104099"/>
                </a:cubicBezTo>
                <a:cubicBezTo>
                  <a:pt x="212821" y="100283"/>
                  <a:pt x="216621" y="96467"/>
                  <a:pt x="224222" y="96467"/>
                </a:cubicBezTo>
                <a:cubicBezTo>
                  <a:pt x="228022" y="92651"/>
                  <a:pt x="239424" y="92651"/>
                  <a:pt x="243224" y="88835"/>
                </a:cubicBezTo>
                <a:cubicBezTo>
                  <a:pt x="247024" y="88835"/>
                  <a:pt x="247024" y="88835"/>
                  <a:pt x="247024" y="88835"/>
                </a:cubicBezTo>
                <a:cubicBezTo>
                  <a:pt x="262226" y="85019"/>
                  <a:pt x="273627" y="81203"/>
                  <a:pt x="285028" y="77387"/>
                </a:cubicBezTo>
                <a:cubicBezTo>
                  <a:pt x="288829" y="77387"/>
                  <a:pt x="292629" y="73572"/>
                  <a:pt x="296429" y="73572"/>
                </a:cubicBezTo>
                <a:cubicBezTo>
                  <a:pt x="296429" y="73572"/>
                  <a:pt x="296429" y="69756"/>
                  <a:pt x="300230" y="69756"/>
                </a:cubicBezTo>
                <a:cubicBezTo>
                  <a:pt x="307830" y="65940"/>
                  <a:pt x="315431" y="62124"/>
                  <a:pt x="323032" y="58308"/>
                </a:cubicBezTo>
                <a:cubicBezTo>
                  <a:pt x="326832" y="50676"/>
                  <a:pt x="334433" y="46860"/>
                  <a:pt x="342034" y="39228"/>
                </a:cubicBezTo>
                <a:cubicBezTo>
                  <a:pt x="349635" y="23965"/>
                  <a:pt x="361036" y="12517"/>
                  <a:pt x="364836" y="1069"/>
                </a:cubicBezTo>
                <a:close/>
              </a:path>
            </a:pathLst>
          </a:cu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6" name="任意多边形 4"/>
          <p:cNvSpPr>
            <a:spLocks noChangeArrowheads="1"/>
          </p:cNvSpPr>
          <p:nvPr/>
        </p:nvSpPr>
        <p:spPr bwMode="auto">
          <a:xfrm rot="10800000">
            <a:off x="5464175" y="4238625"/>
            <a:ext cx="1150938" cy="938213"/>
          </a:xfrm>
          <a:custGeom>
            <a:avLst/>
            <a:gdLst>
              <a:gd name="T0" fmla="*/ 410441 w 752475"/>
              <a:gd name="T1" fmla="*/ 43044 h 611616"/>
              <a:gd name="T2" fmla="*/ 459846 w 752475"/>
              <a:gd name="T3" fmla="*/ 65940 h 611616"/>
              <a:gd name="T4" fmla="*/ 528252 w 752475"/>
              <a:gd name="T5" fmla="*/ 88835 h 611616"/>
              <a:gd name="T6" fmla="*/ 577657 w 752475"/>
              <a:gd name="T7" fmla="*/ 134626 h 611616"/>
              <a:gd name="T8" fmla="*/ 634663 w 752475"/>
              <a:gd name="T9" fmla="*/ 172785 h 611616"/>
              <a:gd name="T10" fmla="*/ 714471 w 752475"/>
              <a:gd name="T11" fmla="*/ 222392 h 611616"/>
              <a:gd name="T12" fmla="*/ 748674 w 752475"/>
              <a:gd name="T13" fmla="*/ 294895 h 611616"/>
              <a:gd name="T14" fmla="*/ 748674 w 752475"/>
              <a:gd name="T15" fmla="*/ 348318 h 611616"/>
              <a:gd name="T16" fmla="*/ 733473 w 752475"/>
              <a:gd name="T17" fmla="*/ 466611 h 611616"/>
              <a:gd name="T18" fmla="*/ 668866 w 752475"/>
              <a:gd name="T19" fmla="*/ 569641 h 611616"/>
              <a:gd name="T20" fmla="*/ 623262 w 752475"/>
              <a:gd name="T21" fmla="*/ 592537 h 611616"/>
              <a:gd name="T22" fmla="*/ 539654 w 752475"/>
              <a:gd name="T23" fmla="*/ 603984 h 611616"/>
              <a:gd name="T24" fmla="*/ 452245 w 752475"/>
              <a:gd name="T25" fmla="*/ 569641 h 611616"/>
              <a:gd name="T26" fmla="*/ 391439 w 752475"/>
              <a:gd name="T27" fmla="*/ 485691 h 611616"/>
              <a:gd name="T28" fmla="*/ 433243 w 752475"/>
              <a:gd name="T29" fmla="*/ 352134 h 611616"/>
              <a:gd name="T30" fmla="*/ 516851 w 752475"/>
              <a:gd name="T31" fmla="*/ 344502 h 611616"/>
              <a:gd name="T32" fmla="*/ 532053 w 752475"/>
              <a:gd name="T33" fmla="*/ 443716 h 611616"/>
              <a:gd name="T34" fmla="*/ 490249 w 752475"/>
              <a:gd name="T35" fmla="*/ 439900 h 611616"/>
              <a:gd name="T36" fmla="*/ 463646 w 752475"/>
              <a:gd name="T37" fmla="*/ 405556 h 611616"/>
              <a:gd name="T38" fmla="*/ 463646 w 752475"/>
              <a:gd name="T39" fmla="*/ 497139 h 611616"/>
              <a:gd name="T40" fmla="*/ 520652 w 752475"/>
              <a:gd name="T41" fmla="*/ 535298 h 611616"/>
              <a:gd name="T42" fmla="*/ 585258 w 752475"/>
              <a:gd name="T43" fmla="*/ 539114 h 611616"/>
              <a:gd name="T44" fmla="*/ 619462 w 752475"/>
              <a:gd name="T45" fmla="*/ 527666 h 611616"/>
              <a:gd name="T46" fmla="*/ 668866 w 752475"/>
              <a:gd name="T47" fmla="*/ 478059 h 611616"/>
              <a:gd name="T48" fmla="*/ 646064 w 752475"/>
              <a:gd name="T49" fmla="*/ 397925 h 611616"/>
              <a:gd name="T50" fmla="*/ 687868 w 752475"/>
              <a:gd name="T51" fmla="*/ 336870 h 611616"/>
              <a:gd name="T52" fmla="*/ 630863 w 752475"/>
              <a:gd name="T53" fmla="*/ 237656 h 611616"/>
              <a:gd name="T54" fmla="*/ 528252 w 752475"/>
              <a:gd name="T55" fmla="*/ 172785 h 611616"/>
              <a:gd name="T56" fmla="*/ 440844 w 752475"/>
              <a:gd name="T57" fmla="*/ 123178 h 611616"/>
              <a:gd name="T58" fmla="*/ 380038 w 752475"/>
              <a:gd name="T59" fmla="*/ 92651 h 611616"/>
              <a:gd name="T60" fmla="*/ 311631 w 752475"/>
              <a:gd name="T61" fmla="*/ 126994 h 611616"/>
              <a:gd name="T62" fmla="*/ 254625 w 752475"/>
              <a:gd name="T63" fmla="*/ 146074 h 611616"/>
              <a:gd name="T64" fmla="*/ 209021 w 752475"/>
              <a:gd name="T65" fmla="*/ 184233 h 611616"/>
              <a:gd name="T66" fmla="*/ 197619 w 752475"/>
              <a:gd name="T67" fmla="*/ 241472 h 611616"/>
              <a:gd name="T68" fmla="*/ 110211 w 752475"/>
              <a:gd name="T69" fmla="*/ 245288 h 611616"/>
              <a:gd name="T70" fmla="*/ 72207 w 752475"/>
              <a:gd name="T71" fmla="*/ 275815 h 611616"/>
              <a:gd name="T72" fmla="*/ 102610 w 752475"/>
              <a:gd name="T73" fmla="*/ 397925 h 611616"/>
              <a:gd name="T74" fmla="*/ 79808 w 752475"/>
              <a:gd name="T75" fmla="*/ 466611 h 611616"/>
              <a:gd name="T76" fmla="*/ 129213 w 752475"/>
              <a:gd name="T77" fmla="*/ 535298 h 611616"/>
              <a:gd name="T78" fmla="*/ 167216 w 752475"/>
              <a:gd name="T79" fmla="*/ 550561 h 611616"/>
              <a:gd name="T80" fmla="*/ 209021 w 752475"/>
              <a:gd name="T81" fmla="*/ 550561 h 611616"/>
              <a:gd name="T82" fmla="*/ 258426 w 752475"/>
              <a:gd name="T83" fmla="*/ 527666 h 611616"/>
              <a:gd name="T84" fmla="*/ 292629 w 752475"/>
              <a:gd name="T85" fmla="*/ 489507 h 611616"/>
              <a:gd name="T86" fmla="*/ 266026 w 752475"/>
              <a:gd name="T87" fmla="*/ 405556 h 611616"/>
              <a:gd name="T88" fmla="*/ 212821 w 752475"/>
              <a:gd name="T89" fmla="*/ 451348 h 611616"/>
              <a:gd name="T90" fmla="*/ 205220 w 752475"/>
              <a:gd name="T91" fmla="*/ 371213 h 611616"/>
              <a:gd name="T92" fmla="*/ 258426 w 752475"/>
              <a:gd name="T93" fmla="*/ 348318 h 611616"/>
              <a:gd name="T94" fmla="*/ 319232 w 752475"/>
              <a:gd name="T95" fmla="*/ 367397 h 611616"/>
              <a:gd name="T96" fmla="*/ 353435 w 752475"/>
              <a:gd name="T97" fmla="*/ 470427 h 611616"/>
              <a:gd name="T98" fmla="*/ 292629 w 752475"/>
              <a:gd name="T99" fmla="*/ 577273 h 611616"/>
              <a:gd name="T100" fmla="*/ 205220 w 752475"/>
              <a:gd name="T101" fmla="*/ 607800 h 611616"/>
              <a:gd name="T102" fmla="*/ 144414 w 752475"/>
              <a:gd name="T103" fmla="*/ 603984 h 611616"/>
              <a:gd name="T104" fmla="*/ 76007 w 752475"/>
              <a:gd name="T105" fmla="*/ 577273 h 611616"/>
              <a:gd name="T106" fmla="*/ 19002 w 752475"/>
              <a:gd name="T107" fmla="*/ 478059 h 611616"/>
              <a:gd name="T108" fmla="*/ 7601 w 752475"/>
              <a:gd name="T109" fmla="*/ 363581 h 611616"/>
              <a:gd name="T110" fmla="*/ 19002 w 752475"/>
              <a:gd name="T111" fmla="*/ 252920 h 611616"/>
              <a:gd name="T112" fmla="*/ 83608 w 752475"/>
              <a:gd name="T113" fmla="*/ 191865 h 611616"/>
              <a:gd name="T114" fmla="*/ 148215 w 752475"/>
              <a:gd name="T115" fmla="*/ 168970 h 611616"/>
              <a:gd name="T116" fmla="*/ 193819 w 752475"/>
              <a:gd name="T117" fmla="*/ 107915 h 611616"/>
              <a:gd name="T118" fmla="*/ 243224 w 752475"/>
              <a:gd name="T119" fmla="*/ 88835 h 611616"/>
              <a:gd name="T120" fmla="*/ 300230 w 752475"/>
              <a:gd name="T121" fmla="*/ 69756 h 611616"/>
              <a:gd name="T122" fmla="*/ 0 w 752475"/>
              <a:gd name="T123" fmla="*/ 0 h 611616"/>
              <a:gd name="T124" fmla="*/ 752475 w 752475"/>
              <a:gd name="T125" fmla="*/ 611616 h 61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T122" t="T123" r="T124" b="T125"/>
            <a:pathLst>
              <a:path w="752475" h="611616">
                <a:moveTo>
                  <a:pt x="364836" y="1069"/>
                </a:moveTo>
                <a:cubicBezTo>
                  <a:pt x="368637" y="-2747"/>
                  <a:pt x="372437" y="4885"/>
                  <a:pt x="372437" y="4885"/>
                </a:cubicBezTo>
                <a:cubicBezTo>
                  <a:pt x="380038" y="16333"/>
                  <a:pt x="391439" y="27781"/>
                  <a:pt x="402840" y="39228"/>
                </a:cubicBezTo>
                <a:cubicBezTo>
                  <a:pt x="406640" y="39228"/>
                  <a:pt x="406640" y="43044"/>
                  <a:pt x="410441" y="43044"/>
                </a:cubicBezTo>
                <a:cubicBezTo>
                  <a:pt x="418041" y="50676"/>
                  <a:pt x="425642" y="54492"/>
                  <a:pt x="433243" y="58308"/>
                </a:cubicBezTo>
                <a:cubicBezTo>
                  <a:pt x="437043" y="58308"/>
                  <a:pt x="440844" y="62124"/>
                  <a:pt x="444644" y="62124"/>
                </a:cubicBezTo>
                <a:cubicBezTo>
                  <a:pt x="448444" y="62124"/>
                  <a:pt x="448444" y="62124"/>
                  <a:pt x="448444" y="62124"/>
                </a:cubicBezTo>
                <a:cubicBezTo>
                  <a:pt x="452245" y="65940"/>
                  <a:pt x="456045" y="65940"/>
                  <a:pt x="459846" y="65940"/>
                </a:cubicBezTo>
                <a:cubicBezTo>
                  <a:pt x="463646" y="65940"/>
                  <a:pt x="463646" y="69756"/>
                  <a:pt x="463646" y="69756"/>
                </a:cubicBezTo>
                <a:cubicBezTo>
                  <a:pt x="475047" y="69756"/>
                  <a:pt x="490249" y="77387"/>
                  <a:pt x="501650" y="77387"/>
                </a:cubicBezTo>
                <a:cubicBezTo>
                  <a:pt x="509251" y="81203"/>
                  <a:pt x="513051" y="85019"/>
                  <a:pt x="520652" y="85019"/>
                </a:cubicBezTo>
                <a:cubicBezTo>
                  <a:pt x="524452" y="88835"/>
                  <a:pt x="524452" y="88835"/>
                  <a:pt x="528252" y="88835"/>
                </a:cubicBezTo>
                <a:cubicBezTo>
                  <a:pt x="532053" y="92651"/>
                  <a:pt x="535853" y="92651"/>
                  <a:pt x="539654" y="96467"/>
                </a:cubicBezTo>
                <a:cubicBezTo>
                  <a:pt x="543454" y="100283"/>
                  <a:pt x="547254" y="100283"/>
                  <a:pt x="551055" y="104099"/>
                </a:cubicBezTo>
                <a:cubicBezTo>
                  <a:pt x="554855" y="107915"/>
                  <a:pt x="558655" y="111731"/>
                  <a:pt x="566256" y="115547"/>
                </a:cubicBezTo>
                <a:cubicBezTo>
                  <a:pt x="566256" y="123178"/>
                  <a:pt x="573857" y="126994"/>
                  <a:pt x="577657" y="134626"/>
                </a:cubicBezTo>
                <a:cubicBezTo>
                  <a:pt x="581458" y="138442"/>
                  <a:pt x="581458" y="142258"/>
                  <a:pt x="585258" y="149890"/>
                </a:cubicBezTo>
                <a:cubicBezTo>
                  <a:pt x="589058" y="153706"/>
                  <a:pt x="592859" y="165154"/>
                  <a:pt x="596659" y="172785"/>
                </a:cubicBezTo>
                <a:cubicBezTo>
                  <a:pt x="600460" y="172785"/>
                  <a:pt x="604260" y="172785"/>
                  <a:pt x="608060" y="172785"/>
                </a:cubicBezTo>
                <a:cubicBezTo>
                  <a:pt x="619462" y="172785"/>
                  <a:pt x="627062" y="172785"/>
                  <a:pt x="634663" y="172785"/>
                </a:cubicBezTo>
                <a:cubicBezTo>
                  <a:pt x="638463" y="176601"/>
                  <a:pt x="646064" y="176601"/>
                  <a:pt x="649865" y="180417"/>
                </a:cubicBezTo>
                <a:cubicBezTo>
                  <a:pt x="657465" y="180417"/>
                  <a:pt x="657465" y="184233"/>
                  <a:pt x="661266" y="184233"/>
                </a:cubicBezTo>
                <a:cubicBezTo>
                  <a:pt x="672667" y="188049"/>
                  <a:pt x="680268" y="191865"/>
                  <a:pt x="687868" y="199497"/>
                </a:cubicBezTo>
                <a:cubicBezTo>
                  <a:pt x="699269" y="203313"/>
                  <a:pt x="706870" y="214761"/>
                  <a:pt x="714471" y="222392"/>
                </a:cubicBezTo>
                <a:cubicBezTo>
                  <a:pt x="714471" y="222392"/>
                  <a:pt x="714471" y="226208"/>
                  <a:pt x="718271" y="226208"/>
                </a:cubicBezTo>
                <a:cubicBezTo>
                  <a:pt x="722072" y="233840"/>
                  <a:pt x="729673" y="241472"/>
                  <a:pt x="733473" y="249104"/>
                </a:cubicBezTo>
                <a:cubicBezTo>
                  <a:pt x="737273" y="256736"/>
                  <a:pt x="741074" y="264367"/>
                  <a:pt x="744874" y="275815"/>
                </a:cubicBezTo>
                <a:cubicBezTo>
                  <a:pt x="744874" y="283447"/>
                  <a:pt x="748674" y="287263"/>
                  <a:pt x="748674" y="294895"/>
                </a:cubicBezTo>
                <a:cubicBezTo>
                  <a:pt x="752475" y="298711"/>
                  <a:pt x="748674" y="302527"/>
                  <a:pt x="752475" y="310159"/>
                </a:cubicBezTo>
                <a:cubicBezTo>
                  <a:pt x="752475" y="310159"/>
                  <a:pt x="752475" y="310159"/>
                  <a:pt x="752475" y="336870"/>
                </a:cubicBezTo>
                <a:cubicBezTo>
                  <a:pt x="752475" y="336870"/>
                  <a:pt x="752475" y="336870"/>
                  <a:pt x="748674" y="340686"/>
                </a:cubicBezTo>
                <a:cubicBezTo>
                  <a:pt x="748674" y="340686"/>
                  <a:pt x="748674" y="340686"/>
                  <a:pt x="748674" y="348318"/>
                </a:cubicBezTo>
                <a:cubicBezTo>
                  <a:pt x="744874" y="367397"/>
                  <a:pt x="733473" y="386477"/>
                  <a:pt x="722072" y="401741"/>
                </a:cubicBezTo>
                <a:cubicBezTo>
                  <a:pt x="718271" y="401741"/>
                  <a:pt x="722072" y="405556"/>
                  <a:pt x="722072" y="405556"/>
                </a:cubicBezTo>
                <a:cubicBezTo>
                  <a:pt x="722072" y="409372"/>
                  <a:pt x="725872" y="413188"/>
                  <a:pt x="725872" y="417004"/>
                </a:cubicBezTo>
                <a:cubicBezTo>
                  <a:pt x="733473" y="432268"/>
                  <a:pt x="733473" y="447532"/>
                  <a:pt x="733473" y="466611"/>
                </a:cubicBezTo>
                <a:cubicBezTo>
                  <a:pt x="733473" y="474243"/>
                  <a:pt x="733473" y="481875"/>
                  <a:pt x="729673" y="493323"/>
                </a:cubicBezTo>
                <a:cubicBezTo>
                  <a:pt x="725872" y="508586"/>
                  <a:pt x="718271" y="523850"/>
                  <a:pt x="706870" y="539114"/>
                </a:cubicBezTo>
                <a:cubicBezTo>
                  <a:pt x="706870" y="539114"/>
                  <a:pt x="703070" y="542930"/>
                  <a:pt x="703070" y="542930"/>
                </a:cubicBezTo>
                <a:cubicBezTo>
                  <a:pt x="691669" y="554377"/>
                  <a:pt x="680268" y="562009"/>
                  <a:pt x="668866" y="569641"/>
                </a:cubicBezTo>
                <a:cubicBezTo>
                  <a:pt x="665066" y="573457"/>
                  <a:pt x="657465" y="577273"/>
                  <a:pt x="653665" y="581089"/>
                </a:cubicBezTo>
                <a:cubicBezTo>
                  <a:pt x="649865" y="581089"/>
                  <a:pt x="649865" y="581089"/>
                  <a:pt x="646064" y="584905"/>
                </a:cubicBezTo>
                <a:cubicBezTo>
                  <a:pt x="638463" y="588721"/>
                  <a:pt x="634663" y="588721"/>
                  <a:pt x="627062" y="592537"/>
                </a:cubicBezTo>
                <a:cubicBezTo>
                  <a:pt x="627062" y="592537"/>
                  <a:pt x="627062" y="592537"/>
                  <a:pt x="623262" y="592537"/>
                </a:cubicBezTo>
                <a:cubicBezTo>
                  <a:pt x="619462" y="592537"/>
                  <a:pt x="611861" y="596352"/>
                  <a:pt x="604260" y="596352"/>
                </a:cubicBezTo>
                <a:cubicBezTo>
                  <a:pt x="604260" y="596352"/>
                  <a:pt x="604260" y="596352"/>
                  <a:pt x="600460" y="596352"/>
                </a:cubicBezTo>
                <a:cubicBezTo>
                  <a:pt x="592859" y="600168"/>
                  <a:pt x="585258" y="600168"/>
                  <a:pt x="573857" y="603984"/>
                </a:cubicBezTo>
                <a:cubicBezTo>
                  <a:pt x="562456" y="603984"/>
                  <a:pt x="551055" y="603984"/>
                  <a:pt x="539654" y="603984"/>
                </a:cubicBezTo>
                <a:cubicBezTo>
                  <a:pt x="532053" y="600168"/>
                  <a:pt x="524452" y="600168"/>
                  <a:pt x="516851" y="600168"/>
                </a:cubicBezTo>
                <a:cubicBezTo>
                  <a:pt x="505450" y="596352"/>
                  <a:pt x="494049" y="592537"/>
                  <a:pt x="482648" y="588721"/>
                </a:cubicBezTo>
                <a:cubicBezTo>
                  <a:pt x="475047" y="584905"/>
                  <a:pt x="471247" y="584905"/>
                  <a:pt x="463646" y="577273"/>
                </a:cubicBezTo>
                <a:cubicBezTo>
                  <a:pt x="459846" y="577273"/>
                  <a:pt x="456045" y="573457"/>
                  <a:pt x="452245" y="569641"/>
                </a:cubicBezTo>
                <a:cubicBezTo>
                  <a:pt x="440844" y="565825"/>
                  <a:pt x="437043" y="554377"/>
                  <a:pt x="429443" y="550561"/>
                </a:cubicBezTo>
                <a:cubicBezTo>
                  <a:pt x="418041" y="539114"/>
                  <a:pt x="410441" y="527666"/>
                  <a:pt x="402840" y="516218"/>
                </a:cubicBezTo>
                <a:cubicBezTo>
                  <a:pt x="399040" y="512402"/>
                  <a:pt x="399040" y="504770"/>
                  <a:pt x="395239" y="497139"/>
                </a:cubicBezTo>
                <a:cubicBezTo>
                  <a:pt x="395239" y="493323"/>
                  <a:pt x="391439" y="489507"/>
                  <a:pt x="391439" y="485691"/>
                </a:cubicBezTo>
                <a:cubicBezTo>
                  <a:pt x="387638" y="466611"/>
                  <a:pt x="383838" y="443716"/>
                  <a:pt x="387638" y="428452"/>
                </a:cubicBezTo>
                <a:cubicBezTo>
                  <a:pt x="391439" y="413188"/>
                  <a:pt x="395239" y="401741"/>
                  <a:pt x="399040" y="390293"/>
                </a:cubicBezTo>
                <a:cubicBezTo>
                  <a:pt x="406640" y="382661"/>
                  <a:pt x="410441" y="375029"/>
                  <a:pt x="418041" y="367397"/>
                </a:cubicBezTo>
                <a:cubicBezTo>
                  <a:pt x="421842" y="359765"/>
                  <a:pt x="429443" y="355950"/>
                  <a:pt x="433243" y="352134"/>
                </a:cubicBezTo>
                <a:cubicBezTo>
                  <a:pt x="440844" y="348318"/>
                  <a:pt x="444644" y="344502"/>
                  <a:pt x="452245" y="340686"/>
                </a:cubicBezTo>
                <a:cubicBezTo>
                  <a:pt x="463646" y="336870"/>
                  <a:pt x="475047" y="333054"/>
                  <a:pt x="490249" y="333054"/>
                </a:cubicBezTo>
                <a:cubicBezTo>
                  <a:pt x="494049" y="333054"/>
                  <a:pt x="501650" y="336870"/>
                  <a:pt x="505450" y="336870"/>
                </a:cubicBezTo>
                <a:cubicBezTo>
                  <a:pt x="509251" y="336870"/>
                  <a:pt x="513051" y="340686"/>
                  <a:pt x="516851" y="344502"/>
                </a:cubicBezTo>
                <a:cubicBezTo>
                  <a:pt x="520652" y="348318"/>
                  <a:pt x="528252" y="348318"/>
                  <a:pt x="532053" y="355950"/>
                </a:cubicBezTo>
                <a:cubicBezTo>
                  <a:pt x="539654" y="363581"/>
                  <a:pt x="547254" y="371213"/>
                  <a:pt x="551055" y="382661"/>
                </a:cubicBezTo>
                <a:cubicBezTo>
                  <a:pt x="558655" y="390293"/>
                  <a:pt x="558655" y="405556"/>
                  <a:pt x="554855" y="413188"/>
                </a:cubicBezTo>
                <a:cubicBezTo>
                  <a:pt x="554855" y="428452"/>
                  <a:pt x="547254" y="439900"/>
                  <a:pt x="532053" y="443716"/>
                </a:cubicBezTo>
                <a:cubicBezTo>
                  <a:pt x="528252" y="443716"/>
                  <a:pt x="528252" y="447532"/>
                  <a:pt x="528252" y="451348"/>
                </a:cubicBezTo>
                <a:cubicBezTo>
                  <a:pt x="520652" y="451348"/>
                  <a:pt x="513051" y="455163"/>
                  <a:pt x="505450" y="451348"/>
                </a:cubicBezTo>
                <a:cubicBezTo>
                  <a:pt x="501650" y="451348"/>
                  <a:pt x="501650" y="451348"/>
                  <a:pt x="497849" y="451348"/>
                </a:cubicBezTo>
                <a:cubicBezTo>
                  <a:pt x="494049" y="447532"/>
                  <a:pt x="490249" y="443716"/>
                  <a:pt x="490249" y="439900"/>
                </a:cubicBezTo>
                <a:cubicBezTo>
                  <a:pt x="482648" y="432268"/>
                  <a:pt x="482648" y="420820"/>
                  <a:pt x="490249" y="409372"/>
                </a:cubicBezTo>
                <a:cubicBezTo>
                  <a:pt x="486448" y="405556"/>
                  <a:pt x="490249" y="401741"/>
                  <a:pt x="482648" y="397925"/>
                </a:cubicBezTo>
                <a:cubicBezTo>
                  <a:pt x="478847" y="397925"/>
                  <a:pt x="475047" y="401741"/>
                  <a:pt x="467446" y="405556"/>
                </a:cubicBezTo>
                <a:cubicBezTo>
                  <a:pt x="467446" y="405556"/>
                  <a:pt x="467446" y="405556"/>
                  <a:pt x="463646" y="405556"/>
                </a:cubicBezTo>
                <a:cubicBezTo>
                  <a:pt x="459846" y="413188"/>
                  <a:pt x="456045" y="417004"/>
                  <a:pt x="456045" y="420820"/>
                </a:cubicBezTo>
                <a:cubicBezTo>
                  <a:pt x="452245" y="428452"/>
                  <a:pt x="452245" y="436084"/>
                  <a:pt x="452245" y="439900"/>
                </a:cubicBezTo>
                <a:cubicBezTo>
                  <a:pt x="452245" y="447532"/>
                  <a:pt x="452245" y="451348"/>
                  <a:pt x="452245" y="458979"/>
                </a:cubicBezTo>
                <a:cubicBezTo>
                  <a:pt x="452245" y="474243"/>
                  <a:pt x="459846" y="485691"/>
                  <a:pt x="463646" y="497139"/>
                </a:cubicBezTo>
                <a:cubicBezTo>
                  <a:pt x="471247" y="500954"/>
                  <a:pt x="475047" y="504770"/>
                  <a:pt x="478847" y="508586"/>
                </a:cubicBezTo>
                <a:cubicBezTo>
                  <a:pt x="486448" y="516218"/>
                  <a:pt x="494049" y="523850"/>
                  <a:pt x="505450" y="527666"/>
                </a:cubicBezTo>
                <a:cubicBezTo>
                  <a:pt x="505450" y="531482"/>
                  <a:pt x="509251" y="531482"/>
                  <a:pt x="513051" y="531482"/>
                </a:cubicBezTo>
                <a:cubicBezTo>
                  <a:pt x="516851" y="531482"/>
                  <a:pt x="516851" y="535298"/>
                  <a:pt x="520652" y="535298"/>
                </a:cubicBezTo>
                <a:cubicBezTo>
                  <a:pt x="528252" y="535298"/>
                  <a:pt x="535853" y="539114"/>
                  <a:pt x="547254" y="539114"/>
                </a:cubicBezTo>
                <a:cubicBezTo>
                  <a:pt x="547254" y="539114"/>
                  <a:pt x="551055" y="539114"/>
                  <a:pt x="554855" y="539114"/>
                </a:cubicBezTo>
                <a:cubicBezTo>
                  <a:pt x="558655" y="539114"/>
                  <a:pt x="562456" y="539114"/>
                  <a:pt x="566256" y="539114"/>
                </a:cubicBezTo>
                <a:cubicBezTo>
                  <a:pt x="573857" y="539114"/>
                  <a:pt x="577657" y="539114"/>
                  <a:pt x="585258" y="539114"/>
                </a:cubicBezTo>
                <a:cubicBezTo>
                  <a:pt x="592859" y="539114"/>
                  <a:pt x="600460" y="535298"/>
                  <a:pt x="604260" y="535298"/>
                </a:cubicBezTo>
                <a:cubicBezTo>
                  <a:pt x="604260" y="535298"/>
                  <a:pt x="604260" y="535298"/>
                  <a:pt x="608060" y="535298"/>
                </a:cubicBezTo>
                <a:cubicBezTo>
                  <a:pt x="608060" y="531482"/>
                  <a:pt x="611861" y="531482"/>
                  <a:pt x="615661" y="531482"/>
                </a:cubicBezTo>
                <a:cubicBezTo>
                  <a:pt x="615661" y="527666"/>
                  <a:pt x="619462" y="527666"/>
                  <a:pt x="619462" y="527666"/>
                </a:cubicBezTo>
                <a:cubicBezTo>
                  <a:pt x="627062" y="523850"/>
                  <a:pt x="630863" y="520034"/>
                  <a:pt x="634663" y="516218"/>
                </a:cubicBezTo>
                <a:cubicBezTo>
                  <a:pt x="642264" y="512402"/>
                  <a:pt x="646064" y="508586"/>
                  <a:pt x="649865" y="508586"/>
                </a:cubicBezTo>
                <a:cubicBezTo>
                  <a:pt x="653665" y="500954"/>
                  <a:pt x="661266" y="493323"/>
                  <a:pt x="661266" y="489507"/>
                </a:cubicBezTo>
                <a:cubicBezTo>
                  <a:pt x="665066" y="485691"/>
                  <a:pt x="665066" y="478059"/>
                  <a:pt x="668866" y="478059"/>
                </a:cubicBezTo>
                <a:cubicBezTo>
                  <a:pt x="672667" y="470427"/>
                  <a:pt x="676467" y="466611"/>
                  <a:pt x="672667" y="458979"/>
                </a:cubicBezTo>
                <a:cubicBezTo>
                  <a:pt x="672667" y="455163"/>
                  <a:pt x="672667" y="447532"/>
                  <a:pt x="672667" y="443716"/>
                </a:cubicBezTo>
                <a:cubicBezTo>
                  <a:pt x="668866" y="439900"/>
                  <a:pt x="668866" y="436084"/>
                  <a:pt x="668866" y="432268"/>
                </a:cubicBezTo>
                <a:cubicBezTo>
                  <a:pt x="661266" y="420820"/>
                  <a:pt x="657465" y="409372"/>
                  <a:pt x="646064" y="397925"/>
                </a:cubicBezTo>
                <a:cubicBezTo>
                  <a:pt x="642264" y="390293"/>
                  <a:pt x="653665" y="386477"/>
                  <a:pt x="657465" y="378845"/>
                </a:cubicBezTo>
                <a:cubicBezTo>
                  <a:pt x="661266" y="375029"/>
                  <a:pt x="665066" y="371213"/>
                  <a:pt x="668866" y="367397"/>
                </a:cubicBezTo>
                <a:cubicBezTo>
                  <a:pt x="672667" y="363581"/>
                  <a:pt x="676467" y="359765"/>
                  <a:pt x="680268" y="355950"/>
                </a:cubicBezTo>
                <a:cubicBezTo>
                  <a:pt x="684068" y="348318"/>
                  <a:pt x="687868" y="340686"/>
                  <a:pt x="687868" y="336870"/>
                </a:cubicBezTo>
                <a:cubicBezTo>
                  <a:pt x="691669" y="317790"/>
                  <a:pt x="687868" y="302527"/>
                  <a:pt x="684068" y="287263"/>
                </a:cubicBezTo>
                <a:cubicBezTo>
                  <a:pt x="684068" y="283447"/>
                  <a:pt x="680268" y="279631"/>
                  <a:pt x="680268" y="279631"/>
                </a:cubicBezTo>
                <a:cubicBezTo>
                  <a:pt x="676467" y="271999"/>
                  <a:pt x="672667" y="264367"/>
                  <a:pt x="665066" y="256736"/>
                </a:cubicBezTo>
                <a:cubicBezTo>
                  <a:pt x="653665" y="249104"/>
                  <a:pt x="646064" y="241472"/>
                  <a:pt x="630863" y="237656"/>
                </a:cubicBezTo>
                <a:cubicBezTo>
                  <a:pt x="619462" y="233840"/>
                  <a:pt x="608060" y="233840"/>
                  <a:pt x="596659" y="233840"/>
                </a:cubicBezTo>
                <a:cubicBezTo>
                  <a:pt x="577657" y="233840"/>
                  <a:pt x="562456" y="241472"/>
                  <a:pt x="547254" y="245288"/>
                </a:cubicBezTo>
                <a:cubicBezTo>
                  <a:pt x="535853" y="245288"/>
                  <a:pt x="543454" y="233840"/>
                  <a:pt x="539654" y="230024"/>
                </a:cubicBezTo>
                <a:cubicBezTo>
                  <a:pt x="543454" y="210945"/>
                  <a:pt x="539654" y="188049"/>
                  <a:pt x="528252" y="172785"/>
                </a:cubicBezTo>
                <a:cubicBezTo>
                  <a:pt x="528252" y="168970"/>
                  <a:pt x="524452" y="165154"/>
                  <a:pt x="520652" y="165154"/>
                </a:cubicBezTo>
                <a:cubicBezTo>
                  <a:pt x="516851" y="157522"/>
                  <a:pt x="505450" y="149890"/>
                  <a:pt x="497849" y="146074"/>
                </a:cubicBezTo>
                <a:cubicBezTo>
                  <a:pt x="490249" y="142258"/>
                  <a:pt x="482648" y="138442"/>
                  <a:pt x="475047" y="134626"/>
                </a:cubicBezTo>
                <a:cubicBezTo>
                  <a:pt x="463646" y="130810"/>
                  <a:pt x="452245" y="126994"/>
                  <a:pt x="440844" y="123178"/>
                </a:cubicBezTo>
                <a:cubicBezTo>
                  <a:pt x="433243" y="123178"/>
                  <a:pt x="429443" y="119363"/>
                  <a:pt x="425642" y="115547"/>
                </a:cubicBezTo>
                <a:cubicBezTo>
                  <a:pt x="421842" y="115547"/>
                  <a:pt x="418041" y="111731"/>
                  <a:pt x="414241" y="111731"/>
                </a:cubicBezTo>
                <a:cubicBezTo>
                  <a:pt x="406640" y="107915"/>
                  <a:pt x="395239" y="104099"/>
                  <a:pt x="387638" y="100283"/>
                </a:cubicBezTo>
                <a:cubicBezTo>
                  <a:pt x="387638" y="96467"/>
                  <a:pt x="383838" y="96467"/>
                  <a:pt x="380038" y="92651"/>
                </a:cubicBezTo>
                <a:cubicBezTo>
                  <a:pt x="376237" y="92651"/>
                  <a:pt x="376237" y="88835"/>
                  <a:pt x="372437" y="85019"/>
                </a:cubicBezTo>
                <a:cubicBezTo>
                  <a:pt x="368637" y="92651"/>
                  <a:pt x="361036" y="100283"/>
                  <a:pt x="357235" y="104099"/>
                </a:cubicBezTo>
                <a:cubicBezTo>
                  <a:pt x="349635" y="111731"/>
                  <a:pt x="338233" y="115547"/>
                  <a:pt x="330633" y="119363"/>
                </a:cubicBezTo>
                <a:cubicBezTo>
                  <a:pt x="323032" y="123178"/>
                  <a:pt x="315431" y="126994"/>
                  <a:pt x="311631" y="126994"/>
                </a:cubicBezTo>
                <a:cubicBezTo>
                  <a:pt x="307830" y="130810"/>
                  <a:pt x="304030" y="126994"/>
                  <a:pt x="304030" y="130810"/>
                </a:cubicBezTo>
                <a:cubicBezTo>
                  <a:pt x="296429" y="130810"/>
                  <a:pt x="292629" y="130810"/>
                  <a:pt x="285028" y="134626"/>
                </a:cubicBezTo>
                <a:cubicBezTo>
                  <a:pt x="285028" y="134626"/>
                  <a:pt x="281228" y="134626"/>
                  <a:pt x="281228" y="138442"/>
                </a:cubicBezTo>
                <a:cubicBezTo>
                  <a:pt x="269827" y="138442"/>
                  <a:pt x="262226" y="142258"/>
                  <a:pt x="254625" y="146074"/>
                </a:cubicBezTo>
                <a:cubicBezTo>
                  <a:pt x="254625" y="146074"/>
                  <a:pt x="250825" y="146074"/>
                  <a:pt x="250825" y="146074"/>
                </a:cubicBezTo>
                <a:cubicBezTo>
                  <a:pt x="239424" y="149890"/>
                  <a:pt x="231823" y="157522"/>
                  <a:pt x="224222" y="165154"/>
                </a:cubicBezTo>
                <a:cubicBezTo>
                  <a:pt x="224222" y="165154"/>
                  <a:pt x="220422" y="168970"/>
                  <a:pt x="220422" y="168970"/>
                </a:cubicBezTo>
                <a:cubicBezTo>
                  <a:pt x="216621" y="172785"/>
                  <a:pt x="212821" y="180417"/>
                  <a:pt x="209021" y="184233"/>
                </a:cubicBezTo>
                <a:cubicBezTo>
                  <a:pt x="205220" y="191865"/>
                  <a:pt x="201420" y="195681"/>
                  <a:pt x="201420" y="203313"/>
                </a:cubicBezTo>
                <a:cubicBezTo>
                  <a:pt x="201420" y="207129"/>
                  <a:pt x="197619" y="207129"/>
                  <a:pt x="201420" y="207129"/>
                </a:cubicBezTo>
                <a:cubicBezTo>
                  <a:pt x="197619" y="214761"/>
                  <a:pt x="197619" y="226208"/>
                  <a:pt x="197619" y="233840"/>
                </a:cubicBezTo>
                <a:cubicBezTo>
                  <a:pt x="197619" y="233840"/>
                  <a:pt x="201420" y="241472"/>
                  <a:pt x="197619" y="241472"/>
                </a:cubicBezTo>
                <a:cubicBezTo>
                  <a:pt x="186218" y="245288"/>
                  <a:pt x="174817" y="237656"/>
                  <a:pt x="159616" y="237656"/>
                </a:cubicBezTo>
                <a:cubicBezTo>
                  <a:pt x="159616" y="237656"/>
                  <a:pt x="159616" y="237656"/>
                  <a:pt x="136813" y="237656"/>
                </a:cubicBezTo>
                <a:cubicBezTo>
                  <a:pt x="136813" y="241472"/>
                  <a:pt x="133013" y="237656"/>
                  <a:pt x="133013" y="241472"/>
                </a:cubicBezTo>
                <a:cubicBezTo>
                  <a:pt x="125412" y="241472"/>
                  <a:pt x="117811" y="241472"/>
                  <a:pt x="110211" y="245288"/>
                </a:cubicBezTo>
                <a:cubicBezTo>
                  <a:pt x="106410" y="249104"/>
                  <a:pt x="102610" y="245288"/>
                  <a:pt x="98810" y="249104"/>
                </a:cubicBezTo>
                <a:cubicBezTo>
                  <a:pt x="95009" y="252920"/>
                  <a:pt x="95009" y="249104"/>
                  <a:pt x="91209" y="252920"/>
                </a:cubicBezTo>
                <a:cubicBezTo>
                  <a:pt x="87408" y="256736"/>
                  <a:pt x="83608" y="260552"/>
                  <a:pt x="79808" y="264367"/>
                </a:cubicBezTo>
                <a:cubicBezTo>
                  <a:pt x="76007" y="268183"/>
                  <a:pt x="72207" y="271999"/>
                  <a:pt x="72207" y="275815"/>
                </a:cubicBezTo>
                <a:cubicBezTo>
                  <a:pt x="68407" y="279631"/>
                  <a:pt x="68407" y="279631"/>
                  <a:pt x="64606" y="283447"/>
                </a:cubicBezTo>
                <a:cubicBezTo>
                  <a:pt x="60806" y="294895"/>
                  <a:pt x="57005" y="306343"/>
                  <a:pt x="57005" y="317790"/>
                </a:cubicBezTo>
                <a:cubicBezTo>
                  <a:pt x="57005" y="333054"/>
                  <a:pt x="60806" y="344502"/>
                  <a:pt x="64606" y="355950"/>
                </a:cubicBezTo>
                <a:cubicBezTo>
                  <a:pt x="72207" y="375029"/>
                  <a:pt x="83608" y="390293"/>
                  <a:pt x="102610" y="397925"/>
                </a:cubicBezTo>
                <a:cubicBezTo>
                  <a:pt x="102610" y="401741"/>
                  <a:pt x="106410" y="397925"/>
                  <a:pt x="106410" y="401741"/>
                </a:cubicBezTo>
                <a:cubicBezTo>
                  <a:pt x="106410" y="409372"/>
                  <a:pt x="98810" y="413188"/>
                  <a:pt x="95009" y="420820"/>
                </a:cubicBezTo>
                <a:cubicBezTo>
                  <a:pt x="91209" y="424636"/>
                  <a:pt x="91209" y="432268"/>
                  <a:pt x="87408" y="439900"/>
                </a:cubicBezTo>
                <a:cubicBezTo>
                  <a:pt x="83608" y="447532"/>
                  <a:pt x="79808" y="458979"/>
                  <a:pt x="79808" y="466611"/>
                </a:cubicBezTo>
                <a:cubicBezTo>
                  <a:pt x="79808" y="481875"/>
                  <a:pt x="83608" y="493323"/>
                  <a:pt x="91209" y="504770"/>
                </a:cubicBezTo>
                <a:cubicBezTo>
                  <a:pt x="98810" y="512402"/>
                  <a:pt x="102610" y="520034"/>
                  <a:pt x="110211" y="523850"/>
                </a:cubicBezTo>
                <a:cubicBezTo>
                  <a:pt x="114011" y="527666"/>
                  <a:pt x="117811" y="531482"/>
                  <a:pt x="121612" y="535298"/>
                </a:cubicBezTo>
                <a:cubicBezTo>
                  <a:pt x="125412" y="535298"/>
                  <a:pt x="129213" y="535298"/>
                  <a:pt x="129213" y="535298"/>
                </a:cubicBezTo>
                <a:cubicBezTo>
                  <a:pt x="133013" y="539114"/>
                  <a:pt x="136813" y="539114"/>
                  <a:pt x="140614" y="542930"/>
                </a:cubicBezTo>
                <a:cubicBezTo>
                  <a:pt x="148215" y="542930"/>
                  <a:pt x="152015" y="546745"/>
                  <a:pt x="155815" y="546745"/>
                </a:cubicBezTo>
                <a:cubicBezTo>
                  <a:pt x="159616" y="546745"/>
                  <a:pt x="159616" y="550561"/>
                  <a:pt x="159616" y="546745"/>
                </a:cubicBezTo>
                <a:cubicBezTo>
                  <a:pt x="163416" y="550561"/>
                  <a:pt x="163416" y="546745"/>
                  <a:pt x="167216" y="550561"/>
                </a:cubicBezTo>
                <a:cubicBezTo>
                  <a:pt x="171017" y="550561"/>
                  <a:pt x="171017" y="550561"/>
                  <a:pt x="174817" y="550561"/>
                </a:cubicBezTo>
                <a:cubicBezTo>
                  <a:pt x="174817" y="550561"/>
                  <a:pt x="178618" y="550561"/>
                  <a:pt x="178618" y="550561"/>
                </a:cubicBezTo>
                <a:cubicBezTo>
                  <a:pt x="182418" y="550561"/>
                  <a:pt x="190019" y="554377"/>
                  <a:pt x="190019" y="550561"/>
                </a:cubicBezTo>
                <a:cubicBezTo>
                  <a:pt x="197619" y="550561"/>
                  <a:pt x="205220" y="550561"/>
                  <a:pt x="209021" y="550561"/>
                </a:cubicBezTo>
                <a:cubicBezTo>
                  <a:pt x="212821" y="550561"/>
                  <a:pt x="216621" y="550561"/>
                  <a:pt x="216621" y="550561"/>
                </a:cubicBezTo>
                <a:cubicBezTo>
                  <a:pt x="220422" y="550561"/>
                  <a:pt x="224222" y="546745"/>
                  <a:pt x="228022" y="546745"/>
                </a:cubicBezTo>
                <a:cubicBezTo>
                  <a:pt x="231823" y="542930"/>
                  <a:pt x="235623" y="546745"/>
                  <a:pt x="239424" y="542930"/>
                </a:cubicBezTo>
                <a:cubicBezTo>
                  <a:pt x="247024" y="535298"/>
                  <a:pt x="254625" y="531482"/>
                  <a:pt x="258426" y="527666"/>
                </a:cubicBezTo>
                <a:cubicBezTo>
                  <a:pt x="266026" y="523850"/>
                  <a:pt x="269827" y="520034"/>
                  <a:pt x="273627" y="512402"/>
                </a:cubicBezTo>
                <a:cubicBezTo>
                  <a:pt x="277427" y="512402"/>
                  <a:pt x="281228" y="508586"/>
                  <a:pt x="281228" y="504770"/>
                </a:cubicBezTo>
                <a:cubicBezTo>
                  <a:pt x="281228" y="504770"/>
                  <a:pt x="285028" y="500954"/>
                  <a:pt x="285028" y="500954"/>
                </a:cubicBezTo>
                <a:cubicBezTo>
                  <a:pt x="288829" y="497139"/>
                  <a:pt x="288829" y="493323"/>
                  <a:pt x="292629" y="489507"/>
                </a:cubicBezTo>
                <a:cubicBezTo>
                  <a:pt x="292629" y="481875"/>
                  <a:pt x="296429" y="478059"/>
                  <a:pt x="296429" y="470427"/>
                </a:cubicBezTo>
                <a:cubicBezTo>
                  <a:pt x="300230" y="462795"/>
                  <a:pt x="296429" y="455163"/>
                  <a:pt x="296429" y="447532"/>
                </a:cubicBezTo>
                <a:cubicBezTo>
                  <a:pt x="292629" y="432268"/>
                  <a:pt x="288829" y="420820"/>
                  <a:pt x="277427" y="409372"/>
                </a:cubicBezTo>
                <a:cubicBezTo>
                  <a:pt x="273627" y="405556"/>
                  <a:pt x="269827" y="405556"/>
                  <a:pt x="266026" y="405556"/>
                </a:cubicBezTo>
                <a:cubicBezTo>
                  <a:pt x="262226" y="409372"/>
                  <a:pt x="258426" y="413188"/>
                  <a:pt x="258426" y="417004"/>
                </a:cubicBezTo>
                <a:cubicBezTo>
                  <a:pt x="258426" y="424636"/>
                  <a:pt x="262226" y="436084"/>
                  <a:pt x="258426" y="443716"/>
                </a:cubicBezTo>
                <a:cubicBezTo>
                  <a:pt x="258426" y="451348"/>
                  <a:pt x="250825" y="458979"/>
                  <a:pt x="239424" y="462795"/>
                </a:cubicBezTo>
                <a:cubicBezTo>
                  <a:pt x="231823" y="462795"/>
                  <a:pt x="220422" y="458979"/>
                  <a:pt x="212821" y="451348"/>
                </a:cubicBezTo>
                <a:cubicBezTo>
                  <a:pt x="209021" y="451348"/>
                  <a:pt x="209021" y="447532"/>
                  <a:pt x="209021" y="443716"/>
                </a:cubicBezTo>
                <a:cubicBezTo>
                  <a:pt x="197619" y="439900"/>
                  <a:pt x="193819" y="428452"/>
                  <a:pt x="193819" y="417004"/>
                </a:cubicBezTo>
                <a:cubicBezTo>
                  <a:pt x="190019" y="413188"/>
                  <a:pt x="190019" y="405556"/>
                  <a:pt x="193819" y="401741"/>
                </a:cubicBezTo>
                <a:cubicBezTo>
                  <a:pt x="193819" y="390293"/>
                  <a:pt x="197619" y="378845"/>
                  <a:pt x="205220" y="371213"/>
                </a:cubicBezTo>
                <a:cubicBezTo>
                  <a:pt x="209021" y="367397"/>
                  <a:pt x="212821" y="367397"/>
                  <a:pt x="212821" y="363581"/>
                </a:cubicBezTo>
                <a:cubicBezTo>
                  <a:pt x="216621" y="359765"/>
                  <a:pt x="224222" y="355950"/>
                  <a:pt x="228022" y="355950"/>
                </a:cubicBezTo>
                <a:cubicBezTo>
                  <a:pt x="235623" y="352134"/>
                  <a:pt x="239424" y="348318"/>
                  <a:pt x="247024" y="348318"/>
                </a:cubicBezTo>
                <a:cubicBezTo>
                  <a:pt x="250825" y="348318"/>
                  <a:pt x="254625" y="344502"/>
                  <a:pt x="258426" y="348318"/>
                </a:cubicBezTo>
                <a:cubicBezTo>
                  <a:pt x="258426" y="348318"/>
                  <a:pt x="258426" y="348318"/>
                  <a:pt x="258426" y="344502"/>
                </a:cubicBezTo>
                <a:cubicBezTo>
                  <a:pt x="262226" y="348318"/>
                  <a:pt x="266026" y="344502"/>
                  <a:pt x="266026" y="348318"/>
                </a:cubicBezTo>
                <a:cubicBezTo>
                  <a:pt x="273627" y="344502"/>
                  <a:pt x="281228" y="348318"/>
                  <a:pt x="288829" y="348318"/>
                </a:cubicBezTo>
                <a:cubicBezTo>
                  <a:pt x="300230" y="355950"/>
                  <a:pt x="307830" y="359765"/>
                  <a:pt x="319232" y="367397"/>
                </a:cubicBezTo>
                <a:cubicBezTo>
                  <a:pt x="330633" y="382661"/>
                  <a:pt x="345834" y="397925"/>
                  <a:pt x="349635" y="417004"/>
                </a:cubicBezTo>
                <a:cubicBezTo>
                  <a:pt x="349635" y="424636"/>
                  <a:pt x="353435" y="428452"/>
                  <a:pt x="353435" y="436084"/>
                </a:cubicBezTo>
                <a:cubicBezTo>
                  <a:pt x="353435" y="436084"/>
                  <a:pt x="353435" y="436084"/>
                  <a:pt x="353435" y="439900"/>
                </a:cubicBezTo>
                <a:cubicBezTo>
                  <a:pt x="357235" y="451348"/>
                  <a:pt x="353435" y="458979"/>
                  <a:pt x="353435" y="470427"/>
                </a:cubicBezTo>
                <a:cubicBezTo>
                  <a:pt x="357235" y="478059"/>
                  <a:pt x="353435" y="489507"/>
                  <a:pt x="349635" y="500954"/>
                </a:cubicBezTo>
                <a:cubicBezTo>
                  <a:pt x="345834" y="516218"/>
                  <a:pt x="338233" y="527666"/>
                  <a:pt x="330633" y="542930"/>
                </a:cubicBezTo>
                <a:cubicBezTo>
                  <a:pt x="323032" y="550561"/>
                  <a:pt x="319232" y="558193"/>
                  <a:pt x="311631" y="562009"/>
                </a:cubicBezTo>
                <a:cubicBezTo>
                  <a:pt x="304030" y="569641"/>
                  <a:pt x="300230" y="573457"/>
                  <a:pt x="292629" y="577273"/>
                </a:cubicBezTo>
                <a:cubicBezTo>
                  <a:pt x="292629" y="577273"/>
                  <a:pt x="292629" y="581089"/>
                  <a:pt x="288829" y="577273"/>
                </a:cubicBezTo>
                <a:cubicBezTo>
                  <a:pt x="273627" y="588721"/>
                  <a:pt x="258426" y="596352"/>
                  <a:pt x="239424" y="603984"/>
                </a:cubicBezTo>
                <a:cubicBezTo>
                  <a:pt x="235623" y="603984"/>
                  <a:pt x="235623" y="603984"/>
                  <a:pt x="231823" y="603984"/>
                </a:cubicBezTo>
                <a:cubicBezTo>
                  <a:pt x="224222" y="607800"/>
                  <a:pt x="212821" y="607800"/>
                  <a:pt x="205220" y="607800"/>
                </a:cubicBezTo>
                <a:cubicBezTo>
                  <a:pt x="201420" y="611616"/>
                  <a:pt x="193819" y="611616"/>
                  <a:pt x="190019" y="611616"/>
                </a:cubicBezTo>
                <a:cubicBezTo>
                  <a:pt x="186218" y="611616"/>
                  <a:pt x="182418" y="607800"/>
                  <a:pt x="178618" y="611616"/>
                </a:cubicBezTo>
                <a:cubicBezTo>
                  <a:pt x="174817" y="611616"/>
                  <a:pt x="171017" y="607800"/>
                  <a:pt x="163416" y="607800"/>
                </a:cubicBezTo>
                <a:cubicBezTo>
                  <a:pt x="155815" y="607800"/>
                  <a:pt x="152015" y="607800"/>
                  <a:pt x="144414" y="603984"/>
                </a:cubicBezTo>
                <a:cubicBezTo>
                  <a:pt x="140614" y="603984"/>
                  <a:pt x="136813" y="603984"/>
                  <a:pt x="133013" y="603984"/>
                </a:cubicBezTo>
                <a:cubicBezTo>
                  <a:pt x="129213" y="600168"/>
                  <a:pt x="121612" y="600168"/>
                  <a:pt x="114011" y="596352"/>
                </a:cubicBezTo>
                <a:cubicBezTo>
                  <a:pt x="110211" y="592537"/>
                  <a:pt x="106410" y="592537"/>
                  <a:pt x="102610" y="592537"/>
                </a:cubicBezTo>
                <a:cubicBezTo>
                  <a:pt x="91209" y="588721"/>
                  <a:pt x="83608" y="581089"/>
                  <a:pt x="76007" y="577273"/>
                </a:cubicBezTo>
                <a:cubicBezTo>
                  <a:pt x="76007" y="573457"/>
                  <a:pt x="72207" y="573457"/>
                  <a:pt x="72207" y="573457"/>
                </a:cubicBezTo>
                <a:cubicBezTo>
                  <a:pt x="64606" y="562009"/>
                  <a:pt x="57005" y="554377"/>
                  <a:pt x="49405" y="546745"/>
                </a:cubicBezTo>
                <a:cubicBezTo>
                  <a:pt x="41804" y="535298"/>
                  <a:pt x="34203" y="523850"/>
                  <a:pt x="26602" y="512402"/>
                </a:cubicBezTo>
                <a:cubicBezTo>
                  <a:pt x="22802" y="500954"/>
                  <a:pt x="22802" y="489507"/>
                  <a:pt x="19002" y="478059"/>
                </a:cubicBezTo>
                <a:cubicBezTo>
                  <a:pt x="19002" y="470427"/>
                  <a:pt x="19002" y="462795"/>
                  <a:pt x="19002" y="455163"/>
                </a:cubicBezTo>
                <a:cubicBezTo>
                  <a:pt x="22802" y="443716"/>
                  <a:pt x="26602" y="428452"/>
                  <a:pt x="30403" y="417004"/>
                </a:cubicBezTo>
                <a:cubicBezTo>
                  <a:pt x="30403" y="413188"/>
                  <a:pt x="34203" y="413188"/>
                  <a:pt x="34203" y="409372"/>
                </a:cubicBezTo>
                <a:cubicBezTo>
                  <a:pt x="19002" y="394109"/>
                  <a:pt x="7601" y="382661"/>
                  <a:pt x="7601" y="363581"/>
                </a:cubicBezTo>
                <a:cubicBezTo>
                  <a:pt x="3800" y="355950"/>
                  <a:pt x="0" y="348318"/>
                  <a:pt x="0" y="336870"/>
                </a:cubicBezTo>
                <a:cubicBezTo>
                  <a:pt x="0" y="317790"/>
                  <a:pt x="0" y="298711"/>
                  <a:pt x="7601" y="279631"/>
                </a:cubicBezTo>
                <a:cubicBezTo>
                  <a:pt x="7601" y="271999"/>
                  <a:pt x="11401" y="271999"/>
                  <a:pt x="11401" y="264367"/>
                </a:cubicBezTo>
                <a:cubicBezTo>
                  <a:pt x="11401" y="260552"/>
                  <a:pt x="15201" y="256736"/>
                  <a:pt x="19002" y="252920"/>
                </a:cubicBezTo>
                <a:cubicBezTo>
                  <a:pt x="22802" y="241472"/>
                  <a:pt x="30403" y="233840"/>
                  <a:pt x="38004" y="222392"/>
                </a:cubicBezTo>
                <a:cubicBezTo>
                  <a:pt x="45604" y="218576"/>
                  <a:pt x="53205" y="207129"/>
                  <a:pt x="60806" y="203313"/>
                </a:cubicBezTo>
                <a:cubicBezTo>
                  <a:pt x="64606" y="199497"/>
                  <a:pt x="72207" y="199497"/>
                  <a:pt x="76007" y="195681"/>
                </a:cubicBezTo>
                <a:cubicBezTo>
                  <a:pt x="76007" y="191865"/>
                  <a:pt x="83608" y="191865"/>
                  <a:pt x="83608" y="191865"/>
                </a:cubicBezTo>
                <a:cubicBezTo>
                  <a:pt x="98810" y="188049"/>
                  <a:pt x="110211" y="180417"/>
                  <a:pt x="125412" y="184233"/>
                </a:cubicBezTo>
                <a:cubicBezTo>
                  <a:pt x="133013" y="180417"/>
                  <a:pt x="136813" y="184233"/>
                  <a:pt x="140614" y="180417"/>
                </a:cubicBezTo>
                <a:cubicBezTo>
                  <a:pt x="140614" y="180417"/>
                  <a:pt x="140614" y="180417"/>
                  <a:pt x="148215" y="184233"/>
                </a:cubicBezTo>
                <a:cubicBezTo>
                  <a:pt x="148215" y="180417"/>
                  <a:pt x="148215" y="172785"/>
                  <a:pt x="148215" y="168970"/>
                </a:cubicBezTo>
                <a:cubicBezTo>
                  <a:pt x="152015" y="168970"/>
                  <a:pt x="152015" y="165154"/>
                  <a:pt x="152015" y="165154"/>
                </a:cubicBezTo>
                <a:cubicBezTo>
                  <a:pt x="155815" y="153706"/>
                  <a:pt x="159616" y="146074"/>
                  <a:pt x="167216" y="138442"/>
                </a:cubicBezTo>
                <a:cubicBezTo>
                  <a:pt x="171017" y="130810"/>
                  <a:pt x="174817" y="123178"/>
                  <a:pt x="182418" y="119363"/>
                </a:cubicBezTo>
                <a:cubicBezTo>
                  <a:pt x="186218" y="115547"/>
                  <a:pt x="190019" y="111731"/>
                  <a:pt x="193819" y="107915"/>
                </a:cubicBezTo>
                <a:cubicBezTo>
                  <a:pt x="197619" y="107915"/>
                  <a:pt x="201420" y="104099"/>
                  <a:pt x="205220" y="104099"/>
                </a:cubicBezTo>
                <a:cubicBezTo>
                  <a:pt x="205220" y="104099"/>
                  <a:pt x="205220" y="104099"/>
                  <a:pt x="209021" y="104099"/>
                </a:cubicBezTo>
                <a:cubicBezTo>
                  <a:pt x="212821" y="100283"/>
                  <a:pt x="216621" y="96467"/>
                  <a:pt x="224222" y="96467"/>
                </a:cubicBezTo>
                <a:cubicBezTo>
                  <a:pt x="228022" y="92651"/>
                  <a:pt x="239424" y="92651"/>
                  <a:pt x="243224" y="88835"/>
                </a:cubicBezTo>
                <a:cubicBezTo>
                  <a:pt x="247024" y="88835"/>
                  <a:pt x="247024" y="88835"/>
                  <a:pt x="247024" y="88835"/>
                </a:cubicBezTo>
                <a:cubicBezTo>
                  <a:pt x="262226" y="85019"/>
                  <a:pt x="273627" y="81203"/>
                  <a:pt x="285028" y="77387"/>
                </a:cubicBezTo>
                <a:cubicBezTo>
                  <a:pt x="288829" y="77387"/>
                  <a:pt x="292629" y="73572"/>
                  <a:pt x="296429" y="73572"/>
                </a:cubicBezTo>
                <a:cubicBezTo>
                  <a:pt x="296429" y="73572"/>
                  <a:pt x="296429" y="69756"/>
                  <a:pt x="300230" y="69756"/>
                </a:cubicBezTo>
                <a:cubicBezTo>
                  <a:pt x="307830" y="65940"/>
                  <a:pt x="315431" y="62124"/>
                  <a:pt x="323032" y="58308"/>
                </a:cubicBezTo>
                <a:cubicBezTo>
                  <a:pt x="326832" y="50676"/>
                  <a:pt x="334433" y="46860"/>
                  <a:pt x="342034" y="39228"/>
                </a:cubicBezTo>
                <a:cubicBezTo>
                  <a:pt x="349635" y="23965"/>
                  <a:pt x="361036" y="12517"/>
                  <a:pt x="364836" y="1069"/>
                </a:cubicBezTo>
                <a:close/>
              </a:path>
            </a:pathLst>
          </a:cu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7" name="文本框 27"/>
          <p:cNvSpPr>
            <a:spLocks noChangeArrowheads="1"/>
          </p:cNvSpPr>
          <p:nvPr/>
        </p:nvSpPr>
        <p:spPr bwMode="auto">
          <a:xfrm>
            <a:off x="7581900" y="3198813"/>
            <a:ext cx="2514600" cy="123825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en-US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en-US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zh-CN" altLang="en-US" dirty="0"/>
          </a:p>
        </p:txBody>
      </p:sp>
      <p:sp>
        <p:nvSpPr>
          <p:cNvPr id="28" name="文本框 28"/>
          <p:cNvSpPr>
            <a:spLocks noChangeArrowheads="1"/>
          </p:cNvSpPr>
          <p:nvPr/>
        </p:nvSpPr>
        <p:spPr bwMode="auto">
          <a:xfrm>
            <a:off x="1993900" y="3198813"/>
            <a:ext cx="2513013" cy="123825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en-US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en-US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zh-CN" altLang="en-US" dirty="0"/>
          </a:p>
        </p:txBody>
      </p:sp>
      <p:sp>
        <p:nvSpPr>
          <p:cNvPr id="29" name="文本框 29"/>
          <p:cNvSpPr>
            <a:spLocks noChangeArrowheads="1"/>
          </p:cNvSpPr>
          <p:nvPr/>
        </p:nvSpPr>
        <p:spPr bwMode="auto">
          <a:xfrm>
            <a:off x="4778375" y="5424488"/>
            <a:ext cx="2514600" cy="100171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en-US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zh-CN" altLang="en-US" dirty="0"/>
          </a:p>
        </p:txBody>
      </p:sp>
      <p:sp>
        <p:nvSpPr>
          <p:cNvPr id="30" name="文本框 30"/>
          <p:cNvSpPr>
            <a:spLocks noChangeArrowheads="1"/>
          </p:cNvSpPr>
          <p:nvPr/>
        </p:nvSpPr>
        <p:spPr bwMode="auto">
          <a:xfrm>
            <a:off x="4778375" y="1154113"/>
            <a:ext cx="2514600" cy="102711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en-US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此处输入您的文本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27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034" y="4526220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953298"/>
            <a:ext cx="12190413" cy="906289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521391" y="4615947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graphicFrame>
        <p:nvGraphicFramePr>
          <p:cNvPr id="22" name="Object 3"/>
          <p:cNvGraphicFramePr>
            <a:graphicFrameLocks noChangeAspect="1"/>
          </p:cNvGraphicFramePr>
          <p:nvPr/>
        </p:nvGraphicFramePr>
        <p:xfrm>
          <a:off x="1352550" y="481013"/>
          <a:ext cx="9277350" cy="579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r:id="rId13" imgW="8835480" imgH="5375880" progId="MSGraph.Chart.8">
                  <p:embed/>
                </p:oleObj>
              </mc:Choice>
              <mc:Fallback>
                <p:oleObj r:id="rId13" imgW="8835480" imgH="537588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481013"/>
                        <a:ext cx="9277350" cy="579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6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1187450" y="2027238"/>
            <a:ext cx="2605088" cy="925512"/>
            <a:chOff x="0" y="0"/>
            <a:chExt cx="1484" cy="527"/>
          </a:xfrm>
        </p:grpSpPr>
        <p:sp>
          <p:nvSpPr>
            <p:cNvPr id="24" name="未知"/>
            <p:cNvSpPr>
              <a:spLocks noChangeArrowheads="1"/>
            </p:cNvSpPr>
            <p:nvPr/>
          </p:nvSpPr>
          <p:spPr bwMode="auto">
            <a:xfrm>
              <a:off x="84" y="0"/>
              <a:ext cx="1400" cy="527"/>
            </a:xfrm>
            <a:custGeom>
              <a:avLst/>
              <a:gdLst>
                <a:gd name="T0" fmla="*/ 0 w 1400"/>
                <a:gd name="T1" fmla="*/ 108 h 527"/>
                <a:gd name="T2" fmla="*/ 837 w 1400"/>
                <a:gd name="T3" fmla="*/ 527 h 527"/>
                <a:gd name="T4" fmla="*/ 1400 w 1400"/>
                <a:gd name="T5" fmla="*/ 332 h 527"/>
                <a:gd name="T6" fmla="*/ 281 w 1400"/>
                <a:gd name="T7" fmla="*/ 0 h 527"/>
                <a:gd name="T8" fmla="*/ 0 w 1400"/>
                <a:gd name="T9" fmla="*/ 108 h 5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0"/>
                <a:gd name="T16" fmla="*/ 0 h 527"/>
                <a:gd name="T17" fmla="*/ 1400 w 1400"/>
                <a:gd name="T18" fmla="*/ 527 h 5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0" h="527">
                  <a:moveTo>
                    <a:pt x="0" y="108"/>
                  </a:moveTo>
                  <a:lnTo>
                    <a:pt x="837" y="527"/>
                  </a:lnTo>
                  <a:lnTo>
                    <a:pt x="1400" y="332"/>
                  </a:lnTo>
                  <a:lnTo>
                    <a:pt x="281" y="0"/>
                  </a:lnTo>
                  <a:lnTo>
                    <a:pt x="0" y="108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D4D4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 rot="-9180000">
              <a:off x="0" y="380"/>
              <a:ext cx="942" cy="144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/>
                </a:gs>
                <a:gs pos="100000">
                  <a:srgbClr val="96969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6" name="未知"/>
          <p:cNvSpPr>
            <a:spLocks noChangeArrowheads="1"/>
          </p:cNvSpPr>
          <p:nvPr/>
        </p:nvSpPr>
        <p:spPr bwMode="auto">
          <a:xfrm>
            <a:off x="2870200" y="2819400"/>
            <a:ext cx="2876550" cy="1201738"/>
          </a:xfrm>
          <a:custGeom>
            <a:avLst/>
            <a:gdLst>
              <a:gd name="T0" fmla="*/ 2147483647 w 1698"/>
              <a:gd name="T1" fmla="*/ 1840583613 h 710"/>
              <a:gd name="T2" fmla="*/ 2147483647 w 1698"/>
              <a:gd name="T3" fmla="*/ 948807695 h 710"/>
              <a:gd name="T4" fmla="*/ 1533245196 w 1698"/>
              <a:gd name="T5" fmla="*/ 0 h 710"/>
              <a:gd name="T6" fmla="*/ 0 w 1698"/>
              <a:gd name="T7" fmla="*/ 523658180 h 710"/>
              <a:gd name="T8" fmla="*/ 2147483647 w 1698"/>
              <a:gd name="T9" fmla="*/ 1840583613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solidFill>
            <a:srgbClr val="C0C0C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未知"/>
          <p:cNvSpPr>
            <a:spLocks noChangeArrowheads="1"/>
          </p:cNvSpPr>
          <p:nvPr/>
        </p:nvSpPr>
        <p:spPr bwMode="auto">
          <a:xfrm>
            <a:off x="3008313" y="2117725"/>
            <a:ext cx="2874962" cy="1203325"/>
          </a:xfrm>
          <a:custGeom>
            <a:avLst/>
            <a:gdLst>
              <a:gd name="T0" fmla="*/ 2147483647 w 1698"/>
              <a:gd name="T1" fmla="*/ 1843015960 h 710"/>
              <a:gd name="T2" fmla="*/ 2147483647 w 1698"/>
              <a:gd name="T3" fmla="*/ 950062374 h 710"/>
              <a:gd name="T4" fmla="*/ 1532398768 w 1698"/>
              <a:gd name="T5" fmla="*/ 0 h 710"/>
              <a:gd name="T6" fmla="*/ 0 w 1698"/>
              <a:gd name="T7" fmla="*/ 524351411 h 710"/>
              <a:gd name="T8" fmla="*/ 2147483647 w 1698"/>
              <a:gd name="T9" fmla="*/ 1843015960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gradFill rotWithShape="1">
            <a:gsLst>
              <a:gs pos="0">
                <a:srgbClr val="FF0517"/>
              </a:gs>
              <a:gs pos="100000">
                <a:srgbClr val="BC000D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AutoShape 8"/>
          <p:cNvSpPr>
            <a:spLocks/>
          </p:cNvSpPr>
          <p:nvPr/>
        </p:nvSpPr>
        <p:spPr bwMode="auto">
          <a:xfrm>
            <a:off x="3089275" y="1339850"/>
            <a:ext cx="2519363" cy="574675"/>
          </a:xfrm>
          <a:prstGeom prst="accentCallout1">
            <a:avLst>
              <a:gd name="adj1" fmla="val 21944"/>
              <a:gd name="adj2" fmla="val -3343"/>
              <a:gd name="adj3" fmla="val 118903"/>
              <a:gd name="adj4" fmla="val -36630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单击添加段落文字单击添加段落文字</a:t>
            </a:r>
            <a:endParaRPr lang="zh-CN" altLang="en-US" dirty="0"/>
          </a:p>
        </p:txBody>
      </p:sp>
      <p:sp>
        <p:nvSpPr>
          <p:cNvPr id="29" name="AutoShape 9"/>
          <p:cNvSpPr>
            <a:spLocks/>
          </p:cNvSpPr>
          <p:nvPr/>
        </p:nvSpPr>
        <p:spPr bwMode="auto">
          <a:xfrm>
            <a:off x="5578475" y="1792288"/>
            <a:ext cx="2520950" cy="576262"/>
          </a:xfrm>
          <a:prstGeom prst="accentCallout1">
            <a:avLst>
              <a:gd name="adj1" fmla="val 21944"/>
              <a:gd name="adj2" fmla="val -3343"/>
              <a:gd name="adj3" fmla="val 118903"/>
              <a:gd name="adj4" fmla="val -36630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z="20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单击添加段落文字单击添加段落文字</a:t>
            </a:r>
            <a:endParaRPr lang="zh-CN" altLang="en-US"/>
          </a:p>
        </p:txBody>
      </p:sp>
      <p:sp>
        <p:nvSpPr>
          <p:cNvPr id="30" name="AutoShape 10"/>
          <p:cNvSpPr>
            <a:spLocks/>
          </p:cNvSpPr>
          <p:nvPr/>
        </p:nvSpPr>
        <p:spPr bwMode="auto">
          <a:xfrm>
            <a:off x="2025650" y="4937125"/>
            <a:ext cx="2344738" cy="576263"/>
          </a:xfrm>
          <a:prstGeom prst="accentCallout1">
            <a:avLst>
              <a:gd name="adj1" fmla="val 21944"/>
              <a:gd name="adj2" fmla="val 103593"/>
              <a:gd name="adj3" fmla="val 1519"/>
              <a:gd name="adj4" fmla="val 134880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单击添加段落文字单击添加段落文字</a:t>
            </a:r>
            <a:endParaRPr lang="zh-CN" altLang="en-US"/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 rot="-9180000">
            <a:off x="4489450" y="4511675"/>
            <a:ext cx="2174875" cy="252413"/>
          </a:xfrm>
          <a:custGeom>
            <a:avLst/>
            <a:gdLst>
              <a:gd name="T0" fmla="*/ 2147483647 w 21600"/>
              <a:gd name="T1" fmla="*/ 14136004 h 21600"/>
              <a:gd name="T2" fmla="*/ 2147483647 w 21600"/>
              <a:gd name="T3" fmla="*/ 28272009 h 21600"/>
              <a:gd name="T4" fmla="*/ 0 w 21600"/>
              <a:gd name="T5" fmla="*/ 14136004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F5F5F"/>
              </a:gs>
              <a:gs pos="100000">
                <a:srgbClr val="96969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未知"/>
          <p:cNvSpPr>
            <a:spLocks noChangeArrowheads="1"/>
          </p:cNvSpPr>
          <p:nvPr/>
        </p:nvSpPr>
        <p:spPr bwMode="auto">
          <a:xfrm>
            <a:off x="4654550" y="3308350"/>
            <a:ext cx="5762625" cy="2436813"/>
          </a:xfrm>
          <a:custGeom>
            <a:avLst/>
            <a:gdLst>
              <a:gd name="T0" fmla="*/ 0 w 3283"/>
              <a:gd name="T1" fmla="*/ 925304245 h 1388"/>
              <a:gd name="T2" fmla="*/ 2147483647 w 3283"/>
              <a:gd name="T3" fmla="*/ 2147483647 h 1388"/>
              <a:gd name="T4" fmla="*/ 493214350 w 3283"/>
              <a:gd name="T5" fmla="*/ 2147483647 h 1388"/>
              <a:gd name="T6" fmla="*/ 2147483647 w 3283"/>
              <a:gd name="T7" fmla="*/ 2147483647 h 1388"/>
              <a:gd name="T8" fmla="*/ 2147483647 w 3283"/>
              <a:gd name="T9" fmla="*/ 267557854 h 1388"/>
              <a:gd name="T10" fmla="*/ 2147483647 w 3283"/>
              <a:gd name="T11" fmla="*/ 1153843245 h 1388"/>
              <a:gd name="T12" fmla="*/ 1908769918 w 3283"/>
              <a:gd name="T13" fmla="*/ 0 h 1388"/>
              <a:gd name="T14" fmla="*/ 0 w 3283"/>
              <a:gd name="T15" fmla="*/ 925304245 h 13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3"/>
              <a:gd name="T25" fmla="*/ 0 h 1388"/>
              <a:gd name="T26" fmla="*/ 3283 w 3283"/>
              <a:gd name="T27" fmla="*/ 1388 h 13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3" h="1388">
                <a:moveTo>
                  <a:pt x="0" y="332"/>
                </a:moveTo>
                <a:lnTo>
                  <a:pt x="1065" y="869"/>
                </a:lnTo>
                <a:lnTo>
                  <a:pt x="177" y="1388"/>
                </a:lnTo>
                <a:lnTo>
                  <a:pt x="3283" y="1388"/>
                </a:lnTo>
                <a:lnTo>
                  <a:pt x="2529" y="96"/>
                </a:lnTo>
                <a:lnTo>
                  <a:pt x="1981" y="414"/>
                </a:lnTo>
                <a:lnTo>
                  <a:pt x="685" y="0"/>
                </a:lnTo>
                <a:lnTo>
                  <a:pt x="0" y="332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4D4D4D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 rot="10800000">
            <a:off x="4957763" y="5875338"/>
            <a:ext cx="5462587" cy="352425"/>
          </a:xfrm>
          <a:custGeom>
            <a:avLst/>
            <a:gdLst>
              <a:gd name="T0" fmla="*/ 2147483647 w 21600"/>
              <a:gd name="T1" fmla="*/ 38454772 h 21600"/>
              <a:gd name="T2" fmla="*/ 2147483647 w 21600"/>
              <a:gd name="T3" fmla="*/ 76909528 h 21600"/>
              <a:gd name="T4" fmla="*/ 0 w 21600"/>
              <a:gd name="T5" fmla="*/ 38454772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F5F5F"/>
              </a:gs>
              <a:gs pos="100000">
                <a:srgbClr val="96969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8335">
            <a:off x="4775032" y="1271092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 4"/>
          <p:cNvSpPr>
            <a:spLocks noChangeArrowheads="1"/>
          </p:cNvSpPr>
          <p:nvPr/>
        </p:nvSpPr>
        <p:spPr bwMode="auto">
          <a:xfrm>
            <a:off x="1793778" y="2283172"/>
            <a:ext cx="8170863" cy="2139950"/>
          </a:xfrm>
          <a:custGeom>
            <a:avLst/>
            <a:gdLst>
              <a:gd name="T0" fmla="*/ 4953742 w 6634280"/>
              <a:gd name="T1" fmla="*/ 1153310 h 1738203"/>
              <a:gd name="T2" fmla="*/ 4876855 w 6634280"/>
              <a:gd name="T3" fmla="*/ 1156056 h 1738203"/>
              <a:gd name="T4" fmla="*/ 5091041 w 6634280"/>
              <a:gd name="T5" fmla="*/ 1106629 h 1738203"/>
              <a:gd name="T6" fmla="*/ 5222848 w 6634280"/>
              <a:gd name="T7" fmla="*/ 1059947 h 1738203"/>
              <a:gd name="T8" fmla="*/ 5145960 w 6634280"/>
              <a:gd name="T9" fmla="*/ 1040725 h 1738203"/>
              <a:gd name="T10" fmla="*/ 486038 w 6634280"/>
              <a:gd name="T11" fmla="*/ 1026996 h 1738203"/>
              <a:gd name="T12" fmla="*/ 5173420 w 6634280"/>
              <a:gd name="T13" fmla="*/ 1024250 h 1738203"/>
              <a:gd name="T14" fmla="*/ 5091041 w 6634280"/>
              <a:gd name="T15" fmla="*/ 985806 h 1738203"/>
              <a:gd name="T16" fmla="*/ 5121247 w 6634280"/>
              <a:gd name="T17" fmla="*/ 985806 h 1738203"/>
              <a:gd name="T18" fmla="*/ 5354655 w 6634280"/>
              <a:gd name="T19" fmla="*/ 952854 h 1738203"/>
              <a:gd name="T20" fmla="*/ 6293779 w 6634280"/>
              <a:gd name="T21" fmla="*/ 1018758 h 1738203"/>
              <a:gd name="T22" fmla="*/ 5799503 w 6634280"/>
              <a:gd name="T23" fmla="*/ 1079169 h 1738203"/>
              <a:gd name="T24" fmla="*/ 5118501 w 6634280"/>
              <a:gd name="T25" fmla="*/ 917156 h 1738203"/>
              <a:gd name="T26" fmla="*/ 1556969 w 6634280"/>
              <a:gd name="T27" fmla="*/ 897934 h 1738203"/>
              <a:gd name="T28" fmla="*/ 958346 w 6634280"/>
              <a:gd name="T29" fmla="*/ 895188 h 1738203"/>
              <a:gd name="T30" fmla="*/ 895189 w 6634280"/>
              <a:gd name="T31" fmla="*/ 851253 h 1738203"/>
              <a:gd name="T32" fmla="*/ 219678 w 6634280"/>
              <a:gd name="T33" fmla="*/ 845761 h 1738203"/>
              <a:gd name="T34" fmla="*/ 991298 w 6634280"/>
              <a:gd name="T35" fmla="*/ 823793 h 1738203"/>
              <a:gd name="T36" fmla="*/ 5393098 w 6634280"/>
              <a:gd name="T37" fmla="*/ 807317 h 1738203"/>
              <a:gd name="T38" fmla="*/ 1510287 w 6634280"/>
              <a:gd name="T39" fmla="*/ 785349 h 1738203"/>
              <a:gd name="T40" fmla="*/ 5118501 w 6634280"/>
              <a:gd name="T41" fmla="*/ 823793 h 1738203"/>
              <a:gd name="T42" fmla="*/ 1485574 w 6634280"/>
              <a:gd name="T43" fmla="*/ 744160 h 1738203"/>
              <a:gd name="T44" fmla="*/ 488784 w 6634280"/>
              <a:gd name="T45" fmla="*/ 724938 h 1738203"/>
              <a:gd name="T46" fmla="*/ 571163 w 6634280"/>
              <a:gd name="T47" fmla="*/ 744160 h 1738203"/>
              <a:gd name="T48" fmla="*/ 790841 w 6634280"/>
              <a:gd name="T49" fmla="*/ 694732 h 1738203"/>
              <a:gd name="T50" fmla="*/ 5113009 w 6634280"/>
              <a:gd name="T51" fmla="*/ 705716 h 1738203"/>
              <a:gd name="T52" fmla="*/ 6032911 w 6634280"/>
              <a:gd name="T53" fmla="*/ 711208 h 1738203"/>
              <a:gd name="T54" fmla="*/ 5755567 w 6634280"/>
              <a:gd name="T55" fmla="*/ 659034 h 1738203"/>
              <a:gd name="T56" fmla="*/ 5085549 w 6634280"/>
              <a:gd name="T57" fmla="*/ 628829 h 1738203"/>
              <a:gd name="T58" fmla="*/ 1208230 w 6634280"/>
              <a:gd name="T59" fmla="*/ 620591 h 1738203"/>
              <a:gd name="T60" fmla="*/ 6403618 w 6634280"/>
              <a:gd name="T61" fmla="*/ 598623 h 1738203"/>
              <a:gd name="T62" fmla="*/ 1444383 w 6634280"/>
              <a:gd name="T63" fmla="*/ 620591 h 1738203"/>
              <a:gd name="T64" fmla="*/ 1026995 w 6634280"/>
              <a:gd name="T65" fmla="*/ 579401 h 1738203"/>
              <a:gd name="T66" fmla="*/ 5132230 w 6634280"/>
              <a:gd name="T67" fmla="*/ 587639 h 1738203"/>
              <a:gd name="T68" fmla="*/ 5629252 w 6634280"/>
              <a:gd name="T69" fmla="*/ 551941 h 1738203"/>
              <a:gd name="T70" fmla="*/ 5667696 w 6634280"/>
              <a:gd name="T71" fmla="*/ 521735 h 1738203"/>
              <a:gd name="T72" fmla="*/ 5835201 w 6634280"/>
              <a:gd name="T73" fmla="*/ 497022 h 1738203"/>
              <a:gd name="T74" fmla="*/ 1386718 w 6634280"/>
              <a:gd name="T75" fmla="*/ 475054 h 1738203"/>
              <a:gd name="T76" fmla="*/ 1301593 w 6634280"/>
              <a:gd name="T77" fmla="*/ 444848 h 1738203"/>
              <a:gd name="T78" fmla="*/ 1496557 w 6634280"/>
              <a:gd name="T79" fmla="*/ 425626 h 1738203"/>
              <a:gd name="T80" fmla="*/ 1447130 w 6634280"/>
              <a:gd name="T81" fmla="*/ 411896 h 1738203"/>
              <a:gd name="T82" fmla="*/ 1543239 w 6634280"/>
              <a:gd name="T83" fmla="*/ 453086 h 1738203"/>
              <a:gd name="T84" fmla="*/ 1513033 w 6634280"/>
              <a:gd name="T85" fmla="*/ 387183 h 1738203"/>
              <a:gd name="T86" fmla="*/ 746906 w 6634280"/>
              <a:gd name="T87" fmla="*/ 450340 h 1738203"/>
              <a:gd name="T88" fmla="*/ 6549155 w 6634280"/>
              <a:gd name="T89" fmla="*/ 381691 h 1738203"/>
              <a:gd name="T90" fmla="*/ 6049387 w 6634280"/>
              <a:gd name="T91" fmla="*/ 1095645 h 1738203"/>
              <a:gd name="T92" fmla="*/ 5362893 w 6634280"/>
              <a:gd name="T93" fmla="*/ 1116697 h 1738203"/>
              <a:gd name="T94" fmla="*/ 5220102 w 6634280"/>
              <a:gd name="T95" fmla="*/ 1142327 h 1738203"/>
              <a:gd name="T96" fmla="*/ 3803178 w 6634280"/>
              <a:gd name="T97" fmla="*/ 1622872 h 1738203"/>
              <a:gd name="T98" fmla="*/ 2501585 w 6634280"/>
              <a:gd name="T99" fmla="*/ 1430654 h 1738203"/>
              <a:gd name="T100" fmla="*/ 4717588 w 6634280"/>
              <a:gd name="T101" fmla="*/ 1156056 h 1738203"/>
              <a:gd name="T102" fmla="*/ 5181658 w 6634280"/>
              <a:gd name="T103" fmla="*/ 516243 h 1738203"/>
              <a:gd name="T104" fmla="*/ 1235691 w 6634280"/>
              <a:gd name="T105" fmla="*/ 354231 h 1738203"/>
              <a:gd name="T106" fmla="*/ 1134089 w 6634280"/>
              <a:gd name="T107" fmla="*/ 329517 h 1738203"/>
              <a:gd name="T108" fmla="*/ 1565206 w 6634280"/>
              <a:gd name="T109" fmla="*/ 313041 h 1738203"/>
              <a:gd name="T110" fmla="*/ 2202274 w 6634280"/>
              <a:gd name="T111" fmla="*/ 241646 h 1738203"/>
              <a:gd name="T112" fmla="*/ 1905708 w 6634280"/>
              <a:gd name="T113" fmla="*/ 318534 h 1738203"/>
              <a:gd name="T114" fmla="*/ 1570699 w 6634280"/>
              <a:gd name="T115" fmla="*/ 573909 h 1738203"/>
              <a:gd name="T116" fmla="*/ 420134 w 6634280"/>
              <a:gd name="T117" fmla="*/ 1032488 h 1738203"/>
              <a:gd name="T118" fmla="*/ 170251 w 6634280"/>
              <a:gd name="T119" fmla="*/ 480546 h 1738203"/>
              <a:gd name="T120" fmla="*/ 1499304 w 6634280"/>
              <a:gd name="T121" fmla="*/ 324025 h 1738203"/>
              <a:gd name="T122" fmla="*/ 3358329 w 6634280"/>
              <a:gd name="T123" fmla="*/ 118077 h 1738203"/>
              <a:gd name="T124" fmla="*/ 4094251 w 6634280"/>
              <a:gd name="T125" fmla="*/ 27460 h 1738203"/>
              <a:gd name="T126" fmla="*/ 0 w 6634280"/>
              <a:gd name="T127" fmla="*/ 0 h 1738203"/>
              <a:gd name="T128" fmla="*/ 6634280 w 6634280"/>
              <a:gd name="T129" fmla="*/ 1738203 h 1738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T126" t="T127" r="T128" b="T129"/>
            <a:pathLst>
              <a:path w="6634280" h="1738203">
                <a:moveTo>
                  <a:pt x="3326681" y="1342526"/>
                </a:moveTo>
                <a:lnTo>
                  <a:pt x="3324688" y="1342739"/>
                </a:lnTo>
                <a:lnTo>
                  <a:pt x="3327475" y="1344906"/>
                </a:lnTo>
                <a:lnTo>
                  <a:pt x="3326681" y="1342526"/>
                </a:lnTo>
                <a:close/>
                <a:moveTo>
                  <a:pt x="3526967" y="1321134"/>
                </a:moveTo>
                <a:lnTo>
                  <a:pt x="3519137" y="1321970"/>
                </a:lnTo>
                <a:lnTo>
                  <a:pt x="3523747" y="1325428"/>
                </a:lnTo>
                <a:lnTo>
                  <a:pt x="3523088" y="1326307"/>
                </a:lnTo>
                <a:lnTo>
                  <a:pt x="3517596" y="1340036"/>
                </a:lnTo>
                <a:lnTo>
                  <a:pt x="3536818" y="1337290"/>
                </a:lnTo>
                <a:lnTo>
                  <a:pt x="3529679" y="1330151"/>
                </a:lnTo>
                <a:lnTo>
                  <a:pt x="3528580" y="1331799"/>
                </a:lnTo>
                <a:lnTo>
                  <a:pt x="3529129" y="1329602"/>
                </a:lnTo>
                <a:lnTo>
                  <a:pt x="3528580" y="1329053"/>
                </a:lnTo>
                <a:lnTo>
                  <a:pt x="3523747" y="1325428"/>
                </a:lnTo>
                <a:lnTo>
                  <a:pt x="3526967" y="1321134"/>
                </a:lnTo>
                <a:close/>
                <a:moveTo>
                  <a:pt x="3599976" y="1298847"/>
                </a:moveTo>
                <a:lnTo>
                  <a:pt x="3575262" y="1301593"/>
                </a:lnTo>
                <a:lnTo>
                  <a:pt x="3574250" y="1301882"/>
                </a:lnTo>
                <a:lnTo>
                  <a:pt x="3577576" y="1302436"/>
                </a:lnTo>
                <a:lnTo>
                  <a:pt x="3603861" y="1299304"/>
                </a:lnTo>
                <a:lnTo>
                  <a:pt x="3599976" y="1298847"/>
                </a:lnTo>
                <a:close/>
                <a:moveTo>
                  <a:pt x="3767126" y="1295483"/>
                </a:moveTo>
                <a:lnTo>
                  <a:pt x="3755086" y="1296769"/>
                </a:lnTo>
                <a:lnTo>
                  <a:pt x="3764735" y="1301593"/>
                </a:lnTo>
                <a:lnTo>
                  <a:pt x="3765911" y="1302769"/>
                </a:lnTo>
                <a:lnTo>
                  <a:pt x="3767126" y="1295483"/>
                </a:lnTo>
                <a:close/>
                <a:moveTo>
                  <a:pt x="5384650" y="1258502"/>
                </a:moveTo>
                <a:lnTo>
                  <a:pt x="5387607" y="1265895"/>
                </a:lnTo>
                <a:lnTo>
                  <a:pt x="5393099" y="1268641"/>
                </a:lnTo>
                <a:lnTo>
                  <a:pt x="5398590" y="1271387"/>
                </a:lnTo>
                <a:lnTo>
                  <a:pt x="5404082" y="1274132"/>
                </a:lnTo>
                <a:lnTo>
                  <a:pt x="5409574" y="1279624"/>
                </a:lnTo>
                <a:lnTo>
                  <a:pt x="5412320" y="1287862"/>
                </a:lnTo>
                <a:lnTo>
                  <a:pt x="5412320" y="1296100"/>
                </a:lnTo>
                <a:lnTo>
                  <a:pt x="5409574" y="1298846"/>
                </a:lnTo>
                <a:lnTo>
                  <a:pt x="5404082" y="1307084"/>
                </a:lnTo>
                <a:lnTo>
                  <a:pt x="5401336" y="1309830"/>
                </a:lnTo>
                <a:lnTo>
                  <a:pt x="5395844" y="1309830"/>
                </a:lnTo>
                <a:lnTo>
                  <a:pt x="5393099" y="1309830"/>
                </a:lnTo>
                <a:lnTo>
                  <a:pt x="5382115" y="1307084"/>
                </a:lnTo>
                <a:lnTo>
                  <a:pt x="5373877" y="1298846"/>
                </a:lnTo>
                <a:lnTo>
                  <a:pt x="5373877" y="1287862"/>
                </a:lnTo>
                <a:lnTo>
                  <a:pt x="5376623" y="1282370"/>
                </a:lnTo>
                <a:lnTo>
                  <a:pt x="5379369" y="1276878"/>
                </a:lnTo>
                <a:lnTo>
                  <a:pt x="5382115" y="1268641"/>
                </a:lnTo>
                <a:lnTo>
                  <a:pt x="5384650" y="1258502"/>
                </a:lnTo>
                <a:close/>
                <a:moveTo>
                  <a:pt x="5382548" y="1232220"/>
                </a:moveTo>
                <a:lnTo>
                  <a:pt x="5384861" y="1257657"/>
                </a:lnTo>
                <a:lnTo>
                  <a:pt x="5384650" y="1258502"/>
                </a:lnTo>
                <a:lnTo>
                  <a:pt x="5382115" y="1252165"/>
                </a:lnTo>
                <a:lnTo>
                  <a:pt x="5382115" y="1235689"/>
                </a:lnTo>
                <a:lnTo>
                  <a:pt x="5382548" y="1232220"/>
                </a:lnTo>
                <a:close/>
                <a:moveTo>
                  <a:pt x="4338643" y="1216468"/>
                </a:moveTo>
                <a:lnTo>
                  <a:pt x="4338643" y="1219214"/>
                </a:lnTo>
                <a:lnTo>
                  <a:pt x="4338643" y="1221960"/>
                </a:lnTo>
                <a:lnTo>
                  <a:pt x="4344135" y="1219214"/>
                </a:lnTo>
                <a:lnTo>
                  <a:pt x="4344135" y="1216468"/>
                </a:lnTo>
                <a:lnTo>
                  <a:pt x="4338643" y="1216468"/>
                </a:lnTo>
                <a:close/>
                <a:moveTo>
                  <a:pt x="4300199" y="1213722"/>
                </a:moveTo>
                <a:lnTo>
                  <a:pt x="4298827" y="1215095"/>
                </a:lnTo>
                <a:lnTo>
                  <a:pt x="4300199" y="1216467"/>
                </a:lnTo>
                <a:lnTo>
                  <a:pt x="4297453" y="1219213"/>
                </a:lnTo>
                <a:lnTo>
                  <a:pt x="4297449" y="1219214"/>
                </a:lnTo>
                <a:lnTo>
                  <a:pt x="4300199" y="1219214"/>
                </a:lnTo>
                <a:lnTo>
                  <a:pt x="4305691" y="1221960"/>
                </a:lnTo>
                <a:lnTo>
                  <a:pt x="4308437" y="1224706"/>
                </a:lnTo>
                <a:lnTo>
                  <a:pt x="4311183" y="1221960"/>
                </a:lnTo>
                <a:lnTo>
                  <a:pt x="4308437" y="1221960"/>
                </a:lnTo>
                <a:lnTo>
                  <a:pt x="4308437" y="1219214"/>
                </a:lnTo>
                <a:lnTo>
                  <a:pt x="4308437" y="1216468"/>
                </a:lnTo>
                <a:lnTo>
                  <a:pt x="4302945" y="1216468"/>
                </a:lnTo>
                <a:lnTo>
                  <a:pt x="4300199" y="1213722"/>
                </a:lnTo>
                <a:close/>
                <a:moveTo>
                  <a:pt x="4492418" y="1210976"/>
                </a:moveTo>
                <a:lnTo>
                  <a:pt x="4492418" y="1213722"/>
                </a:lnTo>
                <a:lnTo>
                  <a:pt x="4497910" y="1213722"/>
                </a:lnTo>
                <a:lnTo>
                  <a:pt x="4497910" y="1210976"/>
                </a:lnTo>
                <a:lnTo>
                  <a:pt x="4492418" y="1210976"/>
                </a:lnTo>
                <a:close/>
                <a:moveTo>
                  <a:pt x="4434752" y="1199992"/>
                </a:moveTo>
                <a:lnTo>
                  <a:pt x="4429260" y="1202738"/>
                </a:lnTo>
                <a:lnTo>
                  <a:pt x="4429260" y="1208230"/>
                </a:lnTo>
                <a:lnTo>
                  <a:pt x="4434752" y="1208230"/>
                </a:lnTo>
                <a:lnTo>
                  <a:pt x="4434752" y="1199992"/>
                </a:lnTo>
                <a:close/>
                <a:moveTo>
                  <a:pt x="4404547" y="1194500"/>
                </a:moveTo>
                <a:lnTo>
                  <a:pt x="4401801" y="1197246"/>
                </a:lnTo>
                <a:lnTo>
                  <a:pt x="4401801" y="1199992"/>
                </a:lnTo>
                <a:lnTo>
                  <a:pt x="4404547" y="1199992"/>
                </a:lnTo>
                <a:lnTo>
                  <a:pt x="4412784" y="1199992"/>
                </a:lnTo>
                <a:lnTo>
                  <a:pt x="4412784" y="1194500"/>
                </a:lnTo>
                <a:lnTo>
                  <a:pt x="4404547" y="1194500"/>
                </a:lnTo>
                <a:close/>
                <a:moveTo>
                  <a:pt x="6049387" y="1158802"/>
                </a:moveTo>
                <a:lnTo>
                  <a:pt x="6054021" y="1160347"/>
                </a:lnTo>
                <a:lnTo>
                  <a:pt x="6054879" y="1161548"/>
                </a:lnTo>
                <a:lnTo>
                  <a:pt x="6049387" y="1158802"/>
                </a:lnTo>
                <a:close/>
                <a:moveTo>
                  <a:pt x="5062413" y="1157634"/>
                </a:moveTo>
                <a:lnTo>
                  <a:pt x="5057771" y="1158125"/>
                </a:lnTo>
                <a:lnTo>
                  <a:pt x="5066327" y="1161548"/>
                </a:lnTo>
                <a:lnTo>
                  <a:pt x="5062413" y="1157634"/>
                </a:lnTo>
                <a:close/>
                <a:moveTo>
                  <a:pt x="4945951" y="1148115"/>
                </a:moveTo>
                <a:lnTo>
                  <a:pt x="4904314" y="1150564"/>
                </a:lnTo>
                <a:lnTo>
                  <a:pt x="4912552" y="1156056"/>
                </a:lnTo>
                <a:lnTo>
                  <a:pt x="4923536" y="1161548"/>
                </a:lnTo>
                <a:lnTo>
                  <a:pt x="4934520" y="1161548"/>
                </a:lnTo>
                <a:lnTo>
                  <a:pt x="4945504" y="1158802"/>
                </a:lnTo>
                <a:lnTo>
                  <a:pt x="4958813" y="1155845"/>
                </a:lnTo>
                <a:lnTo>
                  <a:pt x="4953742" y="1153310"/>
                </a:lnTo>
                <a:lnTo>
                  <a:pt x="4945951" y="1148115"/>
                </a:lnTo>
                <a:close/>
                <a:moveTo>
                  <a:pt x="5014153" y="1139581"/>
                </a:moveTo>
                <a:lnTo>
                  <a:pt x="5010164" y="1140578"/>
                </a:lnTo>
                <a:lnTo>
                  <a:pt x="5019988" y="1139923"/>
                </a:lnTo>
                <a:lnTo>
                  <a:pt x="5019645" y="1139581"/>
                </a:lnTo>
                <a:lnTo>
                  <a:pt x="5014153" y="1139581"/>
                </a:lnTo>
                <a:close/>
                <a:moveTo>
                  <a:pt x="4907060" y="1136835"/>
                </a:moveTo>
                <a:lnTo>
                  <a:pt x="4909806" y="1142327"/>
                </a:lnTo>
                <a:lnTo>
                  <a:pt x="4912552" y="1142327"/>
                </a:lnTo>
                <a:lnTo>
                  <a:pt x="4915298" y="1139581"/>
                </a:lnTo>
                <a:lnTo>
                  <a:pt x="4915298" y="1136835"/>
                </a:lnTo>
                <a:lnTo>
                  <a:pt x="4907060" y="1136835"/>
                </a:lnTo>
                <a:close/>
                <a:moveTo>
                  <a:pt x="5176166" y="1131343"/>
                </a:moveTo>
                <a:lnTo>
                  <a:pt x="5176166" y="1136835"/>
                </a:lnTo>
                <a:lnTo>
                  <a:pt x="5177645" y="1139791"/>
                </a:lnTo>
                <a:lnTo>
                  <a:pt x="5178912" y="1139580"/>
                </a:lnTo>
                <a:lnTo>
                  <a:pt x="5189896" y="1136834"/>
                </a:lnTo>
                <a:lnTo>
                  <a:pt x="5189896" y="1134089"/>
                </a:lnTo>
                <a:lnTo>
                  <a:pt x="5187150" y="1134089"/>
                </a:lnTo>
                <a:lnTo>
                  <a:pt x="5181658" y="1131343"/>
                </a:lnTo>
                <a:lnTo>
                  <a:pt x="5178912" y="1131343"/>
                </a:lnTo>
                <a:lnTo>
                  <a:pt x="5176166" y="1131343"/>
                </a:lnTo>
                <a:close/>
                <a:moveTo>
                  <a:pt x="6075474" y="1129969"/>
                </a:moveTo>
                <a:lnTo>
                  <a:pt x="6076847" y="1131342"/>
                </a:lnTo>
                <a:lnTo>
                  <a:pt x="6079593" y="1136834"/>
                </a:lnTo>
                <a:lnTo>
                  <a:pt x="6079593" y="1142326"/>
                </a:lnTo>
                <a:lnTo>
                  <a:pt x="6076847" y="1134088"/>
                </a:lnTo>
                <a:lnTo>
                  <a:pt x="6075474" y="1129969"/>
                </a:lnTo>
                <a:close/>
                <a:moveTo>
                  <a:pt x="5104771" y="1128597"/>
                </a:moveTo>
                <a:lnTo>
                  <a:pt x="5104771" y="1130884"/>
                </a:lnTo>
                <a:lnTo>
                  <a:pt x="5115753" y="1129969"/>
                </a:lnTo>
                <a:lnTo>
                  <a:pt x="5113009" y="1128597"/>
                </a:lnTo>
                <a:lnTo>
                  <a:pt x="5104771" y="1128597"/>
                </a:lnTo>
                <a:close/>
                <a:moveTo>
                  <a:pt x="5093787" y="1128597"/>
                </a:moveTo>
                <a:lnTo>
                  <a:pt x="5092011" y="1132149"/>
                </a:lnTo>
                <a:lnTo>
                  <a:pt x="5096807" y="1131617"/>
                </a:lnTo>
                <a:lnTo>
                  <a:pt x="5093787" y="1128597"/>
                </a:lnTo>
                <a:close/>
                <a:moveTo>
                  <a:pt x="5140468" y="1123105"/>
                </a:moveTo>
                <a:lnTo>
                  <a:pt x="5137723" y="1128596"/>
                </a:lnTo>
                <a:lnTo>
                  <a:pt x="5145961" y="1131342"/>
                </a:lnTo>
                <a:lnTo>
                  <a:pt x="5151452" y="1136833"/>
                </a:lnTo>
                <a:lnTo>
                  <a:pt x="5151452" y="1128597"/>
                </a:lnTo>
                <a:lnTo>
                  <a:pt x="5145960" y="1125851"/>
                </a:lnTo>
                <a:lnTo>
                  <a:pt x="5140468" y="1123105"/>
                </a:lnTo>
                <a:close/>
                <a:moveTo>
                  <a:pt x="5121247" y="1123105"/>
                </a:moveTo>
                <a:lnTo>
                  <a:pt x="5121247" y="1128597"/>
                </a:lnTo>
                <a:lnTo>
                  <a:pt x="5120249" y="1129594"/>
                </a:lnTo>
                <a:lnTo>
                  <a:pt x="5128465" y="1128910"/>
                </a:lnTo>
                <a:lnTo>
                  <a:pt x="5129485" y="1125851"/>
                </a:lnTo>
                <a:lnTo>
                  <a:pt x="5126739" y="1125851"/>
                </a:lnTo>
                <a:lnTo>
                  <a:pt x="5123993" y="1125851"/>
                </a:lnTo>
                <a:lnTo>
                  <a:pt x="5121247" y="1123105"/>
                </a:lnTo>
                <a:close/>
                <a:moveTo>
                  <a:pt x="6046642" y="1120359"/>
                </a:moveTo>
                <a:lnTo>
                  <a:pt x="6047557" y="1120359"/>
                </a:lnTo>
                <a:lnTo>
                  <a:pt x="6046642" y="1123104"/>
                </a:lnTo>
                <a:lnTo>
                  <a:pt x="6043896" y="1134088"/>
                </a:lnTo>
                <a:lnTo>
                  <a:pt x="6079593" y="1142326"/>
                </a:lnTo>
                <a:lnTo>
                  <a:pt x="6076847" y="1150564"/>
                </a:lnTo>
                <a:lnTo>
                  <a:pt x="6071355" y="1156056"/>
                </a:lnTo>
                <a:lnTo>
                  <a:pt x="6065863" y="1161548"/>
                </a:lnTo>
                <a:lnTo>
                  <a:pt x="6057625" y="1161548"/>
                </a:lnTo>
                <a:lnTo>
                  <a:pt x="6054021" y="1160347"/>
                </a:lnTo>
                <a:lnTo>
                  <a:pt x="6041150" y="1142326"/>
                </a:lnTo>
                <a:lnTo>
                  <a:pt x="6043896" y="1153310"/>
                </a:lnTo>
                <a:lnTo>
                  <a:pt x="6049387" y="1158802"/>
                </a:lnTo>
                <a:lnTo>
                  <a:pt x="6041150" y="1156056"/>
                </a:lnTo>
                <a:lnTo>
                  <a:pt x="6035658" y="1147818"/>
                </a:lnTo>
                <a:lnTo>
                  <a:pt x="6032912" y="1142326"/>
                </a:lnTo>
                <a:lnTo>
                  <a:pt x="6035658" y="1134088"/>
                </a:lnTo>
                <a:lnTo>
                  <a:pt x="6041150" y="1125850"/>
                </a:lnTo>
                <a:lnTo>
                  <a:pt x="6046642" y="1120359"/>
                </a:lnTo>
                <a:close/>
                <a:moveTo>
                  <a:pt x="5318957" y="1117613"/>
                </a:moveTo>
                <a:lnTo>
                  <a:pt x="5324449" y="1117613"/>
                </a:lnTo>
                <a:lnTo>
                  <a:pt x="5329941" y="1117613"/>
                </a:lnTo>
                <a:lnTo>
                  <a:pt x="5338179" y="1120359"/>
                </a:lnTo>
                <a:lnTo>
                  <a:pt x="5354655" y="1128597"/>
                </a:lnTo>
                <a:lnTo>
                  <a:pt x="5294243" y="1134089"/>
                </a:lnTo>
                <a:lnTo>
                  <a:pt x="5318957" y="1120359"/>
                </a:lnTo>
                <a:lnTo>
                  <a:pt x="5318957" y="1117613"/>
                </a:lnTo>
                <a:close/>
                <a:moveTo>
                  <a:pt x="4901568" y="1117613"/>
                </a:moveTo>
                <a:lnTo>
                  <a:pt x="4885093" y="1120359"/>
                </a:lnTo>
                <a:lnTo>
                  <a:pt x="4868617" y="1123105"/>
                </a:lnTo>
                <a:lnTo>
                  <a:pt x="4835665" y="1136835"/>
                </a:lnTo>
                <a:lnTo>
                  <a:pt x="4805459" y="1150564"/>
                </a:lnTo>
                <a:lnTo>
                  <a:pt x="4799967" y="1147819"/>
                </a:lnTo>
                <a:lnTo>
                  <a:pt x="4794475" y="1145073"/>
                </a:lnTo>
                <a:lnTo>
                  <a:pt x="4788983" y="1145073"/>
                </a:lnTo>
                <a:lnTo>
                  <a:pt x="4780745" y="1153310"/>
                </a:lnTo>
                <a:lnTo>
                  <a:pt x="4775253" y="1158802"/>
                </a:lnTo>
                <a:lnTo>
                  <a:pt x="4775253" y="1167040"/>
                </a:lnTo>
                <a:lnTo>
                  <a:pt x="4777999" y="1172532"/>
                </a:lnTo>
                <a:lnTo>
                  <a:pt x="4783491" y="1172532"/>
                </a:lnTo>
                <a:lnTo>
                  <a:pt x="4791729" y="1175278"/>
                </a:lnTo>
                <a:lnTo>
                  <a:pt x="4805459" y="1175278"/>
                </a:lnTo>
                <a:lnTo>
                  <a:pt x="4816443" y="1175278"/>
                </a:lnTo>
                <a:lnTo>
                  <a:pt x="4810951" y="1167040"/>
                </a:lnTo>
                <a:lnTo>
                  <a:pt x="4810951" y="1161548"/>
                </a:lnTo>
                <a:lnTo>
                  <a:pt x="4810951" y="1158802"/>
                </a:lnTo>
                <a:lnTo>
                  <a:pt x="4827427" y="1156056"/>
                </a:lnTo>
                <a:lnTo>
                  <a:pt x="4841157" y="1153310"/>
                </a:lnTo>
                <a:lnTo>
                  <a:pt x="4852141" y="1150564"/>
                </a:lnTo>
                <a:lnTo>
                  <a:pt x="4863125" y="1147819"/>
                </a:lnTo>
                <a:lnTo>
                  <a:pt x="4865871" y="1147819"/>
                </a:lnTo>
                <a:lnTo>
                  <a:pt x="4865871" y="1150564"/>
                </a:lnTo>
                <a:lnTo>
                  <a:pt x="4868617" y="1150564"/>
                </a:lnTo>
                <a:lnTo>
                  <a:pt x="4876855" y="1156056"/>
                </a:lnTo>
                <a:lnTo>
                  <a:pt x="4879601" y="1156056"/>
                </a:lnTo>
                <a:lnTo>
                  <a:pt x="4885093" y="1156056"/>
                </a:lnTo>
                <a:lnTo>
                  <a:pt x="4893330" y="1147819"/>
                </a:lnTo>
                <a:lnTo>
                  <a:pt x="4904314" y="1134089"/>
                </a:lnTo>
                <a:lnTo>
                  <a:pt x="4909806" y="1128597"/>
                </a:lnTo>
                <a:lnTo>
                  <a:pt x="4918044" y="1123105"/>
                </a:lnTo>
                <a:lnTo>
                  <a:pt x="4926282" y="1123105"/>
                </a:lnTo>
                <a:lnTo>
                  <a:pt x="4918044" y="1120359"/>
                </a:lnTo>
                <a:lnTo>
                  <a:pt x="4901568" y="1117613"/>
                </a:lnTo>
                <a:close/>
                <a:moveTo>
                  <a:pt x="5011407" y="1103883"/>
                </a:moveTo>
                <a:lnTo>
                  <a:pt x="5008661" y="1106629"/>
                </a:lnTo>
                <a:lnTo>
                  <a:pt x="5011407" y="1109375"/>
                </a:lnTo>
                <a:lnTo>
                  <a:pt x="5011407" y="1112121"/>
                </a:lnTo>
                <a:lnTo>
                  <a:pt x="5014153" y="1109375"/>
                </a:lnTo>
                <a:lnTo>
                  <a:pt x="5016899" y="1109375"/>
                </a:lnTo>
                <a:lnTo>
                  <a:pt x="5016899" y="1106629"/>
                </a:lnTo>
                <a:lnTo>
                  <a:pt x="5016899" y="1103883"/>
                </a:lnTo>
                <a:lnTo>
                  <a:pt x="5011407" y="1103883"/>
                </a:lnTo>
                <a:close/>
                <a:moveTo>
                  <a:pt x="5052597" y="1095645"/>
                </a:moveTo>
                <a:lnTo>
                  <a:pt x="5049851" y="1098391"/>
                </a:lnTo>
                <a:lnTo>
                  <a:pt x="5055343" y="1101137"/>
                </a:lnTo>
                <a:lnTo>
                  <a:pt x="5060835" y="1101137"/>
                </a:lnTo>
                <a:lnTo>
                  <a:pt x="5060835" y="1098391"/>
                </a:lnTo>
                <a:lnTo>
                  <a:pt x="5063581" y="1098391"/>
                </a:lnTo>
                <a:lnTo>
                  <a:pt x="5063581" y="1095645"/>
                </a:lnTo>
                <a:lnTo>
                  <a:pt x="5058089" y="1098391"/>
                </a:lnTo>
                <a:lnTo>
                  <a:pt x="5058089" y="1095645"/>
                </a:lnTo>
                <a:lnTo>
                  <a:pt x="5052597" y="1095645"/>
                </a:lnTo>
                <a:close/>
                <a:moveTo>
                  <a:pt x="5151452" y="1094272"/>
                </a:moveTo>
                <a:lnTo>
                  <a:pt x="5151452" y="1095645"/>
                </a:lnTo>
                <a:lnTo>
                  <a:pt x="5148706" y="1095645"/>
                </a:lnTo>
                <a:lnTo>
                  <a:pt x="5151452" y="1094272"/>
                </a:lnTo>
                <a:close/>
                <a:moveTo>
                  <a:pt x="2746" y="1092899"/>
                </a:moveTo>
                <a:lnTo>
                  <a:pt x="10984" y="1092899"/>
                </a:lnTo>
                <a:lnTo>
                  <a:pt x="21968" y="1092899"/>
                </a:lnTo>
                <a:lnTo>
                  <a:pt x="0" y="1095645"/>
                </a:lnTo>
                <a:lnTo>
                  <a:pt x="2746" y="1092899"/>
                </a:lnTo>
                <a:close/>
                <a:moveTo>
                  <a:pt x="5398590" y="1092899"/>
                </a:moveTo>
                <a:lnTo>
                  <a:pt x="5398590" y="1095645"/>
                </a:lnTo>
                <a:lnTo>
                  <a:pt x="5401336" y="1095645"/>
                </a:lnTo>
                <a:lnTo>
                  <a:pt x="5398590" y="1092899"/>
                </a:lnTo>
                <a:close/>
                <a:moveTo>
                  <a:pt x="5601793" y="1090153"/>
                </a:moveTo>
                <a:lnTo>
                  <a:pt x="5640236" y="1090153"/>
                </a:lnTo>
                <a:lnTo>
                  <a:pt x="5670442" y="1095645"/>
                </a:lnTo>
                <a:lnTo>
                  <a:pt x="5535889" y="1109375"/>
                </a:lnTo>
                <a:lnTo>
                  <a:pt x="5549619" y="1101137"/>
                </a:lnTo>
                <a:lnTo>
                  <a:pt x="5566095" y="1095645"/>
                </a:lnTo>
                <a:lnTo>
                  <a:pt x="5582571" y="1092899"/>
                </a:lnTo>
                <a:lnTo>
                  <a:pt x="5601793" y="1090153"/>
                </a:lnTo>
                <a:close/>
                <a:moveTo>
                  <a:pt x="5848573" y="1088123"/>
                </a:moveTo>
                <a:lnTo>
                  <a:pt x="5846185" y="1092899"/>
                </a:lnTo>
                <a:lnTo>
                  <a:pt x="5845636" y="1093997"/>
                </a:lnTo>
                <a:lnTo>
                  <a:pt x="5840693" y="1095645"/>
                </a:lnTo>
                <a:lnTo>
                  <a:pt x="5843439" y="1098391"/>
                </a:lnTo>
                <a:lnTo>
                  <a:pt x="5845636" y="1093997"/>
                </a:lnTo>
                <a:lnTo>
                  <a:pt x="5860112" y="1089172"/>
                </a:lnTo>
                <a:lnTo>
                  <a:pt x="5848573" y="1088123"/>
                </a:lnTo>
                <a:close/>
                <a:moveTo>
                  <a:pt x="5703394" y="1084661"/>
                </a:moveTo>
                <a:lnTo>
                  <a:pt x="5711632" y="1087407"/>
                </a:lnTo>
                <a:lnTo>
                  <a:pt x="5722616" y="1090153"/>
                </a:lnTo>
                <a:lnTo>
                  <a:pt x="5689664" y="1092899"/>
                </a:lnTo>
                <a:lnTo>
                  <a:pt x="5695156" y="1087407"/>
                </a:lnTo>
                <a:lnTo>
                  <a:pt x="5703394" y="1084661"/>
                </a:lnTo>
                <a:close/>
                <a:moveTo>
                  <a:pt x="5261291" y="1081915"/>
                </a:moveTo>
                <a:lnTo>
                  <a:pt x="5264037" y="1084661"/>
                </a:lnTo>
                <a:lnTo>
                  <a:pt x="5261291" y="1087407"/>
                </a:lnTo>
                <a:lnTo>
                  <a:pt x="5261291" y="1081915"/>
                </a:lnTo>
                <a:close/>
                <a:moveTo>
                  <a:pt x="5091041" y="1079169"/>
                </a:moveTo>
                <a:lnTo>
                  <a:pt x="5091041" y="1084661"/>
                </a:lnTo>
                <a:lnTo>
                  <a:pt x="5096533" y="1084661"/>
                </a:lnTo>
                <a:lnTo>
                  <a:pt x="5096533" y="1079169"/>
                </a:lnTo>
                <a:lnTo>
                  <a:pt x="5093787" y="1079169"/>
                </a:lnTo>
                <a:lnTo>
                  <a:pt x="5091041" y="1079169"/>
                </a:lnTo>
                <a:close/>
                <a:moveTo>
                  <a:pt x="5132230" y="1068185"/>
                </a:moveTo>
                <a:lnTo>
                  <a:pt x="5129485" y="1070931"/>
                </a:lnTo>
                <a:lnTo>
                  <a:pt x="5129485" y="1073677"/>
                </a:lnTo>
                <a:lnTo>
                  <a:pt x="5126739" y="1079169"/>
                </a:lnTo>
                <a:lnTo>
                  <a:pt x="5126739" y="1076423"/>
                </a:lnTo>
                <a:lnTo>
                  <a:pt x="5121247" y="1076423"/>
                </a:lnTo>
                <a:lnTo>
                  <a:pt x="5121247" y="1081915"/>
                </a:lnTo>
                <a:lnTo>
                  <a:pt x="5118501" y="1081915"/>
                </a:lnTo>
                <a:lnTo>
                  <a:pt x="5115755" y="1084661"/>
                </a:lnTo>
                <a:lnTo>
                  <a:pt x="5113009" y="1084661"/>
                </a:lnTo>
                <a:lnTo>
                  <a:pt x="5113009" y="1087407"/>
                </a:lnTo>
                <a:lnTo>
                  <a:pt x="5115755" y="1090153"/>
                </a:lnTo>
                <a:lnTo>
                  <a:pt x="5118501" y="1095645"/>
                </a:lnTo>
                <a:lnTo>
                  <a:pt x="5110263" y="1092899"/>
                </a:lnTo>
                <a:lnTo>
                  <a:pt x="5104771" y="1090153"/>
                </a:lnTo>
                <a:lnTo>
                  <a:pt x="5102025" y="1092899"/>
                </a:lnTo>
                <a:lnTo>
                  <a:pt x="5102025" y="1103883"/>
                </a:lnTo>
                <a:lnTo>
                  <a:pt x="5102025" y="1112121"/>
                </a:lnTo>
                <a:lnTo>
                  <a:pt x="5099279" y="1112121"/>
                </a:lnTo>
                <a:lnTo>
                  <a:pt x="5099279" y="1114867"/>
                </a:lnTo>
                <a:lnTo>
                  <a:pt x="5096533" y="1112121"/>
                </a:lnTo>
                <a:lnTo>
                  <a:pt x="5096533" y="1103883"/>
                </a:lnTo>
                <a:lnTo>
                  <a:pt x="5099279" y="1095645"/>
                </a:lnTo>
                <a:lnTo>
                  <a:pt x="5088295" y="1095645"/>
                </a:lnTo>
                <a:lnTo>
                  <a:pt x="5080057" y="1095645"/>
                </a:lnTo>
                <a:lnTo>
                  <a:pt x="5071819" y="1101137"/>
                </a:lnTo>
                <a:lnTo>
                  <a:pt x="5063581" y="1103883"/>
                </a:lnTo>
                <a:lnTo>
                  <a:pt x="5069073" y="1109375"/>
                </a:lnTo>
                <a:lnTo>
                  <a:pt x="5074565" y="1114867"/>
                </a:lnTo>
                <a:lnTo>
                  <a:pt x="5074565" y="1112121"/>
                </a:lnTo>
                <a:lnTo>
                  <a:pt x="5074565" y="1109375"/>
                </a:lnTo>
                <a:lnTo>
                  <a:pt x="5082803" y="1106629"/>
                </a:lnTo>
                <a:lnTo>
                  <a:pt x="5091041" y="1106629"/>
                </a:lnTo>
                <a:lnTo>
                  <a:pt x="5093787" y="1109375"/>
                </a:lnTo>
                <a:lnTo>
                  <a:pt x="5093787" y="1112121"/>
                </a:lnTo>
                <a:lnTo>
                  <a:pt x="5088295" y="1112121"/>
                </a:lnTo>
                <a:lnTo>
                  <a:pt x="5082803" y="1114867"/>
                </a:lnTo>
                <a:lnTo>
                  <a:pt x="5082803" y="1117613"/>
                </a:lnTo>
                <a:lnTo>
                  <a:pt x="5049851" y="1112121"/>
                </a:lnTo>
                <a:lnTo>
                  <a:pt x="5033375" y="1112121"/>
                </a:lnTo>
                <a:lnTo>
                  <a:pt x="5025137" y="1114867"/>
                </a:lnTo>
                <a:lnTo>
                  <a:pt x="5016899" y="1120359"/>
                </a:lnTo>
                <a:lnTo>
                  <a:pt x="5025137" y="1123105"/>
                </a:lnTo>
                <a:lnTo>
                  <a:pt x="5030629" y="1125851"/>
                </a:lnTo>
                <a:lnTo>
                  <a:pt x="5033375" y="1134089"/>
                </a:lnTo>
                <a:lnTo>
                  <a:pt x="5034748" y="1139580"/>
                </a:lnTo>
                <a:lnTo>
                  <a:pt x="5038867" y="1139580"/>
                </a:lnTo>
                <a:lnTo>
                  <a:pt x="5036121" y="1145072"/>
                </a:lnTo>
                <a:lnTo>
                  <a:pt x="5036121" y="1145073"/>
                </a:lnTo>
                <a:lnTo>
                  <a:pt x="5042006" y="1141149"/>
                </a:lnTo>
                <a:lnTo>
                  <a:pt x="5038867" y="1139580"/>
                </a:lnTo>
                <a:lnTo>
                  <a:pt x="5049851" y="1131342"/>
                </a:lnTo>
                <a:lnTo>
                  <a:pt x="5063581" y="1128596"/>
                </a:lnTo>
                <a:lnTo>
                  <a:pt x="5069073" y="1131342"/>
                </a:lnTo>
                <a:lnTo>
                  <a:pt x="5069074" y="1131342"/>
                </a:lnTo>
                <a:lnTo>
                  <a:pt x="5088295" y="1128597"/>
                </a:lnTo>
                <a:lnTo>
                  <a:pt x="5104771" y="1125851"/>
                </a:lnTo>
                <a:lnTo>
                  <a:pt x="5110263" y="1123105"/>
                </a:lnTo>
                <a:lnTo>
                  <a:pt x="5118501" y="1117613"/>
                </a:lnTo>
                <a:lnTo>
                  <a:pt x="5126739" y="1112121"/>
                </a:lnTo>
                <a:lnTo>
                  <a:pt x="5107517" y="1117613"/>
                </a:lnTo>
                <a:lnTo>
                  <a:pt x="5104771" y="1112121"/>
                </a:lnTo>
                <a:lnTo>
                  <a:pt x="5118501" y="1112121"/>
                </a:lnTo>
                <a:lnTo>
                  <a:pt x="5118501" y="1103883"/>
                </a:lnTo>
                <a:lnTo>
                  <a:pt x="5118501" y="1101137"/>
                </a:lnTo>
                <a:lnTo>
                  <a:pt x="5118501" y="1095645"/>
                </a:lnTo>
                <a:lnTo>
                  <a:pt x="5123993" y="1095645"/>
                </a:lnTo>
                <a:lnTo>
                  <a:pt x="5126739" y="1098391"/>
                </a:lnTo>
                <a:lnTo>
                  <a:pt x="5132230" y="1098391"/>
                </a:lnTo>
                <a:lnTo>
                  <a:pt x="5134976" y="1095645"/>
                </a:lnTo>
                <a:lnTo>
                  <a:pt x="5134976" y="1092899"/>
                </a:lnTo>
                <a:lnTo>
                  <a:pt x="5129485" y="1092899"/>
                </a:lnTo>
                <a:lnTo>
                  <a:pt x="5129485" y="1087407"/>
                </a:lnTo>
                <a:lnTo>
                  <a:pt x="5134976" y="1087407"/>
                </a:lnTo>
                <a:lnTo>
                  <a:pt x="5137722" y="1087407"/>
                </a:lnTo>
                <a:lnTo>
                  <a:pt x="5140468" y="1087407"/>
                </a:lnTo>
                <a:lnTo>
                  <a:pt x="5143214" y="1087407"/>
                </a:lnTo>
                <a:lnTo>
                  <a:pt x="5145960" y="1084661"/>
                </a:lnTo>
                <a:lnTo>
                  <a:pt x="5143214" y="1081915"/>
                </a:lnTo>
                <a:lnTo>
                  <a:pt x="5143214" y="1079169"/>
                </a:lnTo>
                <a:lnTo>
                  <a:pt x="5143214" y="1073677"/>
                </a:lnTo>
                <a:lnTo>
                  <a:pt x="5137722" y="1070931"/>
                </a:lnTo>
                <a:lnTo>
                  <a:pt x="5132230" y="1068185"/>
                </a:lnTo>
                <a:close/>
                <a:moveTo>
                  <a:pt x="5266783" y="1065439"/>
                </a:moveTo>
                <a:lnTo>
                  <a:pt x="5266783" y="1070931"/>
                </a:lnTo>
                <a:lnTo>
                  <a:pt x="5269529" y="1073677"/>
                </a:lnTo>
                <a:lnTo>
                  <a:pt x="5272275" y="1076423"/>
                </a:lnTo>
                <a:lnTo>
                  <a:pt x="5272275" y="1081915"/>
                </a:lnTo>
                <a:lnTo>
                  <a:pt x="5280513" y="1081915"/>
                </a:lnTo>
                <a:lnTo>
                  <a:pt x="5280513" y="1076423"/>
                </a:lnTo>
                <a:lnTo>
                  <a:pt x="5277767" y="1073677"/>
                </a:lnTo>
                <a:lnTo>
                  <a:pt x="5275021" y="1070931"/>
                </a:lnTo>
                <a:lnTo>
                  <a:pt x="5275021" y="1065439"/>
                </a:lnTo>
                <a:lnTo>
                  <a:pt x="5266783" y="1065439"/>
                </a:lnTo>
                <a:close/>
                <a:moveTo>
                  <a:pt x="5206372" y="1065439"/>
                </a:moveTo>
                <a:lnTo>
                  <a:pt x="5200880" y="1068185"/>
                </a:lnTo>
                <a:lnTo>
                  <a:pt x="5198134" y="1070931"/>
                </a:lnTo>
                <a:lnTo>
                  <a:pt x="5198134" y="1076423"/>
                </a:lnTo>
                <a:lnTo>
                  <a:pt x="5203626" y="1081915"/>
                </a:lnTo>
                <a:lnTo>
                  <a:pt x="5209118" y="1084661"/>
                </a:lnTo>
                <a:lnTo>
                  <a:pt x="5214610" y="1084661"/>
                </a:lnTo>
                <a:lnTo>
                  <a:pt x="5217356" y="1084661"/>
                </a:lnTo>
                <a:lnTo>
                  <a:pt x="5217356" y="1068185"/>
                </a:lnTo>
                <a:lnTo>
                  <a:pt x="5209118" y="1068185"/>
                </a:lnTo>
                <a:lnTo>
                  <a:pt x="5206372" y="1065439"/>
                </a:lnTo>
                <a:close/>
                <a:moveTo>
                  <a:pt x="5069073" y="1059947"/>
                </a:moveTo>
                <a:lnTo>
                  <a:pt x="5069073" y="1062693"/>
                </a:lnTo>
                <a:lnTo>
                  <a:pt x="5071819" y="1065439"/>
                </a:lnTo>
                <a:lnTo>
                  <a:pt x="5077311" y="1068185"/>
                </a:lnTo>
                <a:lnTo>
                  <a:pt x="5080057" y="1065439"/>
                </a:lnTo>
                <a:lnTo>
                  <a:pt x="5080057" y="1062693"/>
                </a:lnTo>
                <a:lnTo>
                  <a:pt x="5077311" y="1059947"/>
                </a:lnTo>
                <a:lnTo>
                  <a:pt x="5071819" y="1059947"/>
                </a:lnTo>
                <a:lnTo>
                  <a:pt x="5069073" y="1059947"/>
                </a:lnTo>
                <a:close/>
                <a:moveTo>
                  <a:pt x="5390352" y="1057201"/>
                </a:moveTo>
                <a:lnTo>
                  <a:pt x="5382114" y="1059947"/>
                </a:lnTo>
                <a:lnTo>
                  <a:pt x="5384860" y="1070931"/>
                </a:lnTo>
                <a:lnTo>
                  <a:pt x="5387606" y="1076423"/>
                </a:lnTo>
                <a:lnTo>
                  <a:pt x="5387606" y="1084661"/>
                </a:lnTo>
                <a:lnTo>
                  <a:pt x="5401336" y="1087407"/>
                </a:lnTo>
                <a:lnTo>
                  <a:pt x="5415066" y="1084661"/>
                </a:lnTo>
                <a:lnTo>
                  <a:pt x="5415066" y="1073677"/>
                </a:lnTo>
                <a:lnTo>
                  <a:pt x="5412320" y="1073677"/>
                </a:lnTo>
                <a:lnTo>
                  <a:pt x="5409574" y="1070931"/>
                </a:lnTo>
                <a:lnTo>
                  <a:pt x="5412320" y="1062693"/>
                </a:lnTo>
                <a:lnTo>
                  <a:pt x="5406828" y="1059947"/>
                </a:lnTo>
                <a:lnTo>
                  <a:pt x="5404082" y="1057201"/>
                </a:lnTo>
                <a:lnTo>
                  <a:pt x="5390352" y="1057201"/>
                </a:lnTo>
                <a:close/>
                <a:moveTo>
                  <a:pt x="5302481" y="1057201"/>
                </a:moveTo>
                <a:lnTo>
                  <a:pt x="5296989" y="1059947"/>
                </a:lnTo>
                <a:lnTo>
                  <a:pt x="5296989" y="1065439"/>
                </a:lnTo>
                <a:lnTo>
                  <a:pt x="5302481" y="1062693"/>
                </a:lnTo>
                <a:lnTo>
                  <a:pt x="5302481" y="1057201"/>
                </a:lnTo>
                <a:close/>
                <a:moveTo>
                  <a:pt x="5220102" y="1057201"/>
                </a:moveTo>
                <a:lnTo>
                  <a:pt x="5217356" y="1059947"/>
                </a:lnTo>
                <a:lnTo>
                  <a:pt x="5217356" y="1065439"/>
                </a:lnTo>
                <a:lnTo>
                  <a:pt x="5222848" y="1065439"/>
                </a:lnTo>
                <a:lnTo>
                  <a:pt x="5222848" y="1059947"/>
                </a:lnTo>
                <a:lnTo>
                  <a:pt x="5225594" y="1059947"/>
                </a:lnTo>
                <a:lnTo>
                  <a:pt x="5225594" y="1057201"/>
                </a:lnTo>
                <a:lnTo>
                  <a:pt x="5222848" y="1057201"/>
                </a:lnTo>
                <a:lnTo>
                  <a:pt x="5220102" y="1057201"/>
                </a:lnTo>
                <a:close/>
                <a:moveTo>
                  <a:pt x="6050990" y="1055027"/>
                </a:moveTo>
                <a:lnTo>
                  <a:pt x="5826635" y="1077772"/>
                </a:lnTo>
                <a:lnTo>
                  <a:pt x="5846185" y="1079169"/>
                </a:lnTo>
                <a:lnTo>
                  <a:pt x="5881883" y="1076423"/>
                </a:lnTo>
                <a:lnTo>
                  <a:pt x="5917580" y="1070931"/>
                </a:lnTo>
                <a:lnTo>
                  <a:pt x="5956024" y="1065439"/>
                </a:lnTo>
                <a:lnTo>
                  <a:pt x="5983484" y="1062693"/>
                </a:lnTo>
                <a:lnTo>
                  <a:pt x="6008198" y="1062693"/>
                </a:lnTo>
                <a:lnTo>
                  <a:pt x="6032912" y="1059947"/>
                </a:lnTo>
                <a:lnTo>
                  <a:pt x="6046642" y="1057201"/>
                </a:lnTo>
                <a:lnTo>
                  <a:pt x="6050990" y="1055027"/>
                </a:lnTo>
                <a:close/>
                <a:moveTo>
                  <a:pt x="5209118" y="1051709"/>
                </a:moveTo>
                <a:lnTo>
                  <a:pt x="5206372" y="1054455"/>
                </a:lnTo>
                <a:lnTo>
                  <a:pt x="5200880" y="1054455"/>
                </a:lnTo>
                <a:lnTo>
                  <a:pt x="5195388" y="1057201"/>
                </a:lnTo>
                <a:lnTo>
                  <a:pt x="5192642" y="1062693"/>
                </a:lnTo>
                <a:lnTo>
                  <a:pt x="5209118" y="1062693"/>
                </a:lnTo>
                <a:lnTo>
                  <a:pt x="5211864" y="1059947"/>
                </a:lnTo>
                <a:lnTo>
                  <a:pt x="5211864" y="1057201"/>
                </a:lnTo>
                <a:lnTo>
                  <a:pt x="5209118" y="1051709"/>
                </a:lnTo>
                <a:close/>
                <a:moveTo>
                  <a:pt x="5187150" y="1051709"/>
                </a:moveTo>
                <a:lnTo>
                  <a:pt x="5187150" y="1057201"/>
                </a:lnTo>
                <a:lnTo>
                  <a:pt x="5192642" y="1057201"/>
                </a:lnTo>
                <a:lnTo>
                  <a:pt x="5192642" y="1051709"/>
                </a:lnTo>
                <a:lnTo>
                  <a:pt x="5187150" y="1051709"/>
                </a:lnTo>
                <a:close/>
                <a:moveTo>
                  <a:pt x="5118501" y="1051709"/>
                </a:moveTo>
                <a:lnTo>
                  <a:pt x="5121247" y="1057201"/>
                </a:lnTo>
                <a:lnTo>
                  <a:pt x="5126739" y="1057201"/>
                </a:lnTo>
                <a:lnTo>
                  <a:pt x="5123993" y="1051709"/>
                </a:lnTo>
                <a:lnTo>
                  <a:pt x="5118501" y="1051709"/>
                </a:lnTo>
                <a:close/>
                <a:moveTo>
                  <a:pt x="5480970" y="1048963"/>
                </a:moveTo>
                <a:lnTo>
                  <a:pt x="5478224" y="1051709"/>
                </a:lnTo>
                <a:lnTo>
                  <a:pt x="5478224" y="1054455"/>
                </a:lnTo>
                <a:lnTo>
                  <a:pt x="5480970" y="1057201"/>
                </a:lnTo>
                <a:lnTo>
                  <a:pt x="5483716" y="1057201"/>
                </a:lnTo>
                <a:lnTo>
                  <a:pt x="5486462" y="1057201"/>
                </a:lnTo>
                <a:lnTo>
                  <a:pt x="5486462" y="1051709"/>
                </a:lnTo>
                <a:lnTo>
                  <a:pt x="5486462" y="1048963"/>
                </a:lnTo>
                <a:lnTo>
                  <a:pt x="5480970" y="1048963"/>
                </a:lnTo>
                <a:close/>
                <a:moveTo>
                  <a:pt x="5091041" y="1043471"/>
                </a:moveTo>
                <a:lnTo>
                  <a:pt x="5088295" y="1046217"/>
                </a:lnTo>
                <a:lnTo>
                  <a:pt x="5088295" y="1054455"/>
                </a:lnTo>
                <a:lnTo>
                  <a:pt x="5093787" y="1054455"/>
                </a:lnTo>
                <a:lnTo>
                  <a:pt x="5096533" y="1057201"/>
                </a:lnTo>
                <a:lnTo>
                  <a:pt x="5099279" y="1057201"/>
                </a:lnTo>
                <a:lnTo>
                  <a:pt x="5099279" y="1046217"/>
                </a:lnTo>
                <a:lnTo>
                  <a:pt x="5096533" y="1046217"/>
                </a:lnTo>
                <a:lnTo>
                  <a:pt x="5093787" y="1046217"/>
                </a:lnTo>
                <a:lnTo>
                  <a:pt x="5093787" y="1043471"/>
                </a:lnTo>
                <a:lnTo>
                  <a:pt x="5091041" y="1043471"/>
                </a:lnTo>
                <a:close/>
                <a:moveTo>
                  <a:pt x="5264037" y="1040725"/>
                </a:moveTo>
                <a:lnTo>
                  <a:pt x="5261291" y="1048963"/>
                </a:lnTo>
                <a:lnTo>
                  <a:pt x="5261291" y="1057201"/>
                </a:lnTo>
                <a:lnTo>
                  <a:pt x="5266783" y="1057201"/>
                </a:lnTo>
                <a:lnTo>
                  <a:pt x="5266783" y="1054455"/>
                </a:lnTo>
                <a:lnTo>
                  <a:pt x="5272275" y="1054455"/>
                </a:lnTo>
                <a:lnTo>
                  <a:pt x="5272275" y="1043471"/>
                </a:lnTo>
                <a:lnTo>
                  <a:pt x="5269529" y="1040725"/>
                </a:lnTo>
                <a:lnTo>
                  <a:pt x="5264037" y="1040725"/>
                </a:lnTo>
                <a:close/>
                <a:moveTo>
                  <a:pt x="5250308" y="1040725"/>
                </a:moveTo>
                <a:lnTo>
                  <a:pt x="5250308" y="1043471"/>
                </a:lnTo>
                <a:lnTo>
                  <a:pt x="5253053" y="1043471"/>
                </a:lnTo>
                <a:lnTo>
                  <a:pt x="5253053" y="1046217"/>
                </a:lnTo>
                <a:lnTo>
                  <a:pt x="5253053" y="1048963"/>
                </a:lnTo>
                <a:lnTo>
                  <a:pt x="5258545" y="1048963"/>
                </a:lnTo>
                <a:lnTo>
                  <a:pt x="5258545" y="1043471"/>
                </a:lnTo>
                <a:lnTo>
                  <a:pt x="5258545" y="1040725"/>
                </a:lnTo>
                <a:lnTo>
                  <a:pt x="5255799" y="1040725"/>
                </a:lnTo>
                <a:lnTo>
                  <a:pt x="5253053" y="1040725"/>
                </a:lnTo>
                <a:lnTo>
                  <a:pt x="5250308" y="1040725"/>
                </a:lnTo>
                <a:close/>
                <a:moveTo>
                  <a:pt x="5071819" y="1040725"/>
                </a:moveTo>
                <a:lnTo>
                  <a:pt x="5069073" y="1043471"/>
                </a:lnTo>
                <a:lnTo>
                  <a:pt x="5066327" y="1043471"/>
                </a:lnTo>
                <a:lnTo>
                  <a:pt x="5063581" y="1043471"/>
                </a:lnTo>
                <a:lnTo>
                  <a:pt x="5066327" y="1048963"/>
                </a:lnTo>
                <a:lnTo>
                  <a:pt x="5066327" y="1054455"/>
                </a:lnTo>
                <a:lnTo>
                  <a:pt x="5074565" y="1054455"/>
                </a:lnTo>
                <a:lnTo>
                  <a:pt x="5074565" y="1048963"/>
                </a:lnTo>
                <a:lnTo>
                  <a:pt x="5074565" y="1046217"/>
                </a:lnTo>
                <a:lnTo>
                  <a:pt x="5071819" y="1040725"/>
                </a:lnTo>
                <a:close/>
                <a:moveTo>
                  <a:pt x="5579825" y="1037979"/>
                </a:moveTo>
                <a:lnTo>
                  <a:pt x="5579825" y="1040725"/>
                </a:lnTo>
                <a:lnTo>
                  <a:pt x="5582571" y="1046217"/>
                </a:lnTo>
                <a:lnTo>
                  <a:pt x="5588063" y="1046217"/>
                </a:lnTo>
                <a:lnTo>
                  <a:pt x="5593555" y="1043471"/>
                </a:lnTo>
                <a:lnTo>
                  <a:pt x="5588063" y="1040725"/>
                </a:lnTo>
                <a:lnTo>
                  <a:pt x="5579825" y="1037979"/>
                </a:lnTo>
                <a:close/>
                <a:moveTo>
                  <a:pt x="5198134" y="1037979"/>
                </a:moveTo>
                <a:lnTo>
                  <a:pt x="5195388" y="1040725"/>
                </a:lnTo>
                <a:lnTo>
                  <a:pt x="5198134" y="1046217"/>
                </a:lnTo>
                <a:lnTo>
                  <a:pt x="5203626" y="1046217"/>
                </a:lnTo>
                <a:lnTo>
                  <a:pt x="5209118" y="1043471"/>
                </a:lnTo>
                <a:lnTo>
                  <a:pt x="5214610" y="1040725"/>
                </a:lnTo>
                <a:lnTo>
                  <a:pt x="5203626" y="1037979"/>
                </a:lnTo>
                <a:lnTo>
                  <a:pt x="5198134" y="1037979"/>
                </a:lnTo>
                <a:close/>
                <a:moveTo>
                  <a:pt x="5129485" y="1037979"/>
                </a:moveTo>
                <a:lnTo>
                  <a:pt x="5126739" y="1040725"/>
                </a:lnTo>
                <a:lnTo>
                  <a:pt x="5123993" y="1046217"/>
                </a:lnTo>
                <a:lnTo>
                  <a:pt x="5126739" y="1048963"/>
                </a:lnTo>
                <a:lnTo>
                  <a:pt x="5132230" y="1048963"/>
                </a:lnTo>
                <a:lnTo>
                  <a:pt x="5137722" y="1043471"/>
                </a:lnTo>
                <a:lnTo>
                  <a:pt x="5145960" y="1040725"/>
                </a:lnTo>
                <a:lnTo>
                  <a:pt x="5145960" y="1046217"/>
                </a:lnTo>
                <a:lnTo>
                  <a:pt x="5143214" y="1051709"/>
                </a:lnTo>
                <a:lnTo>
                  <a:pt x="5140468" y="1057201"/>
                </a:lnTo>
                <a:lnTo>
                  <a:pt x="5143214" y="1057201"/>
                </a:lnTo>
                <a:lnTo>
                  <a:pt x="5148706" y="1062693"/>
                </a:lnTo>
                <a:lnTo>
                  <a:pt x="5143214" y="1065439"/>
                </a:lnTo>
                <a:lnTo>
                  <a:pt x="5143214" y="1070931"/>
                </a:lnTo>
                <a:lnTo>
                  <a:pt x="5145960" y="1070931"/>
                </a:lnTo>
                <a:lnTo>
                  <a:pt x="5148706" y="1073677"/>
                </a:lnTo>
                <a:lnTo>
                  <a:pt x="5151452" y="1076423"/>
                </a:lnTo>
                <a:lnTo>
                  <a:pt x="5148706" y="1076423"/>
                </a:lnTo>
                <a:lnTo>
                  <a:pt x="5151452" y="1079169"/>
                </a:lnTo>
                <a:lnTo>
                  <a:pt x="5151452" y="1084661"/>
                </a:lnTo>
                <a:lnTo>
                  <a:pt x="5154198" y="1084661"/>
                </a:lnTo>
                <a:lnTo>
                  <a:pt x="5156944" y="1081915"/>
                </a:lnTo>
                <a:lnTo>
                  <a:pt x="5159690" y="1084661"/>
                </a:lnTo>
                <a:lnTo>
                  <a:pt x="5176166" y="1084661"/>
                </a:lnTo>
                <a:lnTo>
                  <a:pt x="5176166" y="1081915"/>
                </a:lnTo>
                <a:lnTo>
                  <a:pt x="5178912" y="1076423"/>
                </a:lnTo>
                <a:lnTo>
                  <a:pt x="5181658" y="1076423"/>
                </a:lnTo>
                <a:lnTo>
                  <a:pt x="5187150" y="1076423"/>
                </a:lnTo>
                <a:lnTo>
                  <a:pt x="5187150" y="1070931"/>
                </a:lnTo>
                <a:lnTo>
                  <a:pt x="5187150" y="1068185"/>
                </a:lnTo>
                <a:lnTo>
                  <a:pt x="5187150" y="1065439"/>
                </a:lnTo>
                <a:lnTo>
                  <a:pt x="5181658" y="1065439"/>
                </a:lnTo>
                <a:lnTo>
                  <a:pt x="5178912" y="1065439"/>
                </a:lnTo>
                <a:lnTo>
                  <a:pt x="5167928" y="1062693"/>
                </a:lnTo>
                <a:lnTo>
                  <a:pt x="5167928" y="1065439"/>
                </a:lnTo>
                <a:lnTo>
                  <a:pt x="5165182" y="1068185"/>
                </a:lnTo>
                <a:lnTo>
                  <a:pt x="5159690" y="1068185"/>
                </a:lnTo>
                <a:lnTo>
                  <a:pt x="5156944" y="1068185"/>
                </a:lnTo>
                <a:lnTo>
                  <a:pt x="5154198" y="1065439"/>
                </a:lnTo>
                <a:lnTo>
                  <a:pt x="5154198" y="1062693"/>
                </a:lnTo>
                <a:lnTo>
                  <a:pt x="5154198" y="1059947"/>
                </a:lnTo>
                <a:lnTo>
                  <a:pt x="5159690" y="1059947"/>
                </a:lnTo>
                <a:lnTo>
                  <a:pt x="5165182" y="1062693"/>
                </a:lnTo>
                <a:lnTo>
                  <a:pt x="5170674" y="1057201"/>
                </a:lnTo>
                <a:lnTo>
                  <a:pt x="5173420" y="1057201"/>
                </a:lnTo>
                <a:lnTo>
                  <a:pt x="5176166" y="1057201"/>
                </a:lnTo>
                <a:lnTo>
                  <a:pt x="5178912" y="1054455"/>
                </a:lnTo>
                <a:lnTo>
                  <a:pt x="5178912" y="1046217"/>
                </a:lnTo>
                <a:lnTo>
                  <a:pt x="5173420" y="1046217"/>
                </a:lnTo>
                <a:lnTo>
                  <a:pt x="5170674" y="1048963"/>
                </a:lnTo>
                <a:lnTo>
                  <a:pt x="5167928" y="1046217"/>
                </a:lnTo>
                <a:lnTo>
                  <a:pt x="5165182" y="1043471"/>
                </a:lnTo>
                <a:lnTo>
                  <a:pt x="5165182" y="1040725"/>
                </a:lnTo>
                <a:lnTo>
                  <a:pt x="5159690" y="1040725"/>
                </a:lnTo>
                <a:lnTo>
                  <a:pt x="5156944" y="1043471"/>
                </a:lnTo>
                <a:lnTo>
                  <a:pt x="5154198" y="1040725"/>
                </a:lnTo>
                <a:lnTo>
                  <a:pt x="5151452" y="1040725"/>
                </a:lnTo>
                <a:lnTo>
                  <a:pt x="5145960" y="1037979"/>
                </a:lnTo>
                <a:lnTo>
                  <a:pt x="5143214" y="1037979"/>
                </a:lnTo>
                <a:lnTo>
                  <a:pt x="5140468" y="1040725"/>
                </a:lnTo>
                <a:lnTo>
                  <a:pt x="5137722" y="1040725"/>
                </a:lnTo>
                <a:lnTo>
                  <a:pt x="5129485" y="1037979"/>
                </a:lnTo>
                <a:close/>
                <a:moveTo>
                  <a:pt x="400913" y="1035234"/>
                </a:moveTo>
                <a:lnTo>
                  <a:pt x="409150" y="1035234"/>
                </a:lnTo>
                <a:lnTo>
                  <a:pt x="414642" y="1035234"/>
                </a:lnTo>
                <a:lnTo>
                  <a:pt x="417389" y="1037980"/>
                </a:lnTo>
                <a:lnTo>
                  <a:pt x="411897" y="1040726"/>
                </a:lnTo>
                <a:lnTo>
                  <a:pt x="409150" y="1043472"/>
                </a:lnTo>
                <a:lnTo>
                  <a:pt x="411897" y="1043472"/>
                </a:lnTo>
                <a:lnTo>
                  <a:pt x="414642" y="1046218"/>
                </a:lnTo>
                <a:lnTo>
                  <a:pt x="398167" y="1048964"/>
                </a:lnTo>
                <a:lnTo>
                  <a:pt x="398167" y="1046218"/>
                </a:lnTo>
                <a:lnTo>
                  <a:pt x="406404" y="1046218"/>
                </a:lnTo>
                <a:lnTo>
                  <a:pt x="406404" y="1040726"/>
                </a:lnTo>
                <a:lnTo>
                  <a:pt x="403658" y="1040726"/>
                </a:lnTo>
                <a:lnTo>
                  <a:pt x="403658" y="1037980"/>
                </a:lnTo>
                <a:lnTo>
                  <a:pt x="400913" y="1035234"/>
                </a:lnTo>
                <a:close/>
                <a:moveTo>
                  <a:pt x="5110263" y="1032487"/>
                </a:moveTo>
                <a:lnTo>
                  <a:pt x="5110263" y="1043471"/>
                </a:lnTo>
                <a:lnTo>
                  <a:pt x="5118501" y="1043471"/>
                </a:lnTo>
                <a:lnTo>
                  <a:pt x="5123993" y="1037979"/>
                </a:lnTo>
                <a:lnTo>
                  <a:pt x="5118501" y="1032487"/>
                </a:lnTo>
                <a:lnTo>
                  <a:pt x="5110263" y="1032487"/>
                </a:lnTo>
                <a:close/>
                <a:moveTo>
                  <a:pt x="5286005" y="1029741"/>
                </a:moveTo>
                <a:lnTo>
                  <a:pt x="5286005" y="1032487"/>
                </a:lnTo>
                <a:lnTo>
                  <a:pt x="5286005" y="1035233"/>
                </a:lnTo>
                <a:lnTo>
                  <a:pt x="5291497" y="1037979"/>
                </a:lnTo>
                <a:lnTo>
                  <a:pt x="5294243" y="1035233"/>
                </a:lnTo>
                <a:lnTo>
                  <a:pt x="5294243" y="1032487"/>
                </a:lnTo>
                <a:lnTo>
                  <a:pt x="5291497" y="1029741"/>
                </a:lnTo>
                <a:lnTo>
                  <a:pt x="5288751" y="1029741"/>
                </a:lnTo>
                <a:lnTo>
                  <a:pt x="5286005" y="1029741"/>
                </a:lnTo>
                <a:close/>
                <a:moveTo>
                  <a:pt x="5181658" y="1026996"/>
                </a:moveTo>
                <a:lnTo>
                  <a:pt x="5181658" y="1032487"/>
                </a:lnTo>
                <a:lnTo>
                  <a:pt x="5187150" y="1032487"/>
                </a:lnTo>
                <a:lnTo>
                  <a:pt x="5187150" y="1026996"/>
                </a:lnTo>
                <a:lnTo>
                  <a:pt x="5181658" y="1026996"/>
                </a:lnTo>
                <a:close/>
                <a:moveTo>
                  <a:pt x="5140468" y="1026996"/>
                </a:moveTo>
                <a:lnTo>
                  <a:pt x="5137722" y="1029741"/>
                </a:lnTo>
                <a:lnTo>
                  <a:pt x="5134976" y="1029741"/>
                </a:lnTo>
                <a:lnTo>
                  <a:pt x="5134976" y="1032487"/>
                </a:lnTo>
                <a:lnTo>
                  <a:pt x="5137722" y="1032487"/>
                </a:lnTo>
                <a:lnTo>
                  <a:pt x="5145960" y="1032487"/>
                </a:lnTo>
                <a:lnTo>
                  <a:pt x="5145960" y="1029741"/>
                </a:lnTo>
                <a:lnTo>
                  <a:pt x="5148706" y="1029741"/>
                </a:lnTo>
                <a:lnTo>
                  <a:pt x="5140468" y="1026996"/>
                </a:lnTo>
                <a:close/>
                <a:moveTo>
                  <a:pt x="428372" y="1024250"/>
                </a:moveTo>
                <a:lnTo>
                  <a:pt x="428372" y="1029742"/>
                </a:lnTo>
                <a:lnTo>
                  <a:pt x="431118" y="1032488"/>
                </a:lnTo>
                <a:lnTo>
                  <a:pt x="431118" y="1024250"/>
                </a:lnTo>
                <a:lnTo>
                  <a:pt x="428372" y="1024250"/>
                </a:lnTo>
                <a:close/>
                <a:moveTo>
                  <a:pt x="486038" y="1021504"/>
                </a:moveTo>
                <a:lnTo>
                  <a:pt x="486038" y="1026996"/>
                </a:lnTo>
                <a:lnTo>
                  <a:pt x="483292" y="1029742"/>
                </a:lnTo>
                <a:lnTo>
                  <a:pt x="483292" y="1032488"/>
                </a:lnTo>
                <a:lnTo>
                  <a:pt x="483292" y="1037980"/>
                </a:lnTo>
                <a:lnTo>
                  <a:pt x="488784" y="1035234"/>
                </a:lnTo>
                <a:lnTo>
                  <a:pt x="499768" y="1035234"/>
                </a:lnTo>
                <a:lnTo>
                  <a:pt x="499768" y="1029742"/>
                </a:lnTo>
                <a:lnTo>
                  <a:pt x="491530" y="1029742"/>
                </a:lnTo>
                <a:lnTo>
                  <a:pt x="491530" y="1026996"/>
                </a:lnTo>
                <a:lnTo>
                  <a:pt x="488784" y="1024250"/>
                </a:lnTo>
                <a:lnTo>
                  <a:pt x="491530" y="1024250"/>
                </a:lnTo>
                <a:lnTo>
                  <a:pt x="491530" y="1021504"/>
                </a:lnTo>
                <a:lnTo>
                  <a:pt x="486038" y="1021504"/>
                </a:lnTo>
                <a:close/>
                <a:moveTo>
                  <a:pt x="5258545" y="1018758"/>
                </a:moveTo>
                <a:lnTo>
                  <a:pt x="5258545" y="1026996"/>
                </a:lnTo>
                <a:lnTo>
                  <a:pt x="5250308" y="1026996"/>
                </a:lnTo>
                <a:lnTo>
                  <a:pt x="5244816" y="1026996"/>
                </a:lnTo>
                <a:lnTo>
                  <a:pt x="5244816" y="1029741"/>
                </a:lnTo>
                <a:lnTo>
                  <a:pt x="5247562" y="1032487"/>
                </a:lnTo>
                <a:lnTo>
                  <a:pt x="5255799" y="1035233"/>
                </a:lnTo>
                <a:lnTo>
                  <a:pt x="5258545" y="1029741"/>
                </a:lnTo>
                <a:lnTo>
                  <a:pt x="5261291" y="1029741"/>
                </a:lnTo>
                <a:lnTo>
                  <a:pt x="5261291" y="1018758"/>
                </a:lnTo>
                <a:lnTo>
                  <a:pt x="5258545" y="1018758"/>
                </a:lnTo>
                <a:close/>
                <a:moveTo>
                  <a:pt x="5104771" y="1018758"/>
                </a:moveTo>
                <a:lnTo>
                  <a:pt x="5104771" y="1021504"/>
                </a:lnTo>
                <a:lnTo>
                  <a:pt x="5107517" y="1024250"/>
                </a:lnTo>
                <a:lnTo>
                  <a:pt x="5110263" y="1026996"/>
                </a:lnTo>
                <a:lnTo>
                  <a:pt x="5110263" y="1029741"/>
                </a:lnTo>
                <a:lnTo>
                  <a:pt x="5115755" y="1029741"/>
                </a:lnTo>
                <a:lnTo>
                  <a:pt x="5118501" y="1029741"/>
                </a:lnTo>
                <a:lnTo>
                  <a:pt x="5118501" y="1026996"/>
                </a:lnTo>
                <a:lnTo>
                  <a:pt x="5118501" y="1024250"/>
                </a:lnTo>
                <a:lnTo>
                  <a:pt x="5113009" y="1024250"/>
                </a:lnTo>
                <a:lnTo>
                  <a:pt x="5110263" y="1021504"/>
                </a:lnTo>
                <a:lnTo>
                  <a:pt x="5110263" y="1018758"/>
                </a:lnTo>
                <a:lnTo>
                  <a:pt x="5104771" y="1018758"/>
                </a:lnTo>
                <a:close/>
                <a:moveTo>
                  <a:pt x="475054" y="1016012"/>
                </a:moveTo>
                <a:lnTo>
                  <a:pt x="475054" y="1024250"/>
                </a:lnTo>
                <a:lnTo>
                  <a:pt x="477800" y="1021504"/>
                </a:lnTo>
                <a:lnTo>
                  <a:pt x="480546" y="1018758"/>
                </a:lnTo>
                <a:lnTo>
                  <a:pt x="477800" y="1016012"/>
                </a:lnTo>
                <a:lnTo>
                  <a:pt x="475054" y="1016012"/>
                </a:lnTo>
                <a:close/>
                <a:moveTo>
                  <a:pt x="321279" y="1016012"/>
                </a:moveTo>
                <a:lnTo>
                  <a:pt x="321279" y="1021504"/>
                </a:lnTo>
                <a:lnTo>
                  <a:pt x="326771" y="1021504"/>
                </a:lnTo>
                <a:lnTo>
                  <a:pt x="326771" y="1016012"/>
                </a:lnTo>
                <a:lnTo>
                  <a:pt x="321279" y="1016012"/>
                </a:lnTo>
                <a:close/>
                <a:moveTo>
                  <a:pt x="447594" y="1013266"/>
                </a:moveTo>
                <a:lnTo>
                  <a:pt x="444848" y="1016012"/>
                </a:lnTo>
                <a:lnTo>
                  <a:pt x="444848" y="1018758"/>
                </a:lnTo>
                <a:lnTo>
                  <a:pt x="442102" y="1021504"/>
                </a:lnTo>
                <a:lnTo>
                  <a:pt x="442102" y="1024250"/>
                </a:lnTo>
                <a:lnTo>
                  <a:pt x="444848" y="1026996"/>
                </a:lnTo>
                <a:lnTo>
                  <a:pt x="444848" y="1024250"/>
                </a:lnTo>
                <a:lnTo>
                  <a:pt x="447594" y="1024250"/>
                </a:lnTo>
                <a:lnTo>
                  <a:pt x="447594" y="1013266"/>
                </a:lnTo>
                <a:close/>
                <a:moveTo>
                  <a:pt x="5140468" y="1013266"/>
                </a:moveTo>
                <a:lnTo>
                  <a:pt x="5140468" y="1016012"/>
                </a:lnTo>
                <a:lnTo>
                  <a:pt x="5143214" y="1016012"/>
                </a:lnTo>
                <a:lnTo>
                  <a:pt x="5145960" y="1013266"/>
                </a:lnTo>
                <a:lnTo>
                  <a:pt x="5140468" y="1013266"/>
                </a:lnTo>
                <a:close/>
                <a:moveTo>
                  <a:pt x="5118501" y="1013266"/>
                </a:moveTo>
                <a:lnTo>
                  <a:pt x="5121247" y="1016012"/>
                </a:lnTo>
                <a:lnTo>
                  <a:pt x="5126739" y="1016012"/>
                </a:lnTo>
                <a:lnTo>
                  <a:pt x="5126739" y="1013266"/>
                </a:lnTo>
                <a:lnTo>
                  <a:pt x="5118501" y="1013266"/>
                </a:lnTo>
                <a:close/>
                <a:moveTo>
                  <a:pt x="175743" y="1010520"/>
                </a:moveTo>
                <a:lnTo>
                  <a:pt x="178488" y="1016012"/>
                </a:lnTo>
                <a:lnTo>
                  <a:pt x="181234" y="1018758"/>
                </a:lnTo>
                <a:lnTo>
                  <a:pt x="183980" y="1016012"/>
                </a:lnTo>
                <a:lnTo>
                  <a:pt x="186726" y="1013266"/>
                </a:lnTo>
                <a:lnTo>
                  <a:pt x="181234" y="1010520"/>
                </a:lnTo>
                <a:lnTo>
                  <a:pt x="175743" y="1010520"/>
                </a:lnTo>
                <a:close/>
                <a:moveTo>
                  <a:pt x="1062693" y="1010520"/>
                </a:moveTo>
                <a:lnTo>
                  <a:pt x="1065439" y="1015096"/>
                </a:lnTo>
                <a:lnTo>
                  <a:pt x="1065439" y="1018758"/>
                </a:lnTo>
                <a:lnTo>
                  <a:pt x="1062693" y="1010520"/>
                </a:lnTo>
                <a:close/>
                <a:moveTo>
                  <a:pt x="472308" y="1007774"/>
                </a:moveTo>
                <a:lnTo>
                  <a:pt x="472308" y="1010520"/>
                </a:lnTo>
                <a:lnTo>
                  <a:pt x="469562" y="1010520"/>
                </a:lnTo>
                <a:lnTo>
                  <a:pt x="469562" y="1016012"/>
                </a:lnTo>
                <a:lnTo>
                  <a:pt x="472308" y="1016012"/>
                </a:lnTo>
                <a:lnTo>
                  <a:pt x="475054" y="1010520"/>
                </a:lnTo>
                <a:lnTo>
                  <a:pt x="475054" y="1007774"/>
                </a:lnTo>
                <a:lnTo>
                  <a:pt x="472308" y="1007774"/>
                </a:lnTo>
                <a:close/>
                <a:moveTo>
                  <a:pt x="5060835" y="1007774"/>
                </a:moveTo>
                <a:lnTo>
                  <a:pt x="5060835" y="1013266"/>
                </a:lnTo>
                <a:lnTo>
                  <a:pt x="5063581" y="1010520"/>
                </a:lnTo>
                <a:lnTo>
                  <a:pt x="5063581" y="1013266"/>
                </a:lnTo>
                <a:lnTo>
                  <a:pt x="5066327" y="1013266"/>
                </a:lnTo>
                <a:lnTo>
                  <a:pt x="5069073" y="1013266"/>
                </a:lnTo>
                <a:lnTo>
                  <a:pt x="5069073" y="1010520"/>
                </a:lnTo>
                <a:lnTo>
                  <a:pt x="5066327" y="1007774"/>
                </a:lnTo>
                <a:lnTo>
                  <a:pt x="5060835" y="1007774"/>
                </a:lnTo>
                <a:close/>
                <a:moveTo>
                  <a:pt x="5156944" y="1005028"/>
                </a:moveTo>
                <a:lnTo>
                  <a:pt x="5156944" y="1010520"/>
                </a:lnTo>
                <a:lnTo>
                  <a:pt x="5159690" y="1013266"/>
                </a:lnTo>
                <a:lnTo>
                  <a:pt x="5162436" y="1013266"/>
                </a:lnTo>
                <a:lnTo>
                  <a:pt x="5162436" y="1010520"/>
                </a:lnTo>
                <a:lnTo>
                  <a:pt x="5165182" y="1010520"/>
                </a:lnTo>
                <a:lnTo>
                  <a:pt x="5165182" y="1013266"/>
                </a:lnTo>
                <a:lnTo>
                  <a:pt x="5159690" y="1016012"/>
                </a:lnTo>
                <a:lnTo>
                  <a:pt x="5162436" y="1021504"/>
                </a:lnTo>
                <a:lnTo>
                  <a:pt x="5162436" y="1026996"/>
                </a:lnTo>
                <a:lnTo>
                  <a:pt x="5165182" y="1026996"/>
                </a:lnTo>
                <a:lnTo>
                  <a:pt x="5173420" y="1024250"/>
                </a:lnTo>
                <a:lnTo>
                  <a:pt x="5181658" y="1024250"/>
                </a:lnTo>
                <a:lnTo>
                  <a:pt x="5181658" y="1018758"/>
                </a:lnTo>
                <a:lnTo>
                  <a:pt x="5181658" y="1016012"/>
                </a:lnTo>
                <a:lnTo>
                  <a:pt x="5178912" y="1013266"/>
                </a:lnTo>
                <a:lnTo>
                  <a:pt x="5178912" y="1010520"/>
                </a:lnTo>
                <a:lnTo>
                  <a:pt x="5167928" y="1007774"/>
                </a:lnTo>
                <a:lnTo>
                  <a:pt x="5156944" y="1005028"/>
                </a:lnTo>
                <a:close/>
                <a:moveTo>
                  <a:pt x="505260" y="1002282"/>
                </a:moveTo>
                <a:lnTo>
                  <a:pt x="499768" y="1005028"/>
                </a:lnTo>
                <a:lnTo>
                  <a:pt x="497022" y="1005028"/>
                </a:lnTo>
                <a:lnTo>
                  <a:pt x="494276" y="1007774"/>
                </a:lnTo>
                <a:lnTo>
                  <a:pt x="497022" y="1007774"/>
                </a:lnTo>
                <a:lnTo>
                  <a:pt x="497022" y="1010520"/>
                </a:lnTo>
                <a:lnTo>
                  <a:pt x="499768" y="1010520"/>
                </a:lnTo>
                <a:lnTo>
                  <a:pt x="502514" y="1007774"/>
                </a:lnTo>
                <a:lnTo>
                  <a:pt x="505260" y="1007774"/>
                </a:lnTo>
                <a:lnTo>
                  <a:pt x="505260" y="1002282"/>
                </a:lnTo>
                <a:close/>
                <a:moveTo>
                  <a:pt x="428372" y="1002282"/>
                </a:moveTo>
                <a:lnTo>
                  <a:pt x="422880" y="1007774"/>
                </a:lnTo>
                <a:lnTo>
                  <a:pt x="417389" y="1016012"/>
                </a:lnTo>
                <a:lnTo>
                  <a:pt x="420134" y="1016012"/>
                </a:lnTo>
                <a:lnTo>
                  <a:pt x="422880" y="1016012"/>
                </a:lnTo>
                <a:lnTo>
                  <a:pt x="425626" y="1018758"/>
                </a:lnTo>
                <a:lnTo>
                  <a:pt x="428372" y="1021504"/>
                </a:lnTo>
                <a:lnTo>
                  <a:pt x="431118" y="1018758"/>
                </a:lnTo>
                <a:lnTo>
                  <a:pt x="433864" y="1021504"/>
                </a:lnTo>
                <a:lnTo>
                  <a:pt x="433864" y="1016012"/>
                </a:lnTo>
                <a:lnTo>
                  <a:pt x="428372" y="1016012"/>
                </a:lnTo>
                <a:lnTo>
                  <a:pt x="425626" y="1013266"/>
                </a:lnTo>
                <a:lnTo>
                  <a:pt x="425626" y="1010520"/>
                </a:lnTo>
                <a:lnTo>
                  <a:pt x="428372" y="1007774"/>
                </a:lnTo>
                <a:lnTo>
                  <a:pt x="428372" y="1002282"/>
                </a:lnTo>
                <a:close/>
                <a:moveTo>
                  <a:pt x="5233832" y="1002282"/>
                </a:moveTo>
                <a:lnTo>
                  <a:pt x="5233832" y="1005028"/>
                </a:lnTo>
                <a:lnTo>
                  <a:pt x="5231086" y="1007774"/>
                </a:lnTo>
                <a:lnTo>
                  <a:pt x="5231086" y="1010520"/>
                </a:lnTo>
                <a:lnTo>
                  <a:pt x="5236578" y="1007774"/>
                </a:lnTo>
                <a:lnTo>
                  <a:pt x="5239324" y="1007774"/>
                </a:lnTo>
                <a:lnTo>
                  <a:pt x="5244816" y="1007774"/>
                </a:lnTo>
                <a:lnTo>
                  <a:pt x="5244816" y="1002282"/>
                </a:lnTo>
                <a:lnTo>
                  <a:pt x="5233832" y="1002282"/>
                </a:lnTo>
                <a:close/>
                <a:moveTo>
                  <a:pt x="6326731" y="999536"/>
                </a:moveTo>
                <a:lnTo>
                  <a:pt x="6323985" y="1005028"/>
                </a:lnTo>
                <a:lnTo>
                  <a:pt x="6323985" y="1007774"/>
                </a:lnTo>
                <a:lnTo>
                  <a:pt x="6323985" y="1013266"/>
                </a:lnTo>
                <a:lnTo>
                  <a:pt x="6326731" y="1016012"/>
                </a:lnTo>
                <a:lnTo>
                  <a:pt x="6332223" y="1016012"/>
                </a:lnTo>
                <a:lnTo>
                  <a:pt x="6334969" y="1016012"/>
                </a:lnTo>
                <a:lnTo>
                  <a:pt x="6337715" y="1013266"/>
                </a:lnTo>
                <a:lnTo>
                  <a:pt x="6340461" y="1007774"/>
                </a:lnTo>
                <a:lnTo>
                  <a:pt x="6337715" y="1005028"/>
                </a:lnTo>
                <a:lnTo>
                  <a:pt x="6334969" y="1002282"/>
                </a:lnTo>
                <a:lnTo>
                  <a:pt x="6326731" y="999536"/>
                </a:lnTo>
                <a:close/>
                <a:moveTo>
                  <a:pt x="5209118" y="999536"/>
                </a:moveTo>
                <a:lnTo>
                  <a:pt x="5206372" y="1005028"/>
                </a:lnTo>
                <a:lnTo>
                  <a:pt x="5206372" y="1010520"/>
                </a:lnTo>
                <a:lnTo>
                  <a:pt x="5214610" y="1010520"/>
                </a:lnTo>
                <a:lnTo>
                  <a:pt x="5220102" y="1007774"/>
                </a:lnTo>
                <a:lnTo>
                  <a:pt x="5220102" y="999536"/>
                </a:lnTo>
                <a:lnTo>
                  <a:pt x="5209118" y="999536"/>
                </a:lnTo>
                <a:close/>
                <a:moveTo>
                  <a:pt x="5093787" y="999536"/>
                </a:moveTo>
                <a:lnTo>
                  <a:pt x="5091041" y="1002282"/>
                </a:lnTo>
                <a:lnTo>
                  <a:pt x="5099279" y="1002282"/>
                </a:lnTo>
                <a:lnTo>
                  <a:pt x="5102025" y="1002282"/>
                </a:lnTo>
                <a:lnTo>
                  <a:pt x="5102025" y="999536"/>
                </a:lnTo>
                <a:lnTo>
                  <a:pt x="5099279" y="999536"/>
                </a:lnTo>
                <a:lnTo>
                  <a:pt x="5093787" y="999536"/>
                </a:lnTo>
                <a:close/>
                <a:moveTo>
                  <a:pt x="1079168" y="988552"/>
                </a:moveTo>
                <a:lnTo>
                  <a:pt x="1073676" y="991298"/>
                </a:lnTo>
                <a:lnTo>
                  <a:pt x="1068185" y="996790"/>
                </a:lnTo>
                <a:lnTo>
                  <a:pt x="1065439" y="1002282"/>
                </a:lnTo>
                <a:lnTo>
                  <a:pt x="1062693" y="1007774"/>
                </a:lnTo>
                <a:lnTo>
                  <a:pt x="1062693" y="1010520"/>
                </a:lnTo>
                <a:lnTo>
                  <a:pt x="1062693" y="1013266"/>
                </a:lnTo>
                <a:lnTo>
                  <a:pt x="1065439" y="1018758"/>
                </a:lnTo>
                <a:lnTo>
                  <a:pt x="1068185" y="1024249"/>
                </a:lnTo>
                <a:lnTo>
                  <a:pt x="1070931" y="1024249"/>
                </a:lnTo>
                <a:lnTo>
                  <a:pt x="1065439" y="1015096"/>
                </a:lnTo>
                <a:lnTo>
                  <a:pt x="1065439" y="1005028"/>
                </a:lnTo>
                <a:lnTo>
                  <a:pt x="1070931" y="994044"/>
                </a:lnTo>
                <a:lnTo>
                  <a:pt x="1077795" y="991298"/>
                </a:lnTo>
                <a:lnTo>
                  <a:pt x="1078253" y="990383"/>
                </a:lnTo>
                <a:lnTo>
                  <a:pt x="1070931" y="994044"/>
                </a:lnTo>
                <a:lnTo>
                  <a:pt x="1079168" y="988553"/>
                </a:lnTo>
                <a:lnTo>
                  <a:pt x="1079168" y="988552"/>
                </a:lnTo>
                <a:close/>
                <a:moveTo>
                  <a:pt x="5329941" y="988552"/>
                </a:moveTo>
                <a:lnTo>
                  <a:pt x="5327195" y="991298"/>
                </a:lnTo>
                <a:lnTo>
                  <a:pt x="5327195" y="999536"/>
                </a:lnTo>
                <a:lnTo>
                  <a:pt x="5332687" y="999536"/>
                </a:lnTo>
                <a:lnTo>
                  <a:pt x="5332687" y="996790"/>
                </a:lnTo>
                <a:lnTo>
                  <a:pt x="5335433" y="994044"/>
                </a:lnTo>
                <a:lnTo>
                  <a:pt x="5343671" y="996790"/>
                </a:lnTo>
                <a:lnTo>
                  <a:pt x="5343671" y="991298"/>
                </a:lnTo>
                <a:lnTo>
                  <a:pt x="5338179" y="988552"/>
                </a:lnTo>
                <a:lnTo>
                  <a:pt x="5338179" y="991298"/>
                </a:lnTo>
                <a:lnTo>
                  <a:pt x="5338179" y="994044"/>
                </a:lnTo>
                <a:lnTo>
                  <a:pt x="5335433" y="994044"/>
                </a:lnTo>
                <a:lnTo>
                  <a:pt x="5332687" y="991298"/>
                </a:lnTo>
                <a:lnTo>
                  <a:pt x="5329941" y="988552"/>
                </a:lnTo>
                <a:close/>
                <a:moveTo>
                  <a:pt x="5211864" y="985806"/>
                </a:moveTo>
                <a:lnTo>
                  <a:pt x="5211864" y="994044"/>
                </a:lnTo>
                <a:lnTo>
                  <a:pt x="5217356" y="991298"/>
                </a:lnTo>
                <a:lnTo>
                  <a:pt x="5220102" y="988552"/>
                </a:lnTo>
                <a:lnTo>
                  <a:pt x="5217356" y="985806"/>
                </a:lnTo>
                <a:lnTo>
                  <a:pt x="5211864" y="985806"/>
                </a:lnTo>
                <a:close/>
                <a:moveTo>
                  <a:pt x="5091041" y="985806"/>
                </a:moveTo>
                <a:lnTo>
                  <a:pt x="5085549" y="988552"/>
                </a:lnTo>
                <a:lnTo>
                  <a:pt x="5077311" y="988552"/>
                </a:lnTo>
                <a:lnTo>
                  <a:pt x="5071819" y="988552"/>
                </a:lnTo>
                <a:lnTo>
                  <a:pt x="5066327" y="991298"/>
                </a:lnTo>
                <a:lnTo>
                  <a:pt x="5069073" y="996790"/>
                </a:lnTo>
                <a:lnTo>
                  <a:pt x="5071819" y="1002282"/>
                </a:lnTo>
                <a:lnTo>
                  <a:pt x="5080057" y="1005028"/>
                </a:lnTo>
                <a:lnTo>
                  <a:pt x="5088295" y="1013266"/>
                </a:lnTo>
                <a:lnTo>
                  <a:pt x="5082803" y="1013266"/>
                </a:lnTo>
                <a:lnTo>
                  <a:pt x="5082803" y="1016012"/>
                </a:lnTo>
                <a:lnTo>
                  <a:pt x="5085549" y="1021504"/>
                </a:lnTo>
                <a:lnTo>
                  <a:pt x="5077311" y="1032487"/>
                </a:lnTo>
                <a:lnTo>
                  <a:pt x="5080057" y="1035233"/>
                </a:lnTo>
                <a:lnTo>
                  <a:pt x="5085549" y="1035233"/>
                </a:lnTo>
                <a:lnTo>
                  <a:pt x="5082803" y="1037979"/>
                </a:lnTo>
                <a:lnTo>
                  <a:pt x="5080057" y="1040725"/>
                </a:lnTo>
                <a:lnTo>
                  <a:pt x="5082803" y="1043471"/>
                </a:lnTo>
                <a:lnTo>
                  <a:pt x="5085549" y="1043471"/>
                </a:lnTo>
                <a:lnTo>
                  <a:pt x="5085549" y="1040725"/>
                </a:lnTo>
                <a:lnTo>
                  <a:pt x="5088295" y="1040725"/>
                </a:lnTo>
                <a:lnTo>
                  <a:pt x="5088295" y="1035233"/>
                </a:lnTo>
                <a:lnTo>
                  <a:pt x="5091041" y="1032487"/>
                </a:lnTo>
                <a:lnTo>
                  <a:pt x="5102025" y="1032487"/>
                </a:lnTo>
                <a:lnTo>
                  <a:pt x="5102025" y="1029741"/>
                </a:lnTo>
                <a:lnTo>
                  <a:pt x="5104771" y="1029741"/>
                </a:lnTo>
                <a:lnTo>
                  <a:pt x="5102025" y="1024250"/>
                </a:lnTo>
                <a:lnTo>
                  <a:pt x="5099279" y="1021504"/>
                </a:lnTo>
                <a:lnTo>
                  <a:pt x="5096533" y="1021504"/>
                </a:lnTo>
                <a:lnTo>
                  <a:pt x="5093787" y="1018758"/>
                </a:lnTo>
                <a:lnTo>
                  <a:pt x="5093787" y="1013266"/>
                </a:lnTo>
                <a:lnTo>
                  <a:pt x="5091041" y="1010520"/>
                </a:lnTo>
                <a:lnTo>
                  <a:pt x="5088295" y="1010520"/>
                </a:lnTo>
                <a:lnTo>
                  <a:pt x="5088295" y="1002282"/>
                </a:lnTo>
                <a:lnTo>
                  <a:pt x="5091041" y="996790"/>
                </a:lnTo>
                <a:lnTo>
                  <a:pt x="5088295" y="994044"/>
                </a:lnTo>
                <a:lnTo>
                  <a:pt x="5088295" y="991298"/>
                </a:lnTo>
                <a:lnTo>
                  <a:pt x="5091041" y="991298"/>
                </a:lnTo>
                <a:lnTo>
                  <a:pt x="5091041" y="988552"/>
                </a:lnTo>
                <a:lnTo>
                  <a:pt x="5091041" y="985806"/>
                </a:lnTo>
                <a:close/>
                <a:moveTo>
                  <a:pt x="1084661" y="983060"/>
                </a:moveTo>
                <a:lnTo>
                  <a:pt x="1090153" y="985806"/>
                </a:lnTo>
                <a:lnTo>
                  <a:pt x="1092898" y="985806"/>
                </a:lnTo>
                <a:lnTo>
                  <a:pt x="1095644" y="985806"/>
                </a:lnTo>
                <a:lnTo>
                  <a:pt x="1101136" y="988552"/>
                </a:lnTo>
                <a:lnTo>
                  <a:pt x="1101137" y="988552"/>
                </a:lnTo>
                <a:lnTo>
                  <a:pt x="1103882" y="991298"/>
                </a:lnTo>
                <a:lnTo>
                  <a:pt x="1102234" y="990748"/>
                </a:lnTo>
                <a:lnTo>
                  <a:pt x="1103882" y="994044"/>
                </a:lnTo>
                <a:lnTo>
                  <a:pt x="1103882" y="997340"/>
                </a:lnTo>
                <a:lnTo>
                  <a:pt x="1106628" y="999536"/>
                </a:lnTo>
                <a:lnTo>
                  <a:pt x="1103882" y="991298"/>
                </a:lnTo>
                <a:lnTo>
                  <a:pt x="1109374" y="996790"/>
                </a:lnTo>
                <a:lnTo>
                  <a:pt x="1114867" y="1005028"/>
                </a:lnTo>
                <a:lnTo>
                  <a:pt x="1114867" y="1016012"/>
                </a:lnTo>
                <a:lnTo>
                  <a:pt x="1112120" y="1024249"/>
                </a:lnTo>
                <a:lnTo>
                  <a:pt x="1103882" y="1035233"/>
                </a:lnTo>
                <a:lnTo>
                  <a:pt x="1106628" y="1026995"/>
                </a:lnTo>
                <a:lnTo>
                  <a:pt x="1092898" y="1037979"/>
                </a:lnTo>
                <a:lnTo>
                  <a:pt x="1103882" y="1035233"/>
                </a:lnTo>
                <a:lnTo>
                  <a:pt x="1095645" y="1037979"/>
                </a:lnTo>
                <a:lnTo>
                  <a:pt x="1090153" y="1040725"/>
                </a:lnTo>
                <a:lnTo>
                  <a:pt x="1081915" y="1043471"/>
                </a:lnTo>
                <a:lnTo>
                  <a:pt x="1076423" y="1040725"/>
                </a:lnTo>
                <a:lnTo>
                  <a:pt x="1065439" y="1040725"/>
                </a:lnTo>
                <a:lnTo>
                  <a:pt x="1057202" y="1032487"/>
                </a:lnTo>
                <a:lnTo>
                  <a:pt x="1048963" y="1024249"/>
                </a:lnTo>
                <a:lnTo>
                  <a:pt x="1048963" y="1013266"/>
                </a:lnTo>
                <a:lnTo>
                  <a:pt x="1048963" y="1002282"/>
                </a:lnTo>
                <a:lnTo>
                  <a:pt x="1057202" y="994044"/>
                </a:lnTo>
                <a:lnTo>
                  <a:pt x="1065439" y="985806"/>
                </a:lnTo>
                <a:lnTo>
                  <a:pt x="1073676" y="985806"/>
                </a:lnTo>
                <a:lnTo>
                  <a:pt x="1084661" y="983060"/>
                </a:lnTo>
                <a:close/>
                <a:moveTo>
                  <a:pt x="5258545" y="983060"/>
                </a:moveTo>
                <a:lnTo>
                  <a:pt x="5258545" y="985806"/>
                </a:lnTo>
                <a:lnTo>
                  <a:pt x="5264037" y="988552"/>
                </a:lnTo>
                <a:lnTo>
                  <a:pt x="5264037" y="991298"/>
                </a:lnTo>
                <a:lnTo>
                  <a:pt x="5269529" y="991298"/>
                </a:lnTo>
                <a:lnTo>
                  <a:pt x="5269529" y="985806"/>
                </a:lnTo>
                <a:lnTo>
                  <a:pt x="5264037" y="985806"/>
                </a:lnTo>
                <a:lnTo>
                  <a:pt x="5258545" y="983060"/>
                </a:lnTo>
                <a:close/>
                <a:moveTo>
                  <a:pt x="5162436" y="980314"/>
                </a:moveTo>
                <a:lnTo>
                  <a:pt x="5162436" y="985806"/>
                </a:lnTo>
                <a:lnTo>
                  <a:pt x="5165182" y="988552"/>
                </a:lnTo>
                <a:lnTo>
                  <a:pt x="5159690" y="988552"/>
                </a:lnTo>
                <a:lnTo>
                  <a:pt x="5162436" y="994044"/>
                </a:lnTo>
                <a:lnTo>
                  <a:pt x="5165182" y="996790"/>
                </a:lnTo>
                <a:lnTo>
                  <a:pt x="5167928" y="994044"/>
                </a:lnTo>
                <a:lnTo>
                  <a:pt x="5167928" y="991298"/>
                </a:lnTo>
                <a:lnTo>
                  <a:pt x="5167928" y="988552"/>
                </a:lnTo>
                <a:lnTo>
                  <a:pt x="5167928" y="985806"/>
                </a:lnTo>
                <a:lnTo>
                  <a:pt x="5170674" y="985806"/>
                </a:lnTo>
                <a:lnTo>
                  <a:pt x="5170674" y="983060"/>
                </a:lnTo>
                <a:lnTo>
                  <a:pt x="5167928" y="983060"/>
                </a:lnTo>
                <a:lnTo>
                  <a:pt x="5167928" y="980314"/>
                </a:lnTo>
                <a:lnTo>
                  <a:pt x="5165182" y="980314"/>
                </a:lnTo>
                <a:lnTo>
                  <a:pt x="5162436" y="980314"/>
                </a:lnTo>
                <a:close/>
                <a:moveTo>
                  <a:pt x="5104771" y="977568"/>
                </a:moveTo>
                <a:lnTo>
                  <a:pt x="5107517" y="980314"/>
                </a:lnTo>
                <a:lnTo>
                  <a:pt x="5113009" y="983060"/>
                </a:lnTo>
                <a:lnTo>
                  <a:pt x="5107517" y="983060"/>
                </a:lnTo>
                <a:lnTo>
                  <a:pt x="5104771" y="985806"/>
                </a:lnTo>
                <a:lnTo>
                  <a:pt x="5104771" y="991298"/>
                </a:lnTo>
                <a:lnTo>
                  <a:pt x="5110263" y="994044"/>
                </a:lnTo>
                <a:lnTo>
                  <a:pt x="5115755" y="994044"/>
                </a:lnTo>
                <a:lnTo>
                  <a:pt x="5118501" y="991298"/>
                </a:lnTo>
                <a:lnTo>
                  <a:pt x="5121247" y="985806"/>
                </a:lnTo>
                <a:lnTo>
                  <a:pt x="5115755" y="983060"/>
                </a:lnTo>
                <a:lnTo>
                  <a:pt x="5113009" y="983060"/>
                </a:lnTo>
                <a:lnTo>
                  <a:pt x="5113009" y="977568"/>
                </a:lnTo>
                <a:lnTo>
                  <a:pt x="5104771" y="977568"/>
                </a:lnTo>
                <a:close/>
                <a:moveTo>
                  <a:pt x="6615058" y="974822"/>
                </a:moveTo>
                <a:lnTo>
                  <a:pt x="6634280" y="994044"/>
                </a:lnTo>
                <a:lnTo>
                  <a:pt x="6436570" y="1016012"/>
                </a:lnTo>
                <a:lnTo>
                  <a:pt x="6447554" y="1007774"/>
                </a:lnTo>
                <a:lnTo>
                  <a:pt x="6458538" y="1002282"/>
                </a:lnTo>
                <a:lnTo>
                  <a:pt x="6475013" y="999536"/>
                </a:lnTo>
                <a:lnTo>
                  <a:pt x="6491489" y="1002282"/>
                </a:lnTo>
                <a:lnTo>
                  <a:pt x="6521695" y="1005028"/>
                </a:lnTo>
                <a:lnTo>
                  <a:pt x="6538171" y="1002282"/>
                </a:lnTo>
                <a:lnTo>
                  <a:pt x="6562885" y="994044"/>
                </a:lnTo>
                <a:lnTo>
                  <a:pt x="6615058" y="974822"/>
                </a:lnTo>
                <a:close/>
                <a:moveTo>
                  <a:pt x="5137722" y="966584"/>
                </a:moveTo>
                <a:lnTo>
                  <a:pt x="5129485" y="969330"/>
                </a:lnTo>
                <a:lnTo>
                  <a:pt x="5126739" y="969330"/>
                </a:lnTo>
                <a:lnTo>
                  <a:pt x="5123993" y="972076"/>
                </a:lnTo>
                <a:lnTo>
                  <a:pt x="5129485" y="977568"/>
                </a:lnTo>
                <a:lnTo>
                  <a:pt x="5137722" y="974822"/>
                </a:lnTo>
                <a:lnTo>
                  <a:pt x="5137722" y="966584"/>
                </a:lnTo>
                <a:close/>
                <a:moveTo>
                  <a:pt x="5102025" y="966584"/>
                </a:moveTo>
                <a:lnTo>
                  <a:pt x="5104771" y="972076"/>
                </a:lnTo>
                <a:lnTo>
                  <a:pt x="5107517" y="972076"/>
                </a:lnTo>
                <a:lnTo>
                  <a:pt x="5110263" y="969330"/>
                </a:lnTo>
                <a:lnTo>
                  <a:pt x="5110263" y="966584"/>
                </a:lnTo>
                <a:lnTo>
                  <a:pt x="5102025" y="966584"/>
                </a:lnTo>
                <a:close/>
                <a:moveTo>
                  <a:pt x="1035233" y="966584"/>
                </a:moveTo>
                <a:lnTo>
                  <a:pt x="1035233" y="969330"/>
                </a:lnTo>
                <a:lnTo>
                  <a:pt x="1043472" y="969330"/>
                </a:lnTo>
                <a:lnTo>
                  <a:pt x="1048964" y="966584"/>
                </a:lnTo>
                <a:lnTo>
                  <a:pt x="1035233" y="966584"/>
                </a:lnTo>
                <a:close/>
                <a:moveTo>
                  <a:pt x="5264037" y="963838"/>
                </a:moveTo>
                <a:lnTo>
                  <a:pt x="5264037" y="969330"/>
                </a:lnTo>
                <a:lnTo>
                  <a:pt x="5264037" y="972076"/>
                </a:lnTo>
                <a:lnTo>
                  <a:pt x="5258545" y="977568"/>
                </a:lnTo>
                <a:lnTo>
                  <a:pt x="5264037" y="980314"/>
                </a:lnTo>
                <a:lnTo>
                  <a:pt x="5269529" y="980314"/>
                </a:lnTo>
                <a:lnTo>
                  <a:pt x="5272275" y="972076"/>
                </a:lnTo>
                <a:lnTo>
                  <a:pt x="5269529" y="963838"/>
                </a:lnTo>
                <a:lnTo>
                  <a:pt x="5264037" y="963838"/>
                </a:lnTo>
                <a:close/>
                <a:moveTo>
                  <a:pt x="5244816" y="961092"/>
                </a:moveTo>
                <a:lnTo>
                  <a:pt x="5242070" y="963838"/>
                </a:lnTo>
                <a:lnTo>
                  <a:pt x="5242070" y="966584"/>
                </a:lnTo>
                <a:lnTo>
                  <a:pt x="5244816" y="966584"/>
                </a:lnTo>
                <a:lnTo>
                  <a:pt x="5247562" y="966584"/>
                </a:lnTo>
                <a:lnTo>
                  <a:pt x="5250308" y="966584"/>
                </a:lnTo>
                <a:lnTo>
                  <a:pt x="5253053" y="966584"/>
                </a:lnTo>
                <a:lnTo>
                  <a:pt x="5253053" y="961092"/>
                </a:lnTo>
                <a:lnTo>
                  <a:pt x="5244816" y="961092"/>
                </a:lnTo>
                <a:close/>
                <a:moveTo>
                  <a:pt x="1169785" y="961092"/>
                </a:moveTo>
                <a:lnTo>
                  <a:pt x="1175277" y="963838"/>
                </a:lnTo>
                <a:lnTo>
                  <a:pt x="1178023" y="969330"/>
                </a:lnTo>
                <a:lnTo>
                  <a:pt x="1178023" y="974822"/>
                </a:lnTo>
                <a:lnTo>
                  <a:pt x="1178023" y="980314"/>
                </a:lnTo>
                <a:lnTo>
                  <a:pt x="1175277" y="983060"/>
                </a:lnTo>
                <a:lnTo>
                  <a:pt x="1169785" y="983060"/>
                </a:lnTo>
                <a:lnTo>
                  <a:pt x="1167039" y="983060"/>
                </a:lnTo>
                <a:lnTo>
                  <a:pt x="1164293" y="980314"/>
                </a:lnTo>
                <a:lnTo>
                  <a:pt x="1161547" y="974822"/>
                </a:lnTo>
                <a:lnTo>
                  <a:pt x="1161547" y="969330"/>
                </a:lnTo>
                <a:lnTo>
                  <a:pt x="1164293" y="963838"/>
                </a:lnTo>
                <a:lnTo>
                  <a:pt x="1169785" y="961092"/>
                </a:lnTo>
                <a:close/>
                <a:moveTo>
                  <a:pt x="6175702" y="955600"/>
                </a:moveTo>
                <a:lnTo>
                  <a:pt x="6167464" y="958346"/>
                </a:lnTo>
                <a:lnTo>
                  <a:pt x="6159226" y="961092"/>
                </a:lnTo>
                <a:lnTo>
                  <a:pt x="6148242" y="963838"/>
                </a:lnTo>
                <a:lnTo>
                  <a:pt x="6137258" y="963838"/>
                </a:lnTo>
                <a:lnTo>
                  <a:pt x="6137258" y="958346"/>
                </a:lnTo>
                <a:lnTo>
                  <a:pt x="6134512" y="958346"/>
                </a:lnTo>
                <a:lnTo>
                  <a:pt x="6129020" y="958346"/>
                </a:lnTo>
                <a:lnTo>
                  <a:pt x="6129020" y="963838"/>
                </a:lnTo>
                <a:lnTo>
                  <a:pt x="6137258" y="963838"/>
                </a:lnTo>
                <a:lnTo>
                  <a:pt x="6145496" y="966584"/>
                </a:lnTo>
                <a:lnTo>
                  <a:pt x="6159226" y="966584"/>
                </a:lnTo>
                <a:lnTo>
                  <a:pt x="6172956" y="963838"/>
                </a:lnTo>
                <a:lnTo>
                  <a:pt x="6175702" y="961092"/>
                </a:lnTo>
                <a:lnTo>
                  <a:pt x="6175702" y="955600"/>
                </a:lnTo>
                <a:close/>
                <a:moveTo>
                  <a:pt x="5225594" y="955600"/>
                </a:moveTo>
                <a:lnTo>
                  <a:pt x="5225594" y="966584"/>
                </a:lnTo>
                <a:lnTo>
                  <a:pt x="5231086" y="963838"/>
                </a:lnTo>
                <a:lnTo>
                  <a:pt x="5233832" y="958346"/>
                </a:lnTo>
                <a:lnTo>
                  <a:pt x="5231086" y="958346"/>
                </a:lnTo>
                <a:lnTo>
                  <a:pt x="5225594" y="955600"/>
                </a:lnTo>
                <a:close/>
                <a:moveTo>
                  <a:pt x="5082803" y="955600"/>
                </a:moveTo>
                <a:lnTo>
                  <a:pt x="5082803" y="961092"/>
                </a:lnTo>
                <a:lnTo>
                  <a:pt x="5088295" y="961092"/>
                </a:lnTo>
                <a:lnTo>
                  <a:pt x="5091041" y="955600"/>
                </a:lnTo>
                <a:lnTo>
                  <a:pt x="5082803" y="955600"/>
                </a:lnTo>
                <a:close/>
                <a:moveTo>
                  <a:pt x="930887" y="955600"/>
                </a:moveTo>
                <a:lnTo>
                  <a:pt x="928141" y="958346"/>
                </a:lnTo>
                <a:lnTo>
                  <a:pt x="928141" y="963838"/>
                </a:lnTo>
                <a:lnTo>
                  <a:pt x="930887" y="963838"/>
                </a:lnTo>
                <a:lnTo>
                  <a:pt x="933632" y="963838"/>
                </a:lnTo>
                <a:lnTo>
                  <a:pt x="935005" y="965211"/>
                </a:lnTo>
                <a:lnTo>
                  <a:pt x="937857" y="965528"/>
                </a:lnTo>
                <a:lnTo>
                  <a:pt x="936378" y="961092"/>
                </a:lnTo>
                <a:lnTo>
                  <a:pt x="930887" y="955600"/>
                </a:lnTo>
                <a:close/>
                <a:moveTo>
                  <a:pt x="5354655" y="952854"/>
                </a:moveTo>
                <a:lnTo>
                  <a:pt x="5354655" y="955600"/>
                </a:lnTo>
                <a:lnTo>
                  <a:pt x="5357401" y="958346"/>
                </a:lnTo>
                <a:lnTo>
                  <a:pt x="5360147" y="955600"/>
                </a:lnTo>
                <a:lnTo>
                  <a:pt x="5360147" y="952854"/>
                </a:lnTo>
                <a:lnTo>
                  <a:pt x="5357401" y="952854"/>
                </a:lnTo>
                <a:lnTo>
                  <a:pt x="5354655" y="952854"/>
                </a:lnTo>
                <a:close/>
                <a:moveTo>
                  <a:pt x="5178912" y="952854"/>
                </a:moveTo>
                <a:lnTo>
                  <a:pt x="5173420" y="958346"/>
                </a:lnTo>
                <a:lnTo>
                  <a:pt x="5167928" y="966584"/>
                </a:lnTo>
                <a:lnTo>
                  <a:pt x="5170674" y="966584"/>
                </a:lnTo>
                <a:lnTo>
                  <a:pt x="5173420" y="969330"/>
                </a:lnTo>
                <a:lnTo>
                  <a:pt x="5176166" y="972076"/>
                </a:lnTo>
                <a:lnTo>
                  <a:pt x="5181658" y="972076"/>
                </a:lnTo>
                <a:lnTo>
                  <a:pt x="5187150" y="974822"/>
                </a:lnTo>
                <a:lnTo>
                  <a:pt x="5187150" y="980314"/>
                </a:lnTo>
                <a:lnTo>
                  <a:pt x="5184404" y="980314"/>
                </a:lnTo>
                <a:lnTo>
                  <a:pt x="5176166" y="983060"/>
                </a:lnTo>
                <a:lnTo>
                  <a:pt x="5178912" y="994044"/>
                </a:lnTo>
                <a:lnTo>
                  <a:pt x="5187150" y="999536"/>
                </a:lnTo>
                <a:lnTo>
                  <a:pt x="5189896" y="996790"/>
                </a:lnTo>
                <a:lnTo>
                  <a:pt x="5192642" y="991298"/>
                </a:lnTo>
                <a:lnTo>
                  <a:pt x="5189896" y="985806"/>
                </a:lnTo>
                <a:lnTo>
                  <a:pt x="5187150" y="983060"/>
                </a:lnTo>
                <a:lnTo>
                  <a:pt x="5198134" y="983060"/>
                </a:lnTo>
                <a:lnTo>
                  <a:pt x="5200880" y="977568"/>
                </a:lnTo>
                <a:lnTo>
                  <a:pt x="5198134" y="974822"/>
                </a:lnTo>
                <a:lnTo>
                  <a:pt x="5195388" y="969330"/>
                </a:lnTo>
                <a:lnTo>
                  <a:pt x="5195388" y="963838"/>
                </a:lnTo>
                <a:lnTo>
                  <a:pt x="5187150" y="958346"/>
                </a:lnTo>
                <a:lnTo>
                  <a:pt x="5181658" y="955600"/>
                </a:lnTo>
                <a:lnTo>
                  <a:pt x="5178912" y="952854"/>
                </a:lnTo>
                <a:close/>
                <a:moveTo>
                  <a:pt x="856745" y="950108"/>
                </a:moveTo>
                <a:lnTo>
                  <a:pt x="853999" y="952854"/>
                </a:lnTo>
                <a:lnTo>
                  <a:pt x="856745" y="952854"/>
                </a:lnTo>
                <a:lnTo>
                  <a:pt x="856745" y="955600"/>
                </a:lnTo>
                <a:lnTo>
                  <a:pt x="859491" y="955600"/>
                </a:lnTo>
                <a:lnTo>
                  <a:pt x="862237" y="952854"/>
                </a:lnTo>
                <a:lnTo>
                  <a:pt x="862237" y="950108"/>
                </a:lnTo>
                <a:lnTo>
                  <a:pt x="856745" y="950108"/>
                </a:lnTo>
                <a:close/>
                <a:moveTo>
                  <a:pt x="6238859" y="950108"/>
                </a:moveTo>
                <a:lnTo>
                  <a:pt x="6222384" y="955600"/>
                </a:lnTo>
                <a:lnTo>
                  <a:pt x="6216892" y="961092"/>
                </a:lnTo>
                <a:lnTo>
                  <a:pt x="6211400" y="963838"/>
                </a:lnTo>
                <a:lnTo>
                  <a:pt x="6238859" y="958346"/>
                </a:lnTo>
                <a:lnTo>
                  <a:pt x="6252589" y="958346"/>
                </a:lnTo>
                <a:lnTo>
                  <a:pt x="6269065" y="958346"/>
                </a:lnTo>
                <a:lnTo>
                  <a:pt x="6263573" y="952854"/>
                </a:lnTo>
                <a:lnTo>
                  <a:pt x="6258081" y="950108"/>
                </a:lnTo>
                <a:lnTo>
                  <a:pt x="6249843" y="950108"/>
                </a:lnTo>
                <a:lnTo>
                  <a:pt x="6238859" y="950108"/>
                </a:lnTo>
                <a:close/>
                <a:moveTo>
                  <a:pt x="5140468" y="950108"/>
                </a:moveTo>
                <a:lnTo>
                  <a:pt x="5140468" y="955600"/>
                </a:lnTo>
                <a:lnTo>
                  <a:pt x="5148706" y="955600"/>
                </a:lnTo>
                <a:lnTo>
                  <a:pt x="5148706" y="952854"/>
                </a:lnTo>
                <a:lnTo>
                  <a:pt x="5145960" y="950108"/>
                </a:lnTo>
                <a:lnTo>
                  <a:pt x="5140468" y="950108"/>
                </a:lnTo>
                <a:close/>
                <a:moveTo>
                  <a:pt x="1062694" y="947362"/>
                </a:moveTo>
                <a:lnTo>
                  <a:pt x="1062694" y="950108"/>
                </a:lnTo>
                <a:lnTo>
                  <a:pt x="1062694" y="952854"/>
                </a:lnTo>
                <a:lnTo>
                  <a:pt x="1065439" y="952854"/>
                </a:lnTo>
                <a:lnTo>
                  <a:pt x="1068185" y="952854"/>
                </a:lnTo>
                <a:lnTo>
                  <a:pt x="1068185" y="950108"/>
                </a:lnTo>
                <a:lnTo>
                  <a:pt x="1065439" y="950108"/>
                </a:lnTo>
                <a:lnTo>
                  <a:pt x="1065439" y="947362"/>
                </a:lnTo>
                <a:lnTo>
                  <a:pt x="1062694" y="947362"/>
                </a:lnTo>
                <a:close/>
                <a:moveTo>
                  <a:pt x="799080" y="947362"/>
                </a:moveTo>
                <a:lnTo>
                  <a:pt x="799080" y="952854"/>
                </a:lnTo>
                <a:lnTo>
                  <a:pt x="804571" y="952854"/>
                </a:lnTo>
                <a:lnTo>
                  <a:pt x="804571" y="950108"/>
                </a:lnTo>
                <a:lnTo>
                  <a:pt x="799080" y="947362"/>
                </a:lnTo>
                <a:close/>
                <a:moveTo>
                  <a:pt x="6065863" y="947362"/>
                </a:moveTo>
                <a:lnTo>
                  <a:pt x="6068609" y="952854"/>
                </a:lnTo>
                <a:lnTo>
                  <a:pt x="6068609" y="958346"/>
                </a:lnTo>
                <a:lnTo>
                  <a:pt x="6076847" y="963838"/>
                </a:lnTo>
                <a:lnTo>
                  <a:pt x="6082339" y="969330"/>
                </a:lnTo>
                <a:lnTo>
                  <a:pt x="6082339" y="974822"/>
                </a:lnTo>
                <a:lnTo>
                  <a:pt x="6082339" y="983060"/>
                </a:lnTo>
                <a:lnTo>
                  <a:pt x="6076847" y="980314"/>
                </a:lnTo>
                <a:lnTo>
                  <a:pt x="6068609" y="980314"/>
                </a:lnTo>
                <a:lnTo>
                  <a:pt x="6060371" y="983060"/>
                </a:lnTo>
                <a:lnTo>
                  <a:pt x="6054879" y="988552"/>
                </a:lnTo>
                <a:lnTo>
                  <a:pt x="6065863" y="991298"/>
                </a:lnTo>
                <a:lnTo>
                  <a:pt x="6074101" y="999536"/>
                </a:lnTo>
                <a:lnTo>
                  <a:pt x="6076847" y="1007774"/>
                </a:lnTo>
                <a:lnTo>
                  <a:pt x="6076847" y="1018758"/>
                </a:lnTo>
                <a:lnTo>
                  <a:pt x="6079593" y="1029741"/>
                </a:lnTo>
                <a:lnTo>
                  <a:pt x="6082339" y="1037979"/>
                </a:lnTo>
                <a:lnTo>
                  <a:pt x="6090577" y="1043471"/>
                </a:lnTo>
                <a:lnTo>
                  <a:pt x="6104306" y="1043471"/>
                </a:lnTo>
                <a:lnTo>
                  <a:pt x="6104306" y="1037979"/>
                </a:lnTo>
                <a:lnTo>
                  <a:pt x="6104306" y="1035233"/>
                </a:lnTo>
                <a:lnTo>
                  <a:pt x="6096069" y="1032487"/>
                </a:lnTo>
                <a:lnTo>
                  <a:pt x="6087831" y="1032487"/>
                </a:lnTo>
                <a:lnTo>
                  <a:pt x="6085085" y="1029741"/>
                </a:lnTo>
                <a:lnTo>
                  <a:pt x="6082339" y="1026996"/>
                </a:lnTo>
                <a:lnTo>
                  <a:pt x="6093323" y="1024250"/>
                </a:lnTo>
                <a:lnTo>
                  <a:pt x="6104306" y="1024250"/>
                </a:lnTo>
                <a:lnTo>
                  <a:pt x="6123528" y="1029741"/>
                </a:lnTo>
                <a:lnTo>
                  <a:pt x="6142750" y="1037979"/>
                </a:lnTo>
                <a:lnTo>
                  <a:pt x="6150988" y="1040725"/>
                </a:lnTo>
                <a:lnTo>
                  <a:pt x="6161972" y="1040725"/>
                </a:lnTo>
                <a:lnTo>
                  <a:pt x="6172956" y="1035233"/>
                </a:lnTo>
                <a:lnTo>
                  <a:pt x="6178448" y="1029741"/>
                </a:lnTo>
                <a:lnTo>
                  <a:pt x="6189432" y="1026996"/>
                </a:lnTo>
                <a:lnTo>
                  <a:pt x="6200416" y="1024250"/>
                </a:lnTo>
                <a:lnTo>
                  <a:pt x="6208654" y="1018758"/>
                </a:lnTo>
                <a:lnTo>
                  <a:pt x="6216892" y="1016012"/>
                </a:lnTo>
                <a:lnTo>
                  <a:pt x="6227875" y="1010520"/>
                </a:lnTo>
                <a:lnTo>
                  <a:pt x="6238859" y="1010520"/>
                </a:lnTo>
                <a:lnTo>
                  <a:pt x="6249843" y="1013266"/>
                </a:lnTo>
                <a:lnTo>
                  <a:pt x="6271811" y="1016012"/>
                </a:lnTo>
                <a:lnTo>
                  <a:pt x="6293779" y="1018758"/>
                </a:lnTo>
                <a:lnTo>
                  <a:pt x="6304763" y="1018758"/>
                </a:lnTo>
                <a:lnTo>
                  <a:pt x="6315747" y="1013266"/>
                </a:lnTo>
                <a:lnTo>
                  <a:pt x="6318493" y="1013266"/>
                </a:lnTo>
                <a:lnTo>
                  <a:pt x="6310255" y="1005028"/>
                </a:lnTo>
                <a:lnTo>
                  <a:pt x="6296525" y="1002282"/>
                </a:lnTo>
                <a:lnTo>
                  <a:pt x="6280049" y="999536"/>
                </a:lnTo>
                <a:lnTo>
                  <a:pt x="6260827" y="999536"/>
                </a:lnTo>
                <a:lnTo>
                  <a:pt x="6216892" y="1005028"/>
                </a:lnTo>
                <a:lnTo>
                  <a:pt x="6175702" y="1010520"/>
                </a:lnTo>
                <a:lnTo>
                  <a:pt x="6137258" y="1013266"/>
                </a:lnTo>
                <a:lnTo>
                  <a:pt x="6120782" y="1013266"/>
                </a:lnTo>
                <a:lnTo>
                  <a:pt x="6109798" y="1007774"/>
                </a:lnTo>
                <a:lnTo>
                  <a:pt x="6101561" y="999536"/>
                </a:lnTo>
                <a:lnTo>
                  <a:pt x="6096069" y="991298"/>
                </a:lnTo>
                <a:lnTo>
                  <a:pt x="6098815" y="974822"/>
                </a:lnTo>
                <a:lnTo>
                  <a:pt x="6107052" y="955600"/>
                </a:lnTo>
                <a:lnTo>
                  <a:pt x="6087831" y="950108"/>
                </a:lnTo>
                <a:lnTo>
                  <a:pt x="6065863" y="947362"/>
                </a:lnTo>
                <a:close/>
                <a:moveTo>
                  <a:pt x="1048964" y="944616"/>
                </a:moveTo>
                <a:lnTo>
                  <a:pt x="1048964" y="947362"/>
                </a:lnTo>
                <a:lnTo>
                  <a:pt x="1048964" y="950108"/>
                </a:lnTo>
                <a:lnTo>
                  <a:pt x="1048964" y="955600"/>
                </a:lnTo>
                <a:lnTo>
                  <a:pt x="1051710" y="955600"/>
                </a:lnTo>
                <a:lnTo>
                  <a:pt x="1051710" y="944616"/>
                </a:lnTo>
                <a:lnTo>
                  <a:pt x="1048964" y="944616"/>
                </a:lnTo>
                <a:close/>
                <a:moveTo>
                  <a:pt x="812809" y="941870"/>
                </a:moveTo>
                <a:lnTo>
                  <a:pt x="812809" y="947362"/>
                </a:lnTo>
                <a:lnTo>
                  <a:pt x="821047" y="947362"/>
                </a:lnTo>
                <a:lnTo>
                  <a:pt x="818301" y="944616"/>
                </a:lnTo>
                <a:lnTo>
                  <a:pt x="812809" y="941870"/>
                </a:lnTo>
                <a:close/>
                <a:moveTo>
                  <a:pt x="994043" y="939124"/>
                </a:moveTo>
                <a:lnTo>
                  <a:pt x="994043" y="941870"/>
                </a:lnTo>
                <a:lnTo>
                  <a:pt x="999536" y="941870"/>
                </a:lnTo>
                <a:lnTo>
                  <a:pt x="996790" y="939124"/>
                </a:lnTo>
                <a:lnTo>
                  <a:pt x="994043" y="939124"/>
                </a:lnTo>
                <a:close/>
                <a:moveTo>
                  <a:pt x="5195388" y="939124"/>
                </a:moveTo>
                <a:lnTo>
                  <a:pt x="5195388" y="944616"/>
                </a:lnTo>
                <a:lnTo>
                  <a:pt x="5200880" y="944616"/>
                </a:lnTo>
                <a:lnTo>
                  <a:pt x="5203626" y="939124"/>
                </a:lnTo>
                <a:lnTo>
                  <a:pt x="5195388" y="939124"/>
                </a:lnTo>
                <a:close/>
                <a:moveTo>
                  <a:pt x="5280513" y="936378"/>
                </a:moveTo>
                <a:lnTo>
                  <a:pt x="5277767" y="941870"/>
                </a:lnTo>
                <a:lnTo>
                  <a:pt x="5275021" y="944616"/>
                </a:lnTo>
                <a:lnTo>
                  <a:pt x="5275021" y="939124"/>
                </a:lnTo>
                <a:lnTo>
                  <a:pt x="5272275" y="939124"/>
                </a:lnTo>
                <a:lnTo>
                  <a:pt x="5269529" y="939124"/>
                </a:lnTo>
                <a:lnTo>
                  <a:pt x="5269529" y="944616"/>
                </a:lnTo>
                <a:lnTo>
                  <a:pt x="5277767" y="947362"/>
                </a:lnTo>
                <a:lnTo>
                  <a:pt x="5283259" y="952854"/>
                </a:lnTo>
                <a:lnTo>
                  <a:pt x="5288751" y="952854"/>
                </a:lnTo>
                <a:lnTo>
                  <a:pt x="5294243" y="950108"/>
                </a:lnTo>
                <a:lnTo>
                  <a:pt x="5294243" y="944616"/>
                </a:lnTo>
                <a:lnTo>
                  <a:pt x="5291497" y="939124"/>
                </a:lnTo>
                <a:lnTo>
                  <a:pt x="5288751" y="936378"/>
                </a:lnTo>
                <a:lnTo>
                  <a:pt x="5280513" y="936378"/>
                </a:lnTo>
                <a:close/>
                <a:moveTo>
                  <a:pt x="5178912" y="936378"/>
                </a:moveTo>
                <a:lnTo>
                  <a:pt x="5176166" y="939124"/>
                </a:lnTo>
                <a:lnTo>
                  <a:pt x="5178912" y="941870"/>
                </a:lnTo>
                <a:lnTo>
                  <a:pt x="5181658" y="944616"/>
                </a:lnTo>
                <a:lnTo>
                  <a:pt x="5184404" y="944616"/>
                </a:lnTo>
                <a:lnTo>
                  <a:pt x="5184404" y="936378"/>
                </a:lnTo>
                <a:lnTo>
                  <a:pt x="5181658" y="936378"/>
                </a:lnTo>
                <a:lnTo>
                  <a:pt x="5178912" y="936378"/>
                </a:lnTo>
                <a:close/>
                <a:moveTo>
                  <a:pt x="1315322" y="933632"/>
                </a:moveTo>
                <a:lnTo>
                  <a:pt x="1315322" y="941870"/>
                </a:lnTo>
                <a:lnTo>
                  <a:pt x="1320814" y="941870"/>
                </a:lnTo>
                <a:lnTo>
                  <a:pt x="1318068" y="939124"/>
                </a:lnTo>
                <a:lnTo>
                  <a:pt x="1315322" y="933632"/>
                </a:lnTo>
                <a:close/>
                <a:moveTo>
                  <a:pt x="1062694" y="933632"/>
                </a:moveTo>
                <a:lnTo>
                  <a:pt x="1062694" y="939124"/>
                </a:lnTo>
                <a:lnTo>
                  <a:pt x="1070932" y="939124"/>
                </a:lnTo>
                <a:lnTo>
                  <a:pt x="1073678" y="939124"/>
                </a:lnTo>
                <a:lnTo>
                  <a:pt x="1073678" y="936378"/>
                </a:lnTo>
                <a:lnTo>
                  <a:pt x="1068185" y="933632"/>
                </a:lnTo>
                <a:lnTo>
                  <a:pt x="1062694" y="933632"/>
                </a:lnTo>
                <a:close/>
                <a:moveTo>
                  <a:pt x="1054456" y="933632"/>
                </a:moveTo>
                <a:lnTo>
                  <a:pt x="1054456" y="936378"/>
                </a:lnTo>
                <a:lnTo>
                  <a:pt x="1057202" y="939124"/>
                </a:lnTo>
                <a:lnTo>
                  <a:pt x="1057202" y="941870"/>
                </a:lnTo>
                <a:lnTo>
                  <a:pt x="1062694" y="941870"/>
                </a:lnTo>
                <a:lnTo>
                  <a:pt x="1059948" y="936378"/>
                </a:lnTo>
                <a:lnTo>
                  <a:pt x="1054456" y="933632"/>
                </a:lnTo>
                <a:close/>
                <a:moveTo>
                  <a:pt x="5956024" y="930886"/>
                </a:moveTo>
                <a:lnTo>
                  <a:pt x="5942294" y="944616"/>
                </a:lnTo>
                <a:lnTo>
                  <a:pt x="5917580" y="963838"/>
                </a:lnTo>
                <a:lnTo>
                  <a:pt x="5909342" y="969330"/>
                </a:lnTo>
                <a:lnTo>
                  <a:pt x="5903850" y="974822"/>
                </a:lnTo>
                <a:lnTo>
                  <a:pt x="5898358" y="983060"/>
                </a:lnTo>
                <a:lnTo>
                  <a:pt x="5892866" y="988552"/>
                </a:lnTo>
                <a:lnTo>
                  <a:pt x="5887374" y="991298"/>
                </a:lnTo>
                <a:lnTo>
                  <a:pt x="5879136" y="994044"/>
                </a:lnTo>
                <a:lnTo>
                  <a:pt x="5873644" y="996790"/>
                </a:lnTo>
                <a:lnTo>
                  <a:pt x="5868152" y="999536"/>
                </a:lnTo>
                <a:lnTo>
                  <a:pt x="5859914" y="1010520"/>
                </a:lnTo>
                <a:lnTo>
                  <a:pt x="5857169" y="1018758"/>
                </a:lnTo>
                <a:lnTo>
                  <a:pt x="5851677" y="1029741"/>
                </a:lnTo>
                <a:lnTo>
                  <a:pt x="5846185" y="1035233"/>
                </a:lnTo>
                <a:lnTo>
                  <a:pt x="5835201" y="1040725"/>
                </a:lnTo>
                <a:lnTo>
                  <a:pt x="5821471" y="1043471"/>
                </a:lnTo>
                <a:lnTo>
                  <a:pt x="5796757" y="1048963"/>
                </a:lnTo>
                <a:lnTo>
                  <a:pt x="5788519" y="1051709"/>
                </a:lnTo>
                <a:lnTo>
                  <a:pt x="5785773" y="1057201"/>
                </a:lnTo>
                <a:lnTo>
                  <a:pt x="5788519" y="1065439"/>
                </a:lnTo>
                <a:lnTo>
                  <a:pt x="5799503" y="1076423"/>
                </a:lnTo>
                <a:lnTo>
                  <a:pt x="5796757" y="1079169"/>
                </a:lnTo>
                <a:lnTo>
                  <a:pt x="5799503" y="1079169"/>
                </a:lnTo>
                <a:lnTo>
                  <a:pt x="5799503" y="1076423"/>
                </a:lnTo>
                <a:lnTo>
                  <a:pt x="5804995" y="1079169"/>
                </a:lnTo>
                <a:lnTo>
                  <a:pt x="5810487" y="1079169"/>
                </a:lnTo>
                <a:lnTo>
                  <a:pt x="5812318" y="1077949"/>
                </a:lnTo>
                <a:lnTo>
                  <a:pt x="5807741" y="1076423"/>
                </a:lnTo>
                <a:lnTo>
                  <a:pt x="5813942" y="1076866"/>
                </a:lnTo>
                <a:lnTo>
                  <a:pt x="5818725" y="1073677"/>
                </a:lnTo>
                <a:lnTo>
                  <a:pt x="5826963" y="1068185"/>
                </a:lnTo>
                <a:lnTo>
                  <a:pt x="5835201" y="1062693"/>
                </a:lnTo>
                <a:lnTo>
                  <a:pt x="5835201" y="1065439"/>
                </a:lnTo>
                <a:lnTo>
                  <a:pt x="5837947" y="1065439"/>
                </a:lnTo>
                <a:lnTo>
                  <a:pt x="5837947" y="1062693"/>
                </a:lnTo>
                <a:lnTo>
                  <a:pt x="5843439" y="1054455"/>
                </a:lnTo>
                <a:lnTo>
                  <a:pt x="5846185" y="1051709"/>
                </a:lnTo>
                <a:lnTo>
                  <a:pt x="5851677" y="1048963"/>
                </a:lnTo>
                <a:lnTo>
                  <a:pt x="5857169" y="1046217"/>
                </a:lnTo>
                <a:lnTo>
                  <a:pt x="5890120" y="1046217"/>
                </a:lnTo>
                <a:lnTo>
                  <a:pt x="5906596" y="1043471"/>
                </a:lnTo>
                <a:lnTo>
                  <a:pt x="5923072" y="1040725"/>
                </a:lnTo>
                <a:lnTo>
                  <a:pt x="5953278" y="1026996"/>
                </a:lnTo>
                <a:lnTo>
                  <a:pt x="5983483" y="1016012"/>
                </a:lnTo>
                <a:lnTo>
                  <a:pt x="6008197" y="1007774"/>
                </a:lnTo>
                <a:lnTo>
                  <a:pt x="6016435" y="1005028"/>
                </a:lnTo>
                <a:lnTo>
                  <a:pt x="6024673" y="1007774"/>
                </a:lnTo>
                <a:lnTo>
                  <a:pt x="6038403" y="1013266"/>
                </a:lnTo>
                <a:lnTo>
                  <a:pt x="6052133" y="1021504"/>
                </a:lnTo>
                <a:lnTo>
                  <a:pt x="6065863" y="1032487"/>
                </a:lnTo>
                <a:lnTo>
                  <a:pt x="6065863" y="1018758"/>
                </a:lnTo>
                <a:lnTo>
                  <a:pt x="6063117" y="1010520"/>
                </a:lnTo>
                <a:lnTo>
                  <a:pt x="6054879" y="1005028"/>
                </a:lnTo>
                <a:lnTo>
                  <a:pt x="6043895" y="999536"/>
                </a:lnTo>
                <a:lnTo>
                  <a:pt x="6019181" y="988552"/>
                </a:lnTo>
                <a:lnTo>
                  <a:pt x="6010943" y="983060"/>
                </a:lnTo>
                <a:lnTo>
                  <a:pt x="6005451" y="977568"/>
                </a:lnTo>
                <a:lnTo>
                  <a:pt x="6005451" y="972076"/>
                </a:lnTo>
                <a:lnTo>
                  <a:pt x="6002705" y="972076"/>
                </a:lnTo>
                <a:lnTo>
                  <a:pt x="5991721" y="969330"/>
                </a:lnTo>
                <a:lnTo>
                  <a:pt x="5986229" y="963838"/>
                </a:lnTo>
                <a:lnTo>
                  <a:pt x="5980738" y="958346"/>
                </a:lnTo>
                <a:lnTo>
                  <a:pt x="5972500" y="944616"/>
                </a:lnTo>
                <a:lnTo>
                  <a:pt x="5967008" y="933632"/>
                </a:lnTo>
                <a:lnTo>
                  <a:pt x="5961516" y="930886"/>
                </a:lnTo>
                <a:lnTo>
                  <a:pt x="5956024" y="930886"/>
                </a:lnTo>
                <a:close/>
                <a:moveTo>
                  <a:pt x="1340038" y="928140"/>
                </a:moveTo>
                <a:lnTo>
                  <a:pt x="1340038" y="936378"/>
                </a:lnTo>
                <a:lnTo>
                  <a:pt x="1345529" y="936378"/>
                </a:lnTo>
                <a:lnTo>
                  <a:pt x="1348275" y="933632"/>
                </a:lnTo>
                <a:lnTo>
                  <a:pt x="1345529" y="930886"/>
                </a:lnTo>
                <a:lnTo>
                  <a:pt x="1340038" y="928140"/>
                </a:lnTo>
                <a:close/>
                <a:moveTo>
                  <a:pt x="6109798" y="925394"/>
                </a:moveTo>
                <a:lnTo>
                  <a:pt x="6109798" y="930886"/>
                </a:lnTo>
                <a:lnTo>
                  <a:pt x="6115290" y="930886"/>
                </a:lnTo>
                <a:lnTo>
                  <a:pt x="6118036" y="925394"/>
                </a:lnTo>
                <a:lnTo>
                  <a:pt x="6109798" y="925394"/>
                </a:lnTo>
                <a:close/>
                <a:moveTo>
                  <a:pt x="5371131" y="925394"/>
                </a:moveTo>
                <a:lnTo>
                  <a:pt x="5371131" y="928140"/>
                </a:lnTo>
                <a:lnTo>
                  <a:pt x="5373876" y="930886"/>
                </a:lnTo>
                <a:lnTo>
                  <a:pt x="5376622" y="933632"/>
                </a:lnTo>
                <a:lnTo>
                  <a:pt x="5382114" y="933632"/>
                </a:lnTo>
                <a:lnTo>
                  <a:pt x="5382114" y="930886"/>
                </a:lnTo>
                <a:lnTo>
                  <a:pt x="5382114" y="928140"/>
                </a:lnTo>
                <a:lnTo>
                  <a:pt x="5379368" y="925394"/>
                </a:lnTo>
                <a:lnTo>
                  <a:pt x="5371131" y="925394"/>
                </a:lnTo>
                <a:close/>
                <a:moveTo>
                  <a:pt x="5121247" y="925394"/>
                </a:moveTo>
                <a:lnTo>
                  <a:pt x="5118501" y="928140"/>
                </a:lnTo>
                <a:lnTo>
                  <a:pt x="5121247" y="930886"/>
                </a:lnTo>
                <a:lnTo>
                  <a:pt x="5123993" y="930886"/>
                </a:lnTo>
                <a:lnTo>
                  <a:pt x="5126739" y="928140"/>
                </a:lnTo>
                <a:lnTo>
                  <a:pt x="5123993" y="925394"/>
                </a:lnTo>
                <a:lnTo>
                  <a:pt x="5121247" y="925394"/>
                </a:lnTo>
                <a:close/>
                <a:moveTo>
                  <a:pt x="966584" y="919902"/>
                </a:moveTo>
                <a:lnTo>
                  <a:pt x="966584" y="922648"/>
                </a:lnTo>
                <a:lnTo>
                  <a:pt x="963838" y="922648"/>
                </a:lnTo>
                <a:lnTo>
                  <a:pt x="963838" y="925394"/>
                </a:lnTo>
                <a:lnTo>
                  <a:pt x="969330" y="925394"/>
                </a:lnTo>
                <a:lnTo>
                  <a:pt x="972076" y="925394"/>
                </a:lnTo>
                <a:lnTo>
                  <a:pt x="974822" y="925394"/>
                </a:lnTo>
                <a:lnTo>
                  <a:pt x="974822" y="922648"/>
                </a:lnTo>
                <a:lnTo>
                  <a:pt x="972076" y="922648"/>
                </a:lnTo>
                <a:lnTo>
                  <a:pt x="966584" y="919902"/>
                </a:lnTo>
                <a:close/>
                <a:moveTo>
                  <a:pt x="6293779" y="917156"/>
                </a:moveTo>
                <a:lnTo>
                  <a:pt x="6293779" y="925394"/>
                </a:lnTo>
                <a:lnTo>
                  <a:pt x="6296525" y="925394"/>
                </a:lnTo>
                <a:lnTo>
                  <a:pt x="6296525" y="919902"/>
                </a:lnTo>
                <a:lnTo>
                  <a:pt x="6293779" y="917156"/>
                </a:lnTo>
                <a:close/>
                <a:moveTo>
                  <a:pt x="5445272" y="917156"/>
                </a:moveTo>
                <a:lnTo>
                  <a:pt x="5445272" y="922648"/>
                </a:lnTo>
                <a:lnTo>
                  <a:pt x="5450764" y="922648"/>
                </a:lnTo>
                <a:lnTo>
                  <a:pt x="5453510" y="925394"/>
                </a:lnTo>
                <a:lnTo>
                  <a:pt x="5450764" y="919902"/>
                </a:lnTo>
                <a:lnTo>
                  <a:pt x="5445272" y="917156"/>
                </a:lnTo>
                <a:close/>
                <a:moveTo>
                  <a:pt x="5239324" y="917156"/>
                </a:moveTo>
                <a:lnTo>
                  <a:pt x="5236578" y="925394"/>
                </a:lnTo>
                <a:lnTo>
                  <a:pt x="5236578" y="930886"/>
                </a:lnTo>
                <a:lnTo>
                  <a:pt x="5239324" y="936378"/>
                </a:lnTo>
                <a:lnTo>
                  <a:pt x="5244816" y="939124"/>
                </a:lnTo>
                <a:lnTo>
                  <a:pt x="5244816" y="930886"/>
                </a:lnTo>
                <a:lnTo>
                  <a:pt x="5242070" y="925394"/>
                </a:lnTo>
                <a:lnTo>
                  <a:pt x="5247562" y="925394"/>
                </a:lnTo>
                <a:lnTo>
                  <a:pt x="5247562" y="917156"/>
                </a:lnTo>
                <a:lnTo>
                  <a:pt x="5239324" y="917156"/>
                </a:lnTo>
                <a:close/>
                <a:moveTo>
                  <a:pt x="5118501" y="917156"/>
                </a:moveTo>
                <a:lnTo>
                  <a:pt x="5118501" y="919902"/>
                </a:lnTo>
                <a:lnTo>
                  <a:pt x="5123993" y="922648"/>
                </a:lnTo>
                <a:lnTo>
                  <a:pt x="5123993" y="917156"/>
                </a:lnTo>
                <a:lnTo>
                  <a:pt x="5118501" y="917156"/>
                </a:lnTo>
                <a:close/>
                <a:moveTo>
                  <a:pt x="5082803" y="917156"/>
                </a:moveTo>
                <a:lnTo>
                  <a:pt x="5085549" y="922648"/>
                </a:lnTo>
                <a:lnTo>
                  <a:pt x="5088295" y="928140"/>
                </a:lnTo>
                <a:lnTo>
                  <a:pt x="5091041" y="930886"/>
                </a:lnTo>
                <a:lnTo>
                  <a:pt x="5093787" y="936378"/>
                </a:lnTo>
                <a:lnTo>
                  <a:pt x="5091041" y="939124"/>
                </a:lnTo>
                <a:lnTo>
                  <a:pt x="5091041" y="941870"/>
                </a:lnTo>
                <a:lnTo>
                  <a:pt x="5093787" y="947362"/>
                </a:lnTo>
                <a:lnTo>
                  <a:pt x="5107517" y="947362"/>
                </a:lnTo>
                <a:lnTo>
                  <a:pt x="5110263" y="955600"/>
                </a:lnTo>
                <a:lnTo>
                  <a:pt x="5113009" y="961092"/>
                </a:lnTo>
                <a:lnTo>
                  <a:pt x="5118501" y="961092"/>
                </a:lnTo>
                <a:lnTo>
                  <a:pt x="5118501" y="955600"/>
                </a:lnTo>
                <a:lnTo>
                  <a:pt x="5118501" y="952854"/>
                </a:lnTo>
                <a:lnTo>
                  <a:pt x="5118501" y="950108"/>
                </a:lnTo>
                <a:lnTo>
                  <a:pt x="5118501" y="944616"/>
                </a:lnTo>
                <a:lnTo>
                  <a:pt x="5115755" y="944616"/>
                </a:lnTo>
                <a:lnTo>
                  <a:pt x="5113009" y="944616"/>
                </a:lnTo>
                <a:lnTo>
                  <a:pt x="5104771" y="944616"/>
                </a:lnTo>
                <a:lnTo>
                  <a:pt x="5104771" y="941870"/>
                </a:lnTo>
                <a:lnTo>
                  <a:pt x="5102025" y="939124"/>
                </a:lnTo>
                <a:lnTo>
                  <a:pt x="5102025" y="936378"/>
                </a:lnTo>
                <a:lnTo>
                  <a:pt x="5102025" y="930886"/>
                </a:lnTo>
                <a:lnTo>
                  <a:pt x="5102025" y="928140"/>
                </a:lnTo>
                <a:lnTo>
                  <a:pt x="5096533" y="925394"/>
                </a:lnTo>
                <a:lnTo>
                  <a:pt x="5091041" y="922648"/>
                </a:lnTo>
                <a:lnTo>
                  <a:pt x="5082803" y="917156"/>
                </a:lnTo>
                <a:close/>
                <a:moveTo>
                  <a:pt x="1263149" y="911664"/>
                </a:moveTo>
                <a:lnTo>
                  <a:pt x="1263149" y="917156"/>
                </a:lnTo>
                <a:lnTo>
                  <a:pt x="1263149" y="922648"/>
                </a:lnTo>
                <a:lnTo>
                  <a:pt x="1271389" y="925394"/>
                </a:lnTo>
                <a:lnTo>
                  <a:pt x="1276880" y="922648"/>
                </a:lnTo>
                <a:lnTo>
                  <a:pt x="1279625" y="922648"/>
                </a:lnTo>
                <a:lnTo>
                  <a:pt x="1282371" y="917156"/>
                </a:lnTo>
                <a:lnTo>
                  <a:pt x="1279625" y="917156"/>
                </a:lnTo>
                <a:lnTo>
                  <a:pt x="1279625" y="914410"/>
                </a:lnTo>
                <a:lnTo>
                  <a:pt x="1279625" y="911664"/>
                </a:lnTo>
                <a:lnTo>
                  <a:pt x="1263149" y="911664"/>
                </a:lnTo>
                <a:close/>
                <a:moveTo>
                  <a:pt x="5102025" y="911664"/>
                </a:moveTo>
                <a:lnTo>
                  <a:pt x="5102025" y="917156"/>
                </a:lnTo>
                <a:lnTo>
                  <a:pt x="5104771" y="919902"/>
                </a:lnTo>
                <a:lnTo>
                  <a:pt x="5115755" y="922648"/>
                </a:lnTo>
                <a:lnTo>
                  <a:pt x="5115755" y="917156"/>
                </a:lnTo>
                <a:lnTo>
                  <a:pt x="5110263" y="917156"/>
                </a:lnTo>
                <a:lnTo>
                  <a:pt x="5107517" y="914410"/>
                </a:lnTo>
                <a:lnTo>
                  <a:pt x="5104771" y="911664"/>
                </a:lnTo>
                <a:lnTo>
                  <a:pt x="5102025" y="911664"/>
                </a:lnTo>
                <a:close/>
                <a:moveTo>
                  <a:pt x="6024673" y="906172"/>
                </a:moveTo>
                <a:lnTo>
                  <a:pt x="6024673" y="908918"/>
                </a:lnTo>
                <a:lnTo>
                  <a:pt x="6030165" y="908918"/>
                </a:lnTo>
                <a:lnTo>
                  <a:pt x="6032911" y="908918"/>
                </a:lnTo>
                <a:lnTo>
                  <a:pt x="6032911" y="906172"/>
                </a:lnTo>
                <a:lnTo>
                  <a:pt x="6030165" y="906172"/>
                </a:lnTo>
                <a:lnTo>
                  <a:pt x="6027419" y="906172"/>
                </a:lnTo>
                <a:lnTo>
                  <a:pt x="6024673" y="906172"/>
                </a:lnTo>
                <a:close/>
                <a:moveTo>
                  <a:pt x="5708886" y="906172"/>
                </a:moveTo>
                <a:lnTo>
                  <a:pt x="5708886" y="914410"/>
                </a:lnTo>
                <a:lnTo>
                  <a:pt x="5714378" y="914410"/>
                </a:lnTo>
                <a:lnTo>
                  <a:pt x="5717124" y="908918"/>
                </a:lnTo>
                <a:lnTo>
                  <a:pt x="5714378" y="908918"/>
                </a:lnTo>
                <a:lnTo>
                  <a:pt x="5708886" y="906172"/>
                </a:lnTo>
                <a:close/>
                <a:moveTo>
                  <a:pt x="5165182" y="906172"/>
                </a:moveTo>
                <a:lnTo>
                  <a:pt x="5162436" y="908918"/>
                </a:lnTo>
                <a:lnTo>
                  <a:pt x="5159690" y="908918"/>
                </a:lnTo>
                <a:lnTo>
                  <a:pt x="5159690" y="917156"/>
                </a:lnTo>
                <a:lnTo>
                  <a:pt x="5165182" y="917156"/>
                </a:lnTo>
                <a:lnTo>
                  <a:pt x="5167928" y="911664"/>
                </a:lnTo>
                <a:lnTo>
                  <a:pt x="5165182" y="906172"/>
                </a:lnTo>
                <a:close/>
                <a:moveTo>
                  <a:pt x="810063" y="906172"/>
                </a:moveTo>
                <a:lnTo>
                  <a:pt x="807317" y="911664"/>
                </a:lnTo>
                <a:lnTo>
                  <a:pt x="804571" y="914410"/>
                </a:lnTo>
                <a:lnTo>
                  <a:pt x="801825" y="917156"/>
                </a:lnTo>
                <a:lnTo>
                  <a:pt x="799080" y="919902"/>
                </a:lnTo>
                <a:lnTo>
                  <a:pt x="804571" y="919902"/>
                </a:lnTo>
                <a:lnTo>
                  <a:pt x="807317" y="917156"/>
                </a:lnTo>
                <a:lnTo>
                  <a:pt x="810063" y="914410"/>
                </a:lnTo>
                <a:lnTo>
                  <a:pt x="812809" y="914410"/>
                </a:lnTo>
                <a:lnTo>
                  <a:pt x="812809" y="908918"/>
                </a:lnTo>
                <a:lnTo>
                  <a:pt x="810063" y="906172"/>
                </a:lnTo>
                <a:close/>
                <a:moveTo>
                  <a:pt x="5791265" y="900680"/>
                </a:moveTo>
                <a:lnTo>
                  <a:pt x="5791265" y="903426"/>
                </a:lnTo>
                <a:lnTo>
                  <a:pt x="5788519" y="906172"/>
                </a:lnTo>
                <a:lnTo>
                  <a:pt x="5791265" y="906172"/>
                </a:lnTo>
                <a:lnTo>
                  <a:pt x="5794011" y="906172"/>
                </a:lnTo>
                <a:lnTo>
                  <a:pt x="5796757" y="903426"/>
                </a:lnTo>
                <a:lnTo>
                  <a:pt x="5794011" y="903426"/>
                </a:lnTo>
                <a:lnTo>
                  <a:pt x="5794011" y="900680"/>
                </a:lnTo>
                <a:lnTo>
                  <a:pt x="5791265" y="900680"/>
                </a:lnTo>
                <a:close/>
                <a:moveTo>
                  <a:pt x="903426" y="900680"/>
                </a:moveTo>
                <a:lnTo>
                  <a:pt x="895189" y="903426"/>
                </a:lnTo>
                <a:lnTo>
                  <a:pt x="895189" y="911664"/>
                </a:lnTo>
                <a:lnTo>
                  <a:pt x="903426" y="911664"/>
                </a:lnTo>
                <a:lnTo>
                  <a:pt x="903426" y="908918"/>
                </a:lnTo>
                <a:lnTo>
                  <a:pt x="908919" y="906172"/>
                </a:lnTo>
                <a:lnTo>
                  <a:pt x="911664" y="906172"/>
                </a:lnTo>
                <a:lnTo>
                  <a:pt x="911664" y="903426"/>
                </a:lnTo>
                <a:lnTo>
                  <a:pt x="903426" y="900680"/>
                </a:lnTo>
                <a:close/>
                <a:moveTo>
                  <a:pt x="1556969" y="895188"/>
                </a:moveTo>
                <a:lnTo>
                  <a:pt x="1565206" y="897934"/>
                </a:lnTo>
                <a:lnTo>
                  <a:pt x="1573445" y="897934"/>
                </a:lnTo>
                <a:lnTo>
                  <a:pt x="1573445" y="914410"/>
                </a:lnTo>
                <a:lnTo>
                  <a:pt x="1559715" y="914410"/>
                </a:lnTo>
                <a:lnTo>
                  <a:pt x="1562461" y="903426"/>
                </a:lnTo>
                <a:lnTo>
                  <a:pt x="1559715" y="903426"/>
                </a:lnTo>
                <a:lnTo>
                  <a:pt x="1556969" y="900680"/>
                </a:lnTo>
                <a:lnTo>
                  <a:pt x="1556969" y="897934"/>
                </a:lnTo>
                <a:lnTo>
                  <a:pt x="1556969" y="895188"/>
                </a:lnTo>
                <a:close/>
                <a:moveTo>
                  <a:pt x="1419670" y="892443"/>
                </a:moveTo>
                <a:lnTo>
                  <a:pt x="1414179" y="900680"/>
                </a:lnTo>
                <a:lnTo>
                  <a:pt x="1419670" y="903426"/>
                </a:lnTo>
                <a:lnTo>
                  <a:pt x="1425162" y="903426"/>
                </a:lnTo>
                <a:lnTo>
                  <a:pt x="1433400" y="897934"/>
                </a:lnTo>
                <a:lnTo>
                  <a:pt x="1433400" y="895188"/>
                </a:lnTo>
                <a:lnTo>
                  <a:pt x="1427907" y="892443"/>
                </a:lnTo>
                <a:lnTo>
                  <a:pt x="1419670" y="892443"/>
                </a:lnTo>
                <a:close/>
                <a:moveTo>
                  <a:pt x="5225594" y="892442"/>
                </a:moveTo>
                <a:lnTo>
                  <a:pt x="5225594" y="895188"/>
                </a:lnTo>
                <a:lnTo>
                  <a:pt x="5222848" y="895188"/>
                </a:lnTo>
                <a:lnTo>
                  <a:pt x="5222848" y="900680"/>
                </a:lnTo>
                <a:lnTo>
                  <a:pt x="5231086" y="900680"/>
                </a:lnTo>
                <a:lnTo>
                  <a:pt x="5239324" y="900680"/>
                </a:lnTo>
                <a:lnTo>
                  <a:pt x="5239324" y="897934"/>
                </a:lnTo>
                <a:lnTo>
                  <a:pt x="5242070" y="895188"/>
                </a:lnTo>
                <a:lnTo>
                  <a:pt x="5231086" y="900680"/>
                </a:lnTo>
                <a:lnTo>
                  <a:pt x="5231086" y="895188"/>
                </a:lnTo>
                <a:lnTo>
                  <a:pt x="5228340" y="892442"/>
                </a:lnTo>
                <a:lnTo>
                  <a:pt x="5225594" y="892442"/>
                </a:lnTo>
                <a:close/>
                <a:moveTo>
                  <a:pt x="1046217" y="889697"/>
                </a:moveTo>
                <a:lnTo>
                  <a:pt x="1040725" y="892443"/>
                </a:lnTo>
                <a:lnTo>
                  <a:pt x="1035233" y="895188"/>
                </a:lnTo>
                <a:lnTo>
                  <a:pt x="1035233" y="900680"/>
                </a:lnTo>
                <a:lnTo>
                  <a:pt x="1032487" y="903426"/>
                </a:lnTo>
                <a:lnTo>
                  <a:pt x="1029742" y="911664"/>
                </a:lnTo>
                <a:lnTo>
                  <a:pt x="1035233" y="903426"/>
                </a:lnTo>
                <a:lnTo>
                  <a:pt x="1040725" y="895188"/>
                </a:lnTo>
                <a:lnTo>
                  <a:pt x="1043472" y="895188"/>
                </a:lnTo>
                <a:lnTo>
                  <a:pt x="1046217" y="897934"/>
                </a:lnTo>
                <a:lnTo>
                  <a:pt x="1048964" y="897934"/>
                </a:lnTo>
                <a:lnTo>
                  <a:pt x="1048964" y="895188"/>
                </a:lnTo>
                <a:lnTo>
                  <a:pt x="1046217" y="895188"/>
                </a:lnTo>
                <a:lnTo>
                  <a:pt x="1046217" y="892443"/>
                </a:lnTo>
                <a:lnTo>
                  <a:pt x="1046217" y="889697"/>
                </a:lnTo>
                <a:close/>
                <a:moveTo>
                  <a:pt x="1002281" y="889697"/>
                </a:moveTo>
                <a:lnTo>
                  <a:pt x="1002281" y="895188"/>
                </a:lnTo>
                <a:lnTo>
                  <a:pt x="999536" y="897934"/>
                </a:lnTo>
                <a:lnTo>
                  <a:pt x="996790" y="900680"/>
                </a:lnTo>
                <a:lnTo>
                  <a:pt x="996790" y="906172"/>
                </a:lnTo>
                <a:lnTo>
                  <a:pt x="1002281" y="906172"/>
                </a:lnTo>
                <a:lnTo>
                  <a:pt x="1002281" y="911664"/>
                </a:lnTo>
                <a:lnTo>
                  <a:pt x="1005028" y="908918"/>
                </a:lnTo>
                <a:lnTo>
                  <a:pt x="1010520" y="906172"/>
                </a:lnTo>
                <a:lnTo>
                  <a:pt x="1013265" y="903426"/>
                </a:lnTo>
                <a:lnTo>
                  <a:pt x="1016011" y="903426"/>
                </a:lnTo>
                <a:lnTo>
                  <a:pt x="1016011" y="895188"/>
                </a:lnTo>
                <a:lnTo>
                  <a:pt x="1010520" y="892443"/>
                </a:lnTo>
                <a:lnTo>
                  <a:pt x="1007773" y="889697"/>
                </a:lnTo>
                <a:lnTo>
                  <a:pt x="1002281" y="889697"/>
                </a:lnTo>
                <a:close/>
                <a:moveTo>
                  <a:pt x="5329941" y="889696"/>
                </a:moveTo>
                <a:lnTo>
                  <a:pt x="5329941" y="895188"/>
                </a:lnTo>
                <a:lnTo>
                  <a:pt x="5332687" y="897934"/>
                </a:lnTo>
                <a:lnTo>
                  <a:pt x="5335433" y="897934"/>
                </a:lnTo>
                <a:lnTo>
                  <a:pt x="5338179" y="897934"/>
                </a:lnTo>
                <a:lnTo>
                  <a:pt x="5338179" y="895188"/>
                </a:lnTo>
                <a:lnTo>
                  <a:pt x="5338179" y="892442"/>
                </a:lnTo>
                <a:lnTo>
                  <a:pt x="5335433" y="889696"/>
                </a:lnTo>
                <a:lnTo>
                  <a:pt x="5329941" y="889696"/>
                </a:lnTo>
                <a:close/>
                <a:moveTo>
                  <a:pt x="5305227" y="889696"/>
                </a:moveTo>
                <a:lnTo>
                  <a:pt x="5305227" y="892442"/>
                </a:lnTo>
                <a:lnTo>
                  <a:pt x="5310719" y="892442"/>
                </a:lnTo>
                <a:lnTo>
                  <a:pt x="5310719" y="889696"/>
                </a:lnTo>
                <a:lnTo>
                  <a:pt x="5305227" y="889696"/>
                </a:lnTo>
                <a:close/>
                <a:moveTo>
                  <a:pt x="983059" y="884205"/>
                </a:moveTo>
                <a:lnTo>
                  <a:pt x="983059" y="889697"/>
                </a:lnTo>
                <a:lnTo>
                  <a:pt x="991298" y="892443"/>
                </a:lnTo>
                <a:lnTo>
                  <a:pt x="994043" y="892443"/>
                </a:lnTo>
                <a:lnTo>
                  <a:pt x="996790" y="892443"/>
                </a:lnTo>
                <a:lnTo>
                  <a:pt x="996790" y="889697"/>
                </a:lnTo>
                <a:lnTo>
                  <a:pt x="996790" y="886951"/>
                </a:lnTo>
                <a:lnTo>
                  <a:pt x="994043" y="884205"/>
                </a:lnTo>
                <a:lnTo>
                  <a:pt x="988551" y="886951"/>
                </a:lnTo>
                <a:lnTo>
                  <a:pt x="983059" y="884205"/>
                </a:lnTo>
                <a:close/>
                <a:moveTo>
                  <a:pt x="5113009" y="884204"/>
                </a:moveTo>
                <a:lnTo>
                  <a:pt x="5113009" y="886950"/>
                </a:lnTo>
                <a:lnTo>
                  <a:pt x="5110263" y="889696"/>
                </a:lnTo>
                <a:lnTo>
                  <a:pt x="5107517" y="889696"/>
                </a:lnTo>
                <a:lnTo>
                  <a:pt x="5104771" y="892442"/>
                </a:lnTo>
                <a:lnTo>
                  <a:pt x="5113009" y="892442"/>
                </a:lnTo>
                <a:lnTo>
                  <a:pt x="5118501" y="897934"/>
                </a:lnTo>
                <a:lnTo>
                  <a:pt x="5123993" y="895188"/>
                </a:lnTo>
                <a:lnTo>
                  <a:pt x="5129485" y="892442"/>
                </a:lnTo>
                <a:lnTo>
                  <a:pt x="5143214" y="889696"/>
                </a:lnTo>
                <a:lnTo>
                  <a:pt x="5143214" y="884204"/>
                </a:lnTo>
                <a:lnTo>
                  <a:pt x="5132230" y="884204"/>
                </a:lnTo>
                <a:lnTo>
                  <a:pt x="5123993" y="889696"/>
                </a:lnTo>
                <a:lnTo>
                  <a:pt x="5121247" y="884204"/>
                </a:lnTo>
                <a:lnTo>
                  <a:pt x="5113009" y="884204"/>
                </a:lnTo>
                <a:close/>
                <a:moveTo>
                  <a:pt x="5167928" y="881458"/>
                </a:moveTo>
                <a:lnTo>
                  <a:pt x="5170674" y="884204"/>
                </a:lnTo>
                <a:lnTo>
                  <a:pt x="5176166" y="884204"/>
                </a:lnTo>
                <a:lnTo>
                  <a:pt x="5176166" y="881458"/>
                </a:lnTo>
                <a:lnTo>
                  <a:pt x="5167928" y="881458"/>
                </a:lnTo>
                <a:close/>
                <a:moveTo>
                  <a:pt x="1032487" y="878713"/>
                </a:moveTo>
                <a:lnTo>
                  <a:pt x="1032487" y="884205"/>
                </a:lnTo>
                <a:lnTo>
                  <a:pt x="1035233" y="884205"/>
                </a:lnTo>
                <a:lnTo>
                  <a:pt x="1035233" y="878713"/>
                </a:lnTo>
                <a:lnTo>
                  <a:pt x="1032487" y="878713"/>
                </a:lnTo>
                <a:close/>
                <a:moveTo>
                  <a:pt x="952854" y="878713"/>
                </a:moveTo>
                <a:lnTo>
                  <a:pt x="950108" y="884205"/>
                </a:lnTo>
                <a:lnTo>
                  <a:pt x="950108" y="886951"/>
                </a:lnTo>
                <a:lnTo>
                  <a:pt x="952854" y="892443"/>
                </a:lnTo>
                <a:lnTo>
                  <a:pt x="955600" y="895188"/>
                </a:lnTo>
                <a:lnTo>
                  <a:pt x="958346" y="895188"/>
                </a:lnTo>
                <a:lnTo>
                  <a:pt x="961092" y="892443"/>
                </a:lnTo>
                <a:lnTo>
                  <a:pt x="961092" y="889697"/>
                </a:lnTo>
                <a:lnTo>
                  <a:pt x="955600" y="886951"/>
                </a:lnTo>
                <a:lnTo>
                  <a:pt x="950108" y="886951"/>
                </a:lnTo>
                <a:lnTo>
                  <a:pt x="952854" y="884205"/>
                </a:lnTo>
                <a:lnTo>
                  <a:pt x="952854" y="878713"/>
                </a:lnTo>
                <a:close/>
                <a:moveTo>
                  <a:pt x="5898358" y="878712"/>
                </a:moveTo>
                <a:lnTo>
                  <a:pt x="5901104" y="881458"/>
                </a:lnTo>
                <a:lnTo>
                  <a:pt x="5903850" y="886950"/>
                </a:lnTo>
                <a:lnTo>
                  <a:pt x="5906596" y="884204"/>
                </a:lnTo>
                <a:lnTo>
                  <a:pt x="5909342" y="881458"/>
                </a:lnTo>
                <a:lnTo>
                  <a:pt x="5903850" y="881458"/>
                </a:lnTo>
                <a:lnTo>
                  <a:pt x="5898358" y="878712"/>
                </a:lnTo>
                <a:close/>
                <a:moveTo>
                  <a:pt x="5275021" y="873220"/>
                </a:moveTo>
                <a:lnTo>
                  <a:pt x="5272275" y="878712"/>
                </a:lnTo>
                <a:lnTo>
                  <a:pt x="5277767" y="878712"/>
                </a:lnTo>
                <a:lnTo>
                  <a:pt x="5277767" y="873220"/>
                </a:lnTo>
                <a:lnTo>
                  <a:pt x="5275021" y="873220"/>
                </a:lnTo>
                <a:close/>
                <a:moveTo>
                  <a:pt x="930887" y="870475"/>
                </a:moveTo>
                <a:lnTo>
                  <a:pt x="928141" y="873221"/>
                </a:lnTo>
                <a:lnTo>
                  <a:pt x="928141" y="878713"/>
                </a:lnTo>
                <a:lnTo>
                  <a:pt x="930887" y="878713"/>
                </a:lnTo>
                <a:lnTo>
                  <a:pt x="933632" y="881459"/>
                </a:lnTo>
                <a:lnTo>
                  <a:pt x="936378" y="884205"/>
                </a:lnTo>
                <a:lnTo>
                  <a:pt x="936378" y="875967"/>
                </a:lnTo>
                <a:lnTo>
                  <a:pt x="930887" y="870475"/>
                </a:lnTo>
                <a:close/>
                <a:moveTo>
                  <a:pt x="5873644" y="870475"/>
                </a:moveTo>
                <a:lnTo>
                  <a:pt x="5873644" y="878712"/>
                </a:lnTo>
                <a:lnTo>
                  <a:pt x="5879136" y="875966"/>
                </a:lnTo>
                <a:lnTo>
                  <a:pt x="5879136" y="870475"/>
                </a:lnTo>
                <a:lnTo>
                  <a:pt x="5873644" y="870475"/>
                </a:lnTo>
                <a:close/>
                <a:moveTo>
                  <a:pt x="5203626" y="870475"/>
                </a:moveTo>
                <a:lnTo>
                  <a:pt x="5206372" y="875966"/>
                </a:lnTo>
                <a:lnTo>
                  <a:pt x="5209118" y="878712"/>
                </a:lnTo>
                <a:lnTo>
                  <a:pt x="5211864" y="878712"/>
                </a:lnTo>
                <a:lnTo>
                  <a:pt x="5211864" y="870475"/>
                </a:lnTo>
                <a:lnTo>
                  <a:pt x="5203626" y="870475"/>
                </a:lnTo>
                <a:close/>
                <a:moveTo>
                  <a:pt x="1013265" y="867729"/>
                </a:moveTo>
                <a:lnTo>
                  <a:pt x="1013265" y="873221"/>
                </a:lnTo>
                <a:lnTo>
                  <a:pt x="1024250" y="873221"/>
                </a:lnTo>
                <a:lnTo>
                  <a:pt x="1018758" y="870475"/>
                </a:lnTo>
                <a:lnTo>
                  <a:pt x="1013265" y="867729"/>
                </a:lnTo>
                <a:close/>
                <a:moveTo>
                  <a:pt x="1414179" y="864983"/>
                </a:moveTo>
                <a:lnTo>
                  <a:pt x="1414179" y="870475"/>
                </a:lnTo>
                <a:lnTo>
                  <a:pt x="1416924" y="870475"/>
                </a:lnTo>
                <a:lnTo>
                  <a:pt x="1419670" y="870475"/>
                </a:lnTo>
                <a:lnTo>
                  <a:pt x="1419670" y="873221"/>
                </a:lnTo>
                <a:lnTo>
                  <a:pt x="1422416" y="873221"/>
                </a:lnTo>
                <a:lnTo>
                  <a:pt x="1422416" y="867729"/>
                </a:lnTo>
                <a:lnTo>
                  <a:pt x="1419670" y="867729"/>
                </a:lnTo>
                <a:lnTo>
                  <a:pt x="1416924" y="864983"/>
                </a:lnTo>
                <a:lnTo>
                  <a:pt x="1414179" y="864983"/>
                </a:lnTo>
                <a:close/>
                <a:moveTo>
                  <a:pt x="5527651" y="864983"/>
                </a:moveTo>
                <a:lnTo>
                  <a:pt x="5522159" y="867729"/>
                </a:lnTo>
                <a:lnTo>
                  <a:pt x="5522159" y="870475"/>
                </a:lnTo>
                <a:lnTo>
                  <a:pt x="5527651" y="870475"/>
                </a:lnTo>
                <a:lnTo>
                  <a:pt x="5530397" y="870475"/>
                </a:lnTo>
                <a:lnTo>
                  <a:pt x="5530397" y="867729"/>
                </a:lnTo>
                <a:lnTo>
                  <a:pt x="5527651" y="864983"/>
                </a:lnTo>
                <a:close/>
                <a:moveTo>
                  <a:pt x="1548731" y="856745"/>
                </a:moveTo>
                <a:lnTo>
                  <a:pt x="1548731" y="862237"/>
                </a:lnTo>
                <a:lnTo>
                  <a:pt x="1554223" y="862237"/>
                </a:lnTo>
                <a:lnTo>
                  <a:pt x="1554223" y="859491"/>
                </a:lnTo>
                <a:lnTo>
                  <a:pt x="1551477" y="856745"/>
                </a:lnTo>
                <a:lnTo>
                  <a:pt x="1548731" y="856745"/>
                </a:lnTo>
                <a:close/>
                <a:moveTo>
                  <a:pt x="1114868" y="856745"/>
                </a:moveTo>
                <a:lnTo>
                  <a:pt x="1114868" y="862237"/>
                </a:lnTo>
                <a:lnTo>
                  <a:pt x="1120359" y="862237"/>
                </a:lnTo>
                <a:lnTo>
                  <a:pt x="1123105" y="856745"/>
                </a:lnTo>
                <a:lnTo>
                  <a:pt x="1114868" y="856745"/>
                </a:lnTo>
                <a:close/>
                <a:moveTo>
                  <a:pt x="958346" y="856745"/>
                </a:moveTo>
                <a:lnTo>
                  <a:pt x="958346" y="862237"/>
                </a:lnTo>
                <a:lnTo>
                  <a:pt x="963838" y="862237"/>
                </a:lnTo>
                <a:lnTo>
                  <a:pt x="963838" y="856745"/>
                </a:lnTo>
                <a:lnTo>
                  <a:pt x="958346" y="856745"/>
                </a:lnTo>
                <a:close/>
                <a:moveTo>
                  <a:pt x="922648" y="856745"/>
                </a:moveTo>
                <a:lnTo>
                  <a:pt x="919902" y="859491"/>
                </a:lnTo>
                <a:lnTo>
                  <a:pt x="919902" y="862237"/>
                </a:lnTo>
                <a:lnTo>
                  <a:pt x="922648" y="862237"/>
                </a:lnTo>
                <a:lnTo>
                  <a:pt x="925395" y="862237"/>
                </a:lnTo>
                <a:lnTo>
                  <a:pt x="925395" y="859491"/>
                </a:lnTo>
                <a:lnTo>
                  <a:pt x="922648" y="856745"/>
                </a:lnTo>
                <a:close/>
                <a:moveTo>
                  <a:pt x="5615523" y="853999"/>
                </a:moveTo>
                <a:lnTo>
                  <a:pt x="5607285" y="856745"/>
                </a:lnTo>
                <a:lnTo>
                  <a:pt x="5604539" y="862237"/>
                </a:lnTo>
                <a:lnTo>
                  <a:pt x="5610031" y="862237"/>
                </a:lnTo>
                <a:lnTo>
                  <a:pt x="5615523" y="867729"/>
                </a:lnTo>
                <a:lnTo>
                  <a:pt x="5615523" y="853999"/>
                </a:lnTo>
                <a:close/>
                <a:moveTo>
                  <a:pt x="5069073" y="853999"/>
                </a:moveTo>
                <a:lnTo>
                  <a:pt x="5069073" y="859491"/>
                </a:lnTo>
                <a:lnTo>
                  <a:pt x="5071819" y="864983"/>
                </a:lnTo>
                <a:lnTo>
                  <a:pt x="5077311" y="867729"/>
                </a:lnTo>
                <a:lnTo>
                  <a:pt x="5080057" y="862237"/>
                </a:lnTo>
                <a:lnTo>
                  <a:pt x="5080057" y="853999"/>
                </a:lnTo>
                <a:lnTo>
                  <a:pt x="5069073" y="853999"/>
                </a:lnTo>
                <a:close/>
                <a:moveTo>
                  <a:pt x="895189" y="851253"/>
                </a:moveTo>
                <a:lnTo>
                  <a:pt x="895189" y="859491"/>
                </a:lnTo>
                <a:lnTo>
                  <a:pt x="895189" y="862237"/>
                </a:lnTo>
                <a:lnTo>
                  <a:pt x="895189" y="864983"/>
                </a:lnTo>
                <a:lnTo>
                  <a:pt x="900680" y="859491"/>
                </a:lnTo>
                <a:lnTo>
                  <a:pt x="911664" y="859491"/>
                </a:lnTo>
                <a:lnTo>
                  <a:pt x="911664" y="856745"/>
                </a:lnTo>
                <a:lnTo>
                  <a:pt x="908919" y="856745"/>
                </a:lnTo>
                <a:lnTo>
                  <a:pt x="908919" y="853999"/>
                </a:lnTo>
                <a:lnTo>
                  <a:pt x="908919" y="851253"/>
                </a:lnTo>
                <a:lnTo>
                  <a:pt x="895189" y="851253"/>
                </a:lnTo>
                <a:close/>
                <a:moveTo>
                  <a:pt x="719446" y="851253"/>
                </a:moveTo>
                <a:lnTo>
                  <a:pt x="722192" y="853999"/>
                </a:lnTo>
                <a:lnTo>
                  <a:pt x="722192" y="856745"/>
                </a:lnTo>
                <a:lnTo>
                  <a:pt x="724938" y="856745"/>
                </a:lnTo>
                <a:lnTo>
                  <a:pt x="724938" y="851253"/>
                </a:lnTo>
                <a:lnTo>
                  <a:pt x="722192" y="851253"/>
                </a:lnTo>
                <a:lnTo>
                  <a:pt x="719446" y="851253"/>
                </a:lnTo>
                <a:close/>
                <a:moveTo>
                  <a:pt x="5307973" y="851253"/>
                </a:moveTo>
                <a:lnTo>
                  <a:pt x="5307973" y="856745"/>
                </a:lnTo>
                <a:lnTo>
                  <a:pt x="5310719" y="859491"/>
                </a:lnTo>
                <a:lnTo>
                  <a:pt x="5316211" y="859491"/>
                </a:lnTo>
                <a:lnTo>
                  <a:pt x="5316211" y="856745"/>
                </a:lnTo>
                <a:lnTo>
                  <a:pt x="5316211" y="853999"/>
                </a:lnTo>
                <a:lnTo>
                  <a:pt x="5313465" y="851253"/>
                </a:lnTo>
                <a:lnTo>
                  <a:pt x="5307973" y="851253"/>
                </a:lnTo>
                <a:close/>
                <a:moveTo>
                  <a:pt x="1449877" y="848507"/>
                </a:moveTo>
                <a:lnTo>
                  <a:pt x="1447130" y="851253"/>
                </a:lnTo>
                <a:lnTo>
                  <a:pt x="1447130" y="856745"/>
                </a:lnTo>
                <a:lnTo>
                  <a:pt x="1447130" y="859491"/>
                </a:lnTo>
                <a:lnTo>
                  <a:pt x="1452622" y="864983"/>
                </a:lnTo>
                <a:lnTo>
                  <a:pt x="1458113" y="867729"/>
                </a:lnTo>
                <a:lnTo>
                  <a:pt x="1458113" y="870475"/>
                </a:lnTo>
                <a:lnTo>
                  <a:pt x="1458113" y="873221"/>
                </a:lnTo>
                <a:lnTo>
                  <a:pt x="1471844" y="873221"/>
                </a:lnTo>
                <a:lnTo>
                  <a:pt x="1474589" y="873221"/>
                </a:lnTo>
                <a:lnTo>
                  <a:pt x="1480081" y="870475"/>
                </a:lnTo>
                <a:lnTo>
                  <a:pt x="1474589" y="864983"/>
                </a:lnTo>
                <a:lnTo>
                  <a:pt x="1474589" y="856745"/>
                </a:lnTo>
                <a:lnTo>
                  <a:pt x="1469098" y="856745"/>
                </a:lnTo>
                <a:lnTo>
                  <a:pt x="1466353" y="853999"/>
                </a:lnTo>
                <a:lnTo>
                  <a:pt x="1466353" y="851253"/>
                </a:lnTo>
                <a:lnTo>
                  <a:pt x="1455368" y="848507"/>
                </a:lnTo>
                <a:lnTo>
                  <a:pt x="1449877" y="848507"/>
                </a:lnTo>
                <a:close/>
                <a:moveTo>
                  <a:pt x="1013265" y="845761"/>
                </a:moveTo>
                <a:lnTo>
                  <a:pt x="1013265" y="851253"/>
                </a:lnTo>
                <a:lnTo>
                  <a:pt x="1018758" y="851253"/>
                </a:lnTo>
                <a:lnTo>
                  <a:pt x="1018758" y="845761"/>
                </a:lnTo>
                <a:lnTo>
                  <a:pt x="1013265" y="845761"/>
                </a:lnTo>
                <a:close/>
                <a:moveTo>
                  <a:pt x="1002281" y="845761"/>
                </a:moveTo>
                <a:lnTo>
                  <a:pt x="1002281" y="851253"/>
                </a:lnTo>
                <a:lnTo>
                  <a:pt x="1005028" y="851253"/>
                </a:lnTo>
                <a:lnTo>
                  <a:pt x="1005028" y="845761"/>
                </a:lnTo>
                <a:lnTo>
                  <a:pt x="1002281" y="845761"/>
                </a:lnTo>
                <a:close/>
                <a:moveTo>
                  <a:pt x="969330" y="845761"/>
                </a:moveTo>
                <a:lnTo>
                  <a:pt x="969330" y="848507"/>
                </a:lnTo>
                <a:lnTo>
                  <a:pt x="974822" y="851253"/>
                </a:lnTo>
                <a:lnTo>
                  <a:pt x="977568" y="848507"/>
                </a:lnTo>
                <a:lnTo>
                  <a:pt x="977568" y="845761"/>
                </a:lnTo>
                <a:lnTo>
                  <a:pt x="972076" y="845761"/>
                </a:lnTo>
                <a:lnTo>
                  <a:pt x="969330" y="845761"/>
                </a:lnTo>
                <a:close/>
                <a:moveTo>
                  <a:pt x="939124" y="845761"/>
                </a:moveTo>
                <a:lnTo>
                  <a:pt x="930887" y="848507"/>
                </a:lnTo>
                <a:lnTo>
                  <a:pt x="928141" y="851253"/>
                </a:lnTo>
                <a:lnTo>
                  <a:pt x="928141" y="856745"/>
                </a:lnTo>
                <a:lnTo>
                  <a:pt x="930887" y="853999"/>
                </a:lnTo>
                <a:lnTo>
                  <a:pt x="933632" y="851253"/>
                </a:lnTo>
                <a:lnTo>
                  <a:pt x="936378" y="851253"/>
                </a:lnTo>
                <a:lnTo>
                  <a:pt x="936378" y="856745"/>
                </a:lnTo>
                <a:lnTo>
                  <a:pt x="939124" y="856745"/>
                </a:lnTo>
                <a:lnTo>
                  <a:pt x="939124" y="845761"/>
                </a:lnTo>
                <a:close/>
                <a:moveTo>
                  <a:pt x="1290611" y="843015"/>
                </a:moveTo>
                <a:lnTo>
                  <a:pt x="1290611" y="845761"/>
                </a:lnTo>
                <a:lnTo>
                  <a:pt x="1287865" y="845761"/>
                </a:lnTo>
                <a:lnTo>
                  <a:pt x="1287865" y="848507"/>
                </a:lnTo>
                <a:lnTo>
                  <a:pt x="1296101" y="848507"/>
                </a:lnTo>
                <a:lnTo>
                  <a:pt x="1296101" y="843015"/>
                </a:lnTo>
                <a:lnTo>
                  <a:pt x="1290611" y="843015"/>
                </a:lnTo>
                <a:close/>
                <a:moveTo>
                  <a:pt x="1035233" y="843015"/>
                </a:moveTo>
                <a:lnTo>
                  <a:pt x="1040725" y="845761"/>
                </a:lnTo>
                <a:lnTo>
                  <a:pt x="1048964" y="845761"/>
                </a:lnTo>
                <a:lnTo>
                  <a:pt x="1054456" y="843015"/>
                </a:lnTo>
                <a:lnTo>
                  <a:pt x="1040725" y="843015"/>
                </a:lnTo>
                <a:lnTo>
                  <a:pt x="1035233" y="843015"/>
                </a:lnTo>
                <a:close/>
                <a:moveTo>
                  <a:pt x="656289" y="840269"/>
                </a:moveTo>
                <a:lnTo>
                  <a:pt x="656289" y="845761"/>
                </a:lnTo>
                <a:lnTo>
                  <a:pt x="656289" y="851253"/>
                </a:lnTo>
                <a:lnTo>
                  <a:pt x="659035" y="851253"/>
                </a:lnTo>
                <a:lnTo>
                  <a:pt x="661780" y="851253"/>
                </a:lnTo>
                <a:lnTo>
                  <a:pt x="661780" y="845761"/>
                </a:lnTo>
                <a:lnTo>
                  <a:pt x="661780" y="843015"/>
                </a:lnTo>
                <a:lnTo>
                  <a:pt x="656289" y="840269"/>
                </a:lnTo>
                <a:close/>
                <a:moveTo>
                  <a:pt x="5091041" y="837523"/>
                </a:moveTo>
                <a:lnTo>
                  <a:pt x="5091041" y="843015"/>
                </a:lnTo>
                <a:lnTo>
                  <a:pt x="5093787" y="845761"/>
                </a:lnTo>
                <a:lnTo>
                  <a:pt x="5099279" y="843015"/>
                </a:lnTo>
                <a:lnTo>
                  <a:pt x="5099279" y="840269"/>
                </a:lnTo>
                <a:lnTo>
                  <a:pt x="5096533" y="837523"/>
                </a:lnTo>
                <a:lnTo>
                  <a:pt x="5091041" y="837523"/>
                </a:lnTo>
                <a:close/>
                <a:moveTo>
                  <a:pt x="906173" y="837523"/>
                </a:moveTo>
                <a:lnTo>
                  <a:pt x="906173" y="840269"/>
                </a:lnTo>
                <a:lnTo>
                  <a:pt x="911664" y="843015"/>
                </a:lnTo>
                <a:lnTo>
                  <a:pt x="911664" y="837523"/>
                </a:lnTo>
                <a:lnTo>
                  <a:pt x="906173" y="837523"/>
                </a:lnTo>
                <a:close/>
                <a:moveTo>
                  <a:pt x="236154" y="837523"/>
                </a:moveTo>
                <a:lnTo>
                  <a:pt x="233408" y="840269"/>
                </a:lnTo>
                <a:lnTo>
                  <a:pt x="233408" y="843015"/>
                </a:lnTo>
                <a:lnTo>
                  <a:pt x="233408" y="845761"/>
                </a:lnTo>
                <a:lnTo>
                  <a:pt x="236154" y="848507"/>
                </a:lnTo>
                <a:lnTo>
                  <a:pt x="241646" y="845761"/>
                </a:lnTo>
                <a:lnTo>
                  <a:pt x="241646" y="843015"/>
                </a:lnTo>
                <a:lnTo>
                  <a:pt x="244392" y="837523"/>
                </a:lnTo>
                <a:lnTo>
                  <a:pt x="236154" y="837523"/>
                </a:lnTo>
                <a:close/>
                <a:moveTo>
                  <a:pt x="214186" y="837523"/>
                </a:moveTo>
                <a:lnTo>
                  <a:pt x="214186" y="843015"/>
                </a:lnTo>
                <a:lnTo>
                  <a:pt x="214186" y="848507"/>
                </a:lnTo>
                <a:lnTo>
                  <a:pt x="219678" y="845761"/>
                </a:lnTo>
                <a:lnTo>
                  <a:pt x="222424" y="843015"/>
                </a:lnTo>
                <a:lnTo>
                  <a:pt x="219678" y="840269"/>
                </a:lnTo>
                <a:lnTo>
                  <a:pt x="219678" y="837523"/>
                </a:lnTo>
                <a:lnTo>
                  <a:pt x="216932" y="837523"/>
                </a:lnTo>
                <a:lnTo>
                  <a:pt x="214186" y="837523"/>
                </a:lnTo>
                <a:close/>
                <a:moveTo>
                  <a:pt x="1518526" y="834777"/>
                </a:moveTo>
                <a:lnTo>
                  <a:pt x="1513033" y="837523"/>
                </a:lnTo>
                <a:lnTo>
                  <a:pt x="1507541" y="840269"/>
                </a:lnTo>
                <a:lnTo>
                  <a:pt x="1507541" y="848507"/>
                </a:lnTo>
                <a:lnTo>
                  <a:pt x="1504796" y="856745"/>
                </a:lnTo>
                <a:lnTo>
                  <a:pt x="1502050" y="853999"/>
                </a:lnTo>
                <a:lnTo>
                  <a:pt x="1496557" y="856745"/>
                </a:lnTo>
                <a:lnTo>
                  <a:pt x="1493811" y="859491"/>
                </a:lnTo>
                <a:lnTo>
                  <a:pt x="1491065" y="864983"/>
                </a:lnTo>
                <a:lnTo>
                  <a:pt x="1493811" y="864983"/>
                </a:lnTo>
                <a:lnTo>
                  <a:pt x="1496557" y="864983"/>
                </a:lnTo>
                <a:lnTo>
                  <a:pt x="1499304" y="862237"/>
                </a:lnTo>
                <a:lnTo>
                  <a:pt x="1504796" y="862237"/>
                </a:lnTo>
                <a:lnTo>
                  <a:pt x="1507541" y="856745"/>
                </a:lnTo>
                <a:lnTo>
                  <a:pt x="1515779" y="856745"/>
                </a:lnTo>
                <a:lnTo>
                  <a:pt x="1515779" y="859491"/>
                </a:lnTo>
                <a:lnTo>
                  <a:pt x="1518526" y="862237"/>
                </a:lnTo>
                <a:lnTo>
                  <a:pt x="1521272" y="862237"/>
                </a:lnTo>
                <a:lnTo>
                  <a:pt x="1521272" y="864983"/>
                </a:lnTo>
                <a:lnTo>
                  <a:pt x="1515779" y="864983"/>
                </a:lnTo>
                <a:lnTo>
                  <a:pt x="1513033" y="864983"/>
                </a:lnTo>
                <a:lnTo>
                  <a:pt x="1502050" y="864983"/>
                </a:lnTo>
                <a:lnTo>
                  <a:pt x="1499304" y="873221"/>
                </a:lnTo>
                <a:lnTo>
                  <a:pt x="1496557" y="881459"/>
                </a:lnTo>
                <a:lnTo>
                  <a:pt x="1502050" y="884205"/>
                </a:lnTo>
                <a:lnTo>
                  <a:pt x="1504796" y="889697"/>
                </a:lnTo>
                <a:lnTo>
                  <a:pt x="1507541" y="889697"/>
                </a:lnTo>
                <a:lnTo>
                  <a:pt x="1510287" y="889697"/>
                </a:lnTo>
                <a:lnTo>
                  <a:pt x="1515779" y="889697"/>
                </a:lnTo>
                <a:lnTo>
                  <a:pt x="1518526" y="889697"/>
                </a:lnTo>
                <a:lnTo>
                  <a:pt x="1521272" y="884205"/>
                </a:lnTo>
                <a:lnTo>
                  <a:pt x="1524017" y="878713"/>
                </a:lnTo>
                <a:lnTo>
                  <a:pt x="1526763" y="873221"/>
                </a:lnTo>
                <a:lnTo>
                  <a:pt x="1526763" y="862237"/>
                </a:lnTo>
                <a:lnTo>
                  <a:pt x="1532255" y="862237"/>
                </a:lnTo>
                <a:lnTo>
                  <a:pt x="1532255" y="856745"/>
                </a:lnTo>
                <a:lnTo>
                  <a:pt x="1535002" y="853999"/>
                </a:lnTo>
                <a:lnTo>
                  <a:pt x="1537748" y="851253"/>
                </a:lnTo>
                <a:lnTo>
                  <a:pt x="1535002" y="845761"/>
                </a:lnTo>
                <a:lnTo>
                  <a:pt x="1535002" y="840269"/>
                </a:lnTo>
                <a:lnTo>
                  <a:pt x="1518526" y="834777"/>
                </a:lnTo>
                <a:close/>
                <a:moveTo>
                  <a:pt x="1016011" y="832031"/>
                </a:moveTo>
                <a:lnTo>
                  <a:pt x="1013265" y="834777"/>
                </a:lnTo>
                <a:lnTo>
                  <a:pt x="1010520" y="834777"/>
                </a:lnTo>
                <a:lnTo>
                  <a:pt x="1013265" y="840269"/>
                </a:lnTo>
                <a:lnTo>
                  <a:pt x="1016011" y="840269"/>
                </a:lnTo>
                <a:lnTo>
                  <a:pt x="1021503" y="837523"/>
                </a:lnTo>
                <a:lnTo>
                  <a:pt x="1024250" y="832031"/>
                </a:lnTo>
                <a:lnTo>
                  <a:pt x="1018758" y="832031"/>
                </a:lnTo>
                <a:lnTo>
                  <a:pt x="1016011" y="832031"/>
                </a:lnTo>
                <a:close/>
                <a:moveTo>
                  <a:pt x="878712" y="832031"/>
                </a:moveTo>
                <a:lnTo>
                  <a:pt x="873221" y="834777"/>
                </a:lnTo>
                <a:lnTo>
                  <a:pt x="870475" y="834777"/>
                </a:lnTo>
                <a:lnTo>
                  <a:pt x="867729" y="837523"/>
                </a:lnTo>
                <a:lnTo>
                  <a:pt x="873221" y="837523"/>
                </a:lnTo>
                <a:lnTo>
                  <a:pt x="878712" y="840269"/>
                </a:lnTo>
                <a:lnTo>
                  <a:pt x="878712" y="832031"/>
                </a:lnTo>
                <a:close/>
                <a:moveTo>
                  <a:pt x="1488320" y="826539"/>
                </a:moveTo>
                <a:lnTo>
                  <a:pt x="1477335" y="829285"/>
                </a:lnTo>
                <a:lnTo>
                  <a:pt x="1477335" y="832031"/>
                </a:lnTo>
                <a:lnTo>
                  <a:pt x="1477335" y="834777"/>
                </a:lnTo>
                <a:lnTo>
                  <a:pt x="1474589" y="840269"/>
                </a:lnTo>
                <a:lnTo>
                  <a:pt x="1482829" y="843015"/>
                </a:lnTo>
                <a:lnTo>
                  <a:pt x="1493811" y="840269"/>
                </a:lnTo>
                <a:lnTo>
                  <a:pt x="1493811" y="829285"/>
                </a:lnTo>
                <a:lnTo>
                  <a:pt x="1496557" y="829285"/>
                </a:lnTo>
                <a:lnTo>
                  <a:pt x="1499304" y="826539"/>
                </a:lnTo>
                <a:lnTo>
                  <a:pt x="1488320" y="826539"/>
                </a:lnTo>
                <a:close/>
                <a:moveTo>
                  <a:pt x="5884628" y="826539"/>
                </a:moveTo>
                <a:lnTo>
                  <a:pt x="5884628" y="829285"/>
                </a:lnTo>
                <a:lnTo>
                  <a:pt x="5887374" y="832031"/>
                </a:lnTo>
                <a:lnTo>
                  <a:pt x="5892866" y="832031"/>
                </a:lnTo>
                <a:lnTo>
                  <a:pt x="5892866" y="829285"/>
                </a:lnTo>
                <a:lnTo>
                  <a:pt x="5887374" y="826539"/>
                </a:lnTo>
                <a:lnTo>
                  <a:pt x="5884628" y="826539"/>
                </a:lnTo>
                <a:close/>
                <a:moveTo>
                  <a:pt x="5250308" y="826539"/>
                </a:moveTo>
                <a:lnTo>
                  <a:pt x="5250308" y="834777"/>
                </a:lnTo>
                <a:lnTo>
                  <a:pt x="5255799" y="834777"/>
                </a:lnTo>
                <a:lnTo>
                  <a:pt x="5255799" y="829285"/>
                </a:lnTo>
                <a:lnTo>
                  <a:pt x="5250308" y="826539"/>
                </a:lnTo>
                <a:close/>
                <a:moveTo>
                  <a:pt x="1005028" y="823793"/>
                </a:moveTo>
                <a:lnTo>
                  <a:pt x="999536" y="826539"/>
                </a:lnTo>
                <a:lnTo>
                  <a:pt x="999536" y="832031"/>
                </a:lnTo>
                <a:lnTo>
                  <a:pt x="1005028" y="832031"/>
                </a:lnTo>
                <a:lnTo>
                  <a:pt x="1005028" y="823793"/>
                </a:lnTo>
                <a:close/>
                <a:moveTo>
                  <a:pt x="686494" y="823793"/>
                </a:moveTo>
                <a:lnTo>
                  <a:pt x="686494" y="832031"/>
                </a:lnTo>
                <a:lnTo>
                  <a:pt x="686494" y="843015"/>
                </a:lnTo>
                <a:lnTo>
                  <a:pt x="689240" y="851253"/>
                </a:lnTo>
                <a:lnTo>
                  <a:pt x="689240" y="853999"/>
                </a:lnTo>
                <a:lnTo>
                  <a:pt x="691986" y="853999"/>
                </a:lnTo>
                <a:lnTo>
                  <a:pt x="694732" y="848507"/>
                </a:lnTo>
                <a:lnTo>
                  <a:pt x="694732" y="837523"/>
                </a:lnTo>
                <a:lnTo>
                  <a:pt x="691986" y="829285"/>
                </a:lnTo>
                <a:lnTo>
                  <a:pt x="686494" y="823793"/>
                </a:lnTo>
                <a:close/>
                <a:moveTo>
                  <a:pt x="977568" y="821047"/>
                </a:moveTo>
                <a:lnTo>
                  <a:pt x="977568" y="823793"/>
                </a:lnTo>
                <a:lnTo>
                  <a:pt x="983059" y="823793"/>
                </a:lnTo>
                <a:lnTo>
                  <a:pt x="983059" y="826539"/>
                </a:lnTo>
                <a:lnTo>
                  <a:pt x="988551" y="829285"/>
                </a:lnTo>
                <a:lnTo>
                  <a:pt x="991298" y="823793"/>
                </a:lnTo>
                <a:lnTo>
                  <a:pt x="988551" y="821047"/>
                </a:lnTo>
                <a:lnTo>
                  <a:pt x="985806" y="821047"/>
                </a:lnTo>
                <a:lnTo>
                  <a:pt x="983059" y="821047"/>
                </a:lnTo>
                <a:lnTo>
                  <a:pt x="977568" y="821047"/>
                </a:lnTo>
                <a:close/>
                <a:moveTo>
                  <a:pt x="1378481" y="818301"/>
                </a:moveTo>
                <a:lnTo>
                  <a:pt x="1378481" y="821047"/>
                </a:lnTo>
                <a:lnTo>
                  <a:pt x="1378481" y="823793"/>
                </a:lnTo>
                <a:lnTo>
                  <a:pt x="1378481" y="826539"/>
                </a:lnTo>
                <a:lnTo>
                  <a:pt x="1381227" y="826539"/>
                </a:lnTo>
                <a:lnTo>
                  <a:pt x="1381227" y="823793"/>
                </a:lnTo>
                <a:lnTo>
                  <a:pt x="1383972" y="823793"/>
                </a:lnTo>
                <a:lnTo>
                  <a:pt x="1383972" y="818301"/>
                </a:lnTo>
                <a:lnTo>
                  <a:pt x="1381227" y="818301"/>
                </a:lnTo>
                <a:lnTo>
                  <a:pt x="1378481" y="818301"/>
                </a:lnTo>
                <a:close/>
                <a:moveTo>
                  <a:pt x="5077311" y="815555"/>
                </a:moveTo>
                <a:lnTo>
                  <a:pt x="5080057" y="818301"/>
                </a:lnTo>
                <a:lnTo>
                  <a:pt x="5082803" y="821047"/>
                </a:lnTo>
                <a:lnTo>
                  <a:pt x="5082803" y="818301"/>
                </a:lnTo>
                <a:lnTo>
                  <a:pt x="5085549" y="815555"/>
                </a:lnTo>
                <a:lnTo>
                  <a:pt x="5077311" y="815555"/>
                </a:lnTo>
                <a:close/>
                <a:moveTo>
                  <a:pt x="5426050" y="812809"/>
                </a:moveTo>
                <a:lnTo>
                  <a:pt x="5426050" y="818301"/>
                </a:lnTo>
                <a:lnTo>
                  <a:pt x="5428796" y="821047"/>
                </a:lnTo>
                <a:lnTo>
                  <a:pt x="5431542" y="818301"/>
                </a:lnTo>
                <a:lnTo>
                  <a:pt x="5431542" y="815555"/>
                </a:lnTo>
                <a:lnTo>
                  <a:pt x="5428796" y="812809"/>
                </a:lnTo>
                <a:lnTo>
                  <a:pt x="5426050" y="812809"/>
                </a:lnTo>
                <a:close/>
                <a:moveTo>
                  <a:pt x="5170674" y="812809"/>
                </a:moveTo>
                <a:lnTo>
                  <a:pt x="5176166" y="812809"/>
                </a:lnTo>
                <a:lnTo>
                  <a:pt x="5178912" y="821047"/>
                </a:lnTo>
                <a:lnTo>
                  <a:pt x="5176166" y="818301"/>
                </a:lnTo>
                <a:lnTo>
                  <a:pt x="5176166" y="815555"/>
                </a:lnTo>
                <a:lnTo>
                  <a:pt x="5170674" y="818301"/>
                </a:lnTo>
                <a:lnTo>
                  <a:pt x="5167928" y="815555"/>
                </a:lnTo>
                <a:lnTo>
                  <a:pt x="5170674" y="812809"/>
                </a:lnTo>
                <a:close/>
                <a:moveTo>
                  <a:pt x="930887" y="810063"/>
                </a:moveTo>
                <a:lnTo>
                  <a:pt x="928141" y="812809"/>
                </a:lnTo>
                <a:lnTo>
                  <a:pt x="930887" y="818301"/>
                </a:lnTo>
                <a:lnTo>
                  <a:pt x="936378" y="821047"/>
                </a:lnTo>
                <a:lnTo>
                  <a:pt x="939124" y="823793"/>
                </a:lnTo>
                <a:lnTo>
                  <a:pt x="936378" y="815555"/>
                </a:lnTo>
                <a:lnTo>
                  <a:pt x="930887" y="810063"/>
                </a:lnTo>
                <a:close/>
                <a:moveTo>
                  <a:pt x="1551477" y="807317"/>
                </a:moveTo>
                <a:lnTo>
                  <a:pt x="1551477" y="812809"/>
                </a:lnTo>
                <a:lnTo>
                  <a:pt x="1556969" y="812809"/>
                </a:lnTo>
                <a:lnTo>
                  <a:pt x="1556969" y="807317"/>
                </a:lnTo>
                <a:lnTo>
                  <a:pt x="1554223" y="807317"/>
                </a:lnTo>
                <a:lnTo>
                  <a:pt x="1551477" y="807317"/>
                </a:lnTo>
                <a:close/>
                <a:moveTo>
                  <a:pt x="5796757" y="807317"/>
                </a:moveTo>
                <a:lnTo>
                  <a:pt x="5796757" y="810063"/>
                </a:lnTo>
                <a:lnTo>
                  <a:pt x="5799503" y="812809"/>
                </a:lnTo>
                <a:lnTo>
                  <a:pt x="5802249" y="812809"/>
                </a:lnTo>
                <a:lnTo>
                  <a:pt x="5802249" y="807317"/>
                </a:lnTo>
                <a:lnTo>
                  <a:pt x="5796757" y="807317"/>
                </a:lnTo>
                <a:close/>
                <a:moveTo>
                  <a:pt x="991298" y="804571"/>
                </a:moveTo>
                <a:lnTo>
                  <a:pt x="988551" y="807317"/>
                </a:lnTo>
                <a:lnTo>
                  <a:pt x="988551" y="812809"/>
                </a:lnTo>
                <a:lnTo>
                  <a:pt x="994043" y="812809"/>
                </a:lnTo>
                <a:lnTo>
                  <a:pt x="994043" y="810063"/>
                </a:lnTo>
                <a:lnTo>
                  <a:pt x="994043" y="807317"/>
                </a:lnTo>
                <a:lnTo>
                  <a:pt x="996790" y="804571"/>
                </a:lnTo>
                <a:lnTo>
                  <a:pt x="991298" y="804571"/>
                </a:lnTo>
                <a:close/>
                <a:moveTo>
                  <a:pt x="5758313" y="804571"/>
                </a:moveTo>
                <a:lnTo>
                  <a:pt x="5755567" y="807317"/>
                </a:lnTo>
                <a:lnTo>
                  <a:pt x="5755567" y="810063"/>
                </a:lnTo>
                <a:lnTo>
                  <a:pt x="5761059" y="810063"/>
                </a:lnTo>
                <a:lnTo>
                  <a:pt x="5763805" y="812809"/>
                </a:lnTo>
                <a:lnTo>
                  <a:pt x="5766551" y="815555"/>
                </a:lnTo>
                <a:lnTo>
                  <a:pt x="5769297" y="812809"/>
                </a:lnTo>
                <a:lnTo>
                  <a:pt x="5766551" y="812809"/>
                </a:lnTo>
                <a:lnTo>
                  <a:pt x="5766551" y="807317"/>
                </a:lnTo>
                <a:lnTo>
                  <a:pt x="5761059" y="807317"/>
                </a:lnTo>
                <a:lnTo>
                  <a:pt x="5758313" y="804571"/>
                </a:lnTo>
                <a:close/>
                <a:moveTo>
                  <a:pt x="1005028" y="801825"/>
                </a:moveTo>
                <a:lnTo>
                  <a:pt x="1002281" y="804571"/>
                </a:lnTo>
                <a:lnTo>
                  <a:pt x="1002281" y="807317"/>
                </a:lnTo>
                <a:lnTo>
                  <a:pt x="1005028" y="807317"/>
                </a:lnTo>
                <a:lnTo>
                  <a:pt x="1005028" y="810063"/>
                </a:lnTo>
                <a:lnTo>
                  <a:pt x="1007773" y="810063"/>
                </a:lnTo>
                <a:lnTo>
                  <a:pt x="1007773" y="807317"/>
                </a:lnTo>
                <a:lnTo>
                  <a:pt x="1010520" y="807317"/>
                </a:lnTo>
                <a:lnTo>
                  <a:pt x="1007773" y="804571"/>
                </a:lnTo>
                <a:lnTo>
                  <a:pt x="1005028" y="801825"/>
                </a:lnTo>
                <a:close/>
                <a:moveTo>
                  <a:pt x="5950532" y="801825"/>
                </a:moveTo>
                <a:lnTo>
                  <a:pt x="5950532" y="804571"/>
                </a:lnTo>
                <a:lnTo>
                  <a:pt x="5956024" y="804571"/>
                </a:lnTo>
                <a:lnTo>
                  <a:pt x="5956024" y="801825"/>
                </a:lnTo>
                <a:lnTo>
                  <a:pt x="5950532" y="801825"/>
                </a:lnTo>
                <a:close/>
                <a:moveTo>
                  <a:pt x="5423304" y="801825"/>
                </a:moveTo>
                <a:lnTo>
                  <a:pt x="5423304" y="807317"/>
                </a:lnTo>
                <a:lnTo>
                  <a:pt x="5423304" y="810063"/>
                </a:lnTo>
                <a:lnTo>
                  <a:pt x="5428796" y="807317"/>
                </a:lnTo>
                <a:lnTo>
                  <a:pt x="5431542" y="801825"/>
                </a:lnTo>
                <a:lnTo>
                  <a:pt x="5423304" y="801825"/>
                </a:lnTo>
                <a:close/>
                <a:moveTo>
                  <a:pt x="659035" y="799079"/>
                </a:moveTo>
                <a:lnTo>
                  <a:pt x="653542" y="810063"/>
                </a:lnTo>
                <a:lnTo>
                  <a:pt x="650797" y="815555"/>
                </a:lnTo>
                <a:lnTo>
                  <a:pt x="653542" y="821047"/>
                </a:lnTo>
                <a:lnTo>
                  <a:pt x="656289" y="821047"/>
                </a:lnTo>
                <a:lnTo>
                  <a:pt x="661780" y="821047"/>
                </a:lnTo>
                <a:lnTo>
                  <a:pt x="664526" y="818301"/>
                </a:lnTo>
                <a:lnTo>
                  <a:pt x="664526" y="810063"/>
                </a:lnTo>
                <a:lnTo>
                  <a:pt x="659035" y="799079"/>
                </a:lnTo>
                <a:close/>
                <a:moveTo>
                  <a:pt x="5395844" y="799079"/>
                </a:moveTo>
                <a:lnTo>
                  <a:pt x="5395844" y="804571"/>
                </a:lnTo>
                <a:lnTo>
                  <a:pt x="5393098" y="807317"/>
                </a:lnTo>
                <a:lnTo>
                  <a:pt x="5393098" y="812809"/>
                </a:lnTo>
                <a:lnTo>
                  <a:pt x="5393098" y="815555"/>
                </a:lnTo>
                <a:lnTo>
                  <a:pt x="5406828" y="821047"/>
                </a:lnTo>
                <a:lnTo>
                  <a:pt x="5412320" y="821047"/>
                </a:lnTo>
                <a:lnTo>
                  <a:pt x="5420558" y="818301"/>
                </a:lnTo>
                <a:lnTo>
                  <a:pt x="5417812" y="810063"/>
                </a:lnTo>
                <a:lnTo>
                  <a:pt x="5415066" y="801825"/>
                </a:lnTo>
                <a:lnTo>
                  <a:pt x="5406828" y="799079"/>
                </a:lnTo>
                <a:lnTo>
                  <a:pt x="5395844" y="799079"/>
                </a:lnTo>
                <a:close/>
                <a:moveTo>
                  <a:pt x="5357401" y="799079"/>
                </a:moveTo>
                <a:lnTo>
                  <a:pt x="5357401" y="804571"/>
                </a:lnTo>
                <a:lnTo>
                  <a:pt x="5362893" y="804571"/>
                </a:lnTo>
                <a:lnTo>
                  <a:pt x="5362893" y="799079"/>
                </a:lnTo>
                <a:lnTo>
                  <a:pt x="5357401" y="799079"/>
                </a:lnTo>
                <a:close/>
                <a:moveTo>
                  <a:pt x="1518526" y="793587"/>
                </a:moveTo>
                <a:lnTo>
                  <a:pt x="1513033" y="799079"/>
                </a:lnTo>
                <a:lnTo>
                  <a:pt x="1510287" y="804571"/>
                </a:lnTo>
                <a:lnTo>
                  <a:pt x="1510287" y="812809"/>
                </a:lnTo>
                <a:lnTo>
                  <a:pt x="1513033" y="821047"/>
                </a:lnTo>
                <a:lnTo>
                  <a:pt x="1526763" y="821047"/>
                </a:lnTo>
                <a:lnTo>
                  <a:pt x="1529509" y="815555"/>
                </a:lnTo>
                <a:lnTo>
                  <a:pt x="1532255" y="810063"/>
                </a:lnTo>
                <a:lnTo>
                  <a:pt x="1526763" y="799079"/>
                </a:lnTo>
                <a:lnTo>
                  <a:pt x="1524017" y="799079"/>
                </a:lnTo>
                <a:lnTo>
                  <a:pt x="1521272" y="796333"/>
                </a:lnTo>
                <a:lnTo>
                  <a:pt x="1521272" y="793587"/>
                </a:lnTo>
                <a:lnTo>
                  <a:pt x="1518526" y="793587"/>
                </a:lnTo>
                <a:close/>
                <a:moveTo>
                  <a:pt x="689240" y="793587"/>
                </a:moveTo>
                <a:lnTo>
                  <a:pt x="686494" y="796333"/>
                </a:lnTo>
                <a:lnTo>
                  <a:pt x="681002" y="799079"/>
                </a:lnTo>
                <a:lnTo>
                  <a:pt x="672764" y="801825"/>
                </a:lnTo>
                <a:lnTo>
                  <a:pt x="670018" y="801825"/>
                </a:lnTo>
                <a:lnTo>
                  <a:pt x="667272" y="807317"/>
                </a:lnTo>
                <a:lnTo>
                  <a:pt x="667272" y="810063"/>
                </a:lnTo>
                <a:lnTo>
                  <a:pt x="667272" y="818301"/>
                </a:lnTo>
                <a:lnTo>
                  <a:pt x="686494" y="807317"/>
                </a:lnTo>
                <a:lnTo>
                  <a:pt x="691986" y="801825"/>
                </a:lnTo>
                <a:lnTo>
                  <a:pt x="691986" y="796333"/>
                </a:lnTo>
                <a:lnTo>
                  <a:pt x="689240" y="793587"/>
                </a:lnTo>
                <a:close/>
                <a:moveTo>
                  <a:pt x="5890120" y="793587"/>
                </a:moveTo>
                <a:lnTo>
                  <a:pt x="5887374" y="799079"/>
                </a:lnTo>
                <a:lnTo>
                  <a:pt x="5892866" y="799079"/>
                </a:lnTo>
                <a:lnTo>
                  <a:pt x="5892866" y="793587"/>
                </a:lnTo>
                <a:lnTo>
                  <a:pt x="5890120" y="793587"/>
                </a:lnTo>
                <a:close/>
                <a:moveTo>
                  <a:pt x="5085549" y="793587"/>
                </a:moveTo>
                <a:lnTo>
                  <a:pt x="5085549" y="799079"/>
                </a:lnTo>
                <a:lnTo>
                  <a:pt x="5091041" y="799079"/>
                </a:lnTo>
                <a:lnTo>
                  <a:pt x="5091041" y="796333"/>
                </a:lnTo>
                <a:lnTo>
                  <a:pt x="5088295" y="793587"/>
                </a:lnTo>
                <a:lnTo>
                  <a:pt x="5085549" y="793587"/>
                </a:lnTo>
                <a:close/>
                <a:moveTo>
                  <a:pt x="1032487" y="790841"/>
                </a:moveTo>
                <a:lnTo>
                  <a:pt x="1032487" y="793587"/>
                </a:lnTo>
                <a:lnTo>
                  <a:pt x="1037980" y="796333"/>
                </a:lnTo>
                <a:lnTo>
                  <a:pt x="1040725" y="793587"/>
                </a:lnTo>
                <a:lnTo>
                  <a:pt x="1040725" y="790841"/>
                </a:lnTo>
                <a:lnTo>
                  <a:pt x="1035233" y="790841"/>
                </a:lnTo>
                <a:lnTo>
                  <a:pt x="1032487" y="790841"/>
                </a:lnTo>
                <a:close/>
                <a:moveTo>
                  <a:pt x="908919" y="790841"/>
                </a:moveTo>
                <a:lnTo>
                  <a:pt x="906173" y="793587"/>
                </a:lnTo>
                <a:lnTo>
                  <a:pt x="917156" y="793587"/>
                </a:lnTo>
                <a:lnTo>
                  <a:pt x="914410" y="790841"/>
                </a:lnTo>
                <a:lnTo>
                  <a:pt x="908919" y="790841"/>
                </a:lnTo>
                <a:close/>
                <a:moveTo>
                  <a:pt x="892443" y="790841"/>
                </a:moveTo>
                <a:lnTo>
                  <a:pt x="892443" y="793587"/>
                </a:lnTo>
                <a:lnTo>
                  <a:pt x="892443" y="799079"/>
                </a:lnTo>
                <a:lnTo>
                  <a:pt x="895189" y="799079"/>
                </a:lnTo>
                <a:lnTo>
                  <a:pt x="895189" y="790841"/>
                </a:lnTo>
                <a:lnTo>
                  <a:pt x="892443" y="790841"/>
                </a:lnTo>
                <a:close/>
                <a:moveTo>
                  <a:pt x="1485574" y="788095"/>
                </a:moveTo>
                <a:lnTo>
                  <a:pt x="1480081" y="793587"/>
                </a:lnTo>
                <a:lnTo>
                  <a:pt x="1477335" y="799079"/>
                </a:lnTo>
                <a:lnTo>
                  <a:pt x="1477335" y="807317"/>
                </a:lnTo>
                <a:lnTo>
                  <a:pt x="1480081" y="815555"/>
                </a:lnTo>
                <a:lnTo>
                  <a:pt x="1488320" y="812809"/>
                </a:lnTo>
                <a:lnTo>
                  <a:pt x="1496557" y="815555"/>
                </a:lnTo>
                <a:lnTo>
                  <a:pt x="1502050" y="807317"/>
                </a:lnTo>
                <a:lnTo>
                  <a:pt x="1502050" y="799079"/>
                </a:lnTo>
                <a:lnTo>
                  <a:pt x="1507541" y="796333"/>
                </a:lnTo>
                <a:lnTo>
                  <a:pt x="1510287" y="793587"/>
                </a:lnTo>
                <a:lnTo>
                  <a:pt x="1502050" y="793587"/>
                </a:lnTo>
                <a:lnTo>
                  <a:pt x="1496557" y="793587"/>
                </a:lnTo>
                <a:lnTo>
                  <a:pt x="1491065" y="790841"/>
                </a:lnTo>
                <a:lnTo>
                  <a:pt x="1485574" y="788095"/>
                </a:lnTo>
                <a:close/>
                <a:moveTo>
                  <a:pt x="5255799" y="785349"/>
                </a:moveTo>
                <a:lnTo>
                  <a:pt x="5244816" y="788095"/>
                </a:lnTo>
                <a:lnTo>
                  <a:pt x="5236578" y="790841"/>
                </a:lnTo>
                <a:lnTo>
                  <a:pt x="5236578" y="799079"/>
                </a:lnTo>
                <a:lnTo>
                  <a:pt x="5236578" y="801825"/>
                </a:lnTo>
                <a:lnTo>
                  <a:pt x="5239324" y="804571"/>
                </a:lnTo>
                <a:lnTo>
                  <a:pt x="5239324" y="812809"/>
                </a:lnTo>
                <a:lnTo>
                  <a:pt x="5247562" y="818301"/>
                </a:lnTo>
                <a:lnTo>
                  <a:pt x="5255799" y="818301"/>
                </a:lnTo>
                <a:lnTo>
                  <a:pt x="5266783" y="818301"/>
                </a:lnTo>
                <a:lnTo>
                  <a:pt x="5269529" y="812809"/>
                </a:lnTo>
                <a:lnTo>
                  <a:pt x="5272275" y="807317"/>
                </a:lnTo>
                <a:lnTo>
                  <a:pt x="5275021" y="790841"/>
                </a:lnTo>
                <a:lnTo>
                  <a:pt x="5266783" y="788095"/>
                </a:lnTo>
                <a:lnTo>
                  <a:pt x="5255799" y="785349"/>
                </a:lnTo>
                <a:close/>
                <a:moveTo>
                  <a:pt x="961092" y="785349"/>
                </a:moveTo>
                <a:lnTo>
                  <a:pt x="958346" y="788095"/>
                </a:lnTo>
                <a:lnTo>
                  <a:pt x="963838" y="790841"/>
                </a:lnTo>
                <a:lnTo>
                  <a:pt x="972076" y="790841"/>
                </a:lnTo>
                <a:lnTo>
                  <a:pt x="963838" y="785349"/>
                </a:lnTo>
                <a:lnTo>
                  <a:pt x="961092" y="785349"/>
                </a:lnTo>
                <a:close/>
                <a:moveTo>
                  <a:pt x="1513033" y="782603"/>
                </a:moveTo>
                <a:lnTo>
                  <a:pt x="1510287" y="785349"/>
                </a:lnTo>
                <a:lnTo>
                  <a:pt x="1510287" y="788095"/>
                </a:lnTo>
                <a:lnTo>
                  <a:pt x="1513033" y="788095"/>
                </a:lnTo>
                <a:lnTo>
                  <a:pt x="1515779" y="788095"/>
                </a:lnTo>
                <a:lnTo>
                  <a:pt x="1515779" y="785349"/>
                </a:lnTo>
                <a:lnTo>
                  <a:pt x="1513033" y="782603"/>
                </a:lnTo>
                <a:close/>
                <a:moveTo>
                  <a:pt x="1449877" y="782603"/>
                </a:moveTo>
                <a:lnTo>
                  <a:pt x="1455368" y="782603"/>
                </a:lnTo>
                <a:lnTo>
                  <a:pt x="1455368" y="788095"/>
                </a:lnTo>
                <a:lnTo>
                  <a:pt x="1449877" y="788095"/>
                </a:lnTo>
                <a:lnTo>
                  <a:pt x="1449877" y="782603"/>
                </a:lnTo>
                <a:close/>
                <a:moveTo>
                  <a:pt x="878712" y="782603"/>
                </a:moveTo>
                <a:lnTo>
                  <a:pt x="878712" y="788095"/>
                </a:lnTo>
                <a:lnTo>
                  <a:pt x="884205" y="788095"/>
                </a:lnTo>
                <a:lnTo>
                  <a:pt x="884205" y="782603"/>
                </a:lnTo>
                <a:lnTo>
                  <a:pt x="878712" y="782603"/>
                </a:lnTo>
                <a:close/>
                <a:moveTo>
                  <a:pt x="5069073" y="774365"/>
                </a:moveTo>
                <a:lnTo>
                  <a:pt x="5066327" y="779857"/>
                </a:lnTo>
                <a:lnTo>
                  <a:pt x="5063581" y="788095"/>
                </a:lnTo>
                <a:lnTo>
                  <a:pt x="5071819" y="785349"/>
                </a:lnTo>
                <a:lnTo>
                  <a:pt x="5074565" y="782603"/>
                </a:lnTo>
                <a:lnTo>
                  <a:pt x="5071819" y="777111"/>
                </a:lnTo>
                <a:lnTo>
                  <a:pt x="5069073" y="774365"/>
                </a:lnTo>
                <a:close/>
                <a:moveTo>
                  <a:pt x="1436146" y="774365"/>
                </a:moveTo>
                <a:lnTo>
                  <a:pt x="1427907" y="777111"/>
                </a:lnTo>
                <a:lnTo>
                  <a:pt x="1422416" y="785349"/>
                </a:lnTo>
                <a:lnTo>
                  <a:pt x="1422416" y="788095"/>
                </a:lnTo>
                <a:lnTo>
                  <a:pt x="1422416" y="793587"/>
                </a:lnTo>
                <a:lnTo>
                  <a:pt x="1419670" y="793587"/>
                </a:lnTo>
                <a:lnTo>
                  <a:pt x="1416924" y="804571"/>
                </a:lnTo>
                <a:lnTo>
                  <a:pt x="1419670" y="815555"/>
                </a:lnTo>
                <a:lnTo>
                  <a:pt x="1441637" y="815555"/>
                </a:lnTo>
                <a:lnTo>
                  <a:pt x="1452622" y="815555"/>
                </a:lnTo>
                <a:lnTo>
                  <a:pt x="1460859" y="812809"/>
                </a:lnTo>
                <a:lnTo>
                  <a:pt x="1460859" y="815555"/>
                </a:lnTo>
                <a:lnTo>
                  <a:pt x="1460859" y="818301"/>
                </a:lnTo>
                <a:lnTo>
                  <a:pt x="1463606" y="815555"/>
                </a:lnTo>
                <a:lnTo>
                  <a:pt x="1466353" y="815555"/>
                </a:lnTo>
                <a:lnTo>
                  <a:pt x="1469098" y="812809"/>
                </a:lnTo>
                <a:lnTo>
                  <a:pt x="1466353" y="807317"/>
                </a:lnTo>
                <a:lnTo>
                  <a:pt x="1466353" y="804571"/>
                </a:lnTo>
                <a:lnTo>
                  <a:pt x="1469098" y="793587"/>
                </a:lnTo>
                <a:lnTo>
                  <a:pt x="1463606" y="788095"/>
                </a:lnTo>
                <a:lnTo>
                  <a:pt x="1460859" y="785349"/>
                </a:lnTo>
                <a:lnTo>
                  <a:pt x="1463606" y="779857"/>
                </a:lnTo>
                <a:lnTo>
                  <a:pt x="1460859" y="779857"/>
                </a:lnTo>
                <a:lnTo>
                  <a:pt x="1458113" y="774365"/>
                </a:lnTo>
                <a:lnTo>
                  <a:pt x="1447130" y="774365"/>
                </a:lnTo>
                <a:lnTo>
                  <a:pt x="1436146" y="774365"/>
                </a:lnTo>
                <a:close/>
                <a:moveTo>
                  <a:pt x="1518526" y="768874"/>
                </a:moveTo>
                <a:lnTo>
                  <a:pt x="1515779" y="771620"/>
                </a:lnTo>
                <a:lnTo>
                  <a:pt x="1515779" y="774365"/>
                </a:lnTo>
                <a:lnTo>
                  <a:pt x="1518526" y="774365"/>
                </a:lnTo>
                <a:lnTo>
                  <a:pt x="1521272" y="777111"/>
                </a:lnTo>
                <a:lnTo>
                  <a:pt x="1524017" y="777111"/>
                </a:lnTo>
                <a:lnTo>
                  <a:pt x="1526763" y="774365"/>
                </a:lnTo>
                <a:lnTo>
                  <a:pt x="1526763" y="771620"/>
                </a:lnTo>
                <a:lnTo>
                  <a:pt x="1524017" y="768874"/>
                </a:lnTo>
                <a:lnTo>
                  <a:pt x="1518526" y="768874"/>
                </a:lnTo>
                <a:close/>
                <a:moveTo>
                  <a:pt x="5857169" y="768873"/>
                </a:moveTo>
                <a:lnTo>
                  <a:pt x="5857169" y="771619"/>
                </a:lnTo>
                <a:lnTo>
                  <a:pt x="5854423" y="774365"/>
                </a:lnTo>
                <a:lnTo>
                  <a:pt x="5854423" y="777111"/>
                </a:lnTo>
                <a:lnTo>
                  <a:pt x="5857169" y="777111"/>
                </a:lnTo>
                <a:lnTo>
                  <a:pt x="5859914" y="777111"/>
                </a:lnTo>
                <a:lnTo>
                  <a:pt x="5859914" y="768873"/>
                </a:lnTo>
                <a:lnTo>
                  <a:pt x="5857169" y="768873"/>
                </a:lnTo>
                <a:close/>
                <a:moveTo>
                  <a:pt x="1532255" y="766128"/>
                </a:moveTo>
                <a:lnTo>
                  <a:pt x="1532255" y="774365"/>
                </a:lnTo>
                <a:lnTo>
                  <a:pt x="1535002" y="774365"/>
                </a:lnTo>
                <a:lnTo>
                  <a:pt x="1537748" y="774365"/>
                </a:lnTo>
                <a:lnTo>
                  <a:pt x="1537748" y="768874"/>
                </a:lnTo>
                <a:lnTo>
                  <a:pt x="1535002" y="766128"/>
                </a:lnTo>
                <a:lnTo>
                  <a:pt x="1532255" y="766128"/>
                </a:lnTo>
                <a:close/>
                <a:moveTo>
                  <a:pt x="966584" y="766128"/>
                </a:moveTo>
                <a:lnTo>
                  <a:pt x="966584" y="771620"/>
                </a:lnTo>
                <a:lnTo>
                  <a:pt x="969330" y="771620"/>
                </a:lnTo>
                <a:lnTo>
                  <a:pt x="969330" y="766128"/>
                </a:lnTo>
                <a:lnTo>
                  <a:pt x="966584" y="766128"/>
                </a:lnTo>
                <a:close/>
                <a:moveTo>
                  <a:pt x="5667696" y="766127"/>
                </a:moveTo>
                <a:lnTo>
                  <a:pt x="5667696" y="771619"/>
                </a:lnTo>
                <a:lnTo>
                  <a:pt x="5673188" y="771619"/>
                </a:lnTo>
                <a:lnTo>
                  <a:pt x="5673188" y="766127"/>
                </a:lnTo>
                <a:lnTo>
                  <a:pt x="5667696" y="766127"/>
                </a:lnTo>
                <a:close/>
                <a:moveTo>
                  <a:pt x="1362005" y="763382"/>
                </a:moveTo>
                <a:lnTo>
                  <a:pt x="1359260" y="768874"/>
                </a:lnTo>
                <a:lnTo>
                  <a:pt x="1359260" y="771620"/>
                </a:lnTo>
                <a:lnTo>
                  <a:pt x="1364751" y="771620"/>
                </a:lnTo>
                <a:lnTo>
                  <a:pt x="1367496" y="768874"/>
                </a:lnTo>
                <a:lnTo>
                  <a:pt x="1364751" y="766128"/>
                </a:lnTo>
                <a:lnTo>
                  <a:pt x="1362005" y="763382"/>
                </a:lnTo>
                <a:close/>
                <a:moveTo>
                  <a:pt x="5118501" y="757889"/>
                </a:moveTo>
                <a:lnTo>
                  <a:pt x="5118501" y="760635"/>
                </a:lnTo>
                <a:lnTo>
                  <a:pt x="5113009" y="766127"/>
                </a:lnTo>
                <a:lnTo>
                  <a:pt x="5107517" y="766127"/>
                </a:lnTo>
                <a:lnTo>
                  <a:pt x="5102025" y="768873"/>
                </a:lnTo>
                <a:lnTo>
                  <a:pt x="5091041" y="774365"/>
                </a:lnTo>
                <a:lnTo>
                  <a:pt x="5091041" y="782603"/>
                </a:lnTo>
                <a:lnTo>
                  <a:pt x="5088295" y="788095"/>
                </a:lnTo>
                <a:lnTo>
                  <a:pt x="5091041" y="793587"/>
                </a:lnTo>
                <a:lnTo>
                  <a:pt x="5096533" y="796333"/>
                </a:lnTo>
                <a:lnTo>
                  <a:pt x="5099279" y="804571"/>
                </a:lnTo>
                <a:lnTo>
                  <a:pt x="5107517" y="810063"/>
                </a:lnTo>
                <a:lnTo>
                  <a:pt x="5121247" y="818301"/>
                </a:lnTo>
                <a:lnTo>
                  <a:pt x="5121247" y="821047"/>
                </a:lnTo>
                <a:lnTo>
                  <a:pt x="5118501" y="821047"/>
                </a:lnTo>
                <a:lnTo>
                  <a:pt x="5118501" y="823793"/>
                </a:lnTo>
                <a:lnTo>
                  <a:pt x="5121247" y="823793"/>
                </a:lnTo>
                <a:lnTo>
                  <a:pt x="5121247" y="826539"/>
                </a:lnTo>
                <a:lnTo>
                  <a:pt x="5123993" y="826539"/>
                </a:lnTo>
                <a:lnTo>
                  <a:pt x="5126739" y="823793"/>
                </a:lnTo>
                <a:lnTo>
                  <a:pt x="5137722" y="823793"/>
                </a:lnTo>
                <a:lnTo>
                  <a:pt x="5148706" y="823793"/>
                </a:lnTo>
                <a:lnTo>
                  <a:pt x="5154198" y="826539"/>
                </a:lnTo>
                <a:lnTo>
                  <a:pt x="5156944" y="829285"/>
                </a:lnTo>
                <a:lnTo>
                  <a:pt x="5159690" y="832031"/>
                </a:lnTo>
                <a:lnTo>
                  <a:pt x="5159690" y="840269"/>
                </a:lnTo>
                <a:lnTo>
                  <a:pt x="5156944" y="840269"/>
                </a:lnTo>
                <a:lnTo>
                  <a:pt x="5154198" y="845761"/>
                </a:lnTo>
                <a:lnTo>
                  <a:pt x="5165182" y="851253"/>
                </a:lnTo>
                <a:lnTo>
                  <a:pt x="5176166" y="856745"/>
                </a:lnTo>
                <a:lnTo>
                  <a:pt x="5181658" y="856745"/>
                </a:lnTo>
                <a:lnTo>
                  <a:pt x="5184404" y="851253"/>
                </a:lnTo>
                <a:lnTo>
                  <a:pt x="5189896" y="848507"/>
                </a:lnTo>
                <a:lnTo>
                  <a:pt x="5189896" y="853999"/>
                </a:lnTo>
                <a:lnTo>
                  <a:pt x="5195388" y="853999"/>
                </a:lnTo>
                <a:lnTo>
                  <a:pt x="5198134" y="853999"/>
                </a:lnTo>
                <a:lnTo>
                  <a:pt x="5198134" y="851253"/>
                </a:lnTo>
                <a:lnTo>
                  <a:pt x="5195388" y="851253"/>
                </a:lnTo>
                <a:lnTo>
                  <a:pt x="5195388" y="848507"/>
                </a:lnTo>
                <a:lnTo>
                  <a:pt x="5192642" y="848507"/>
                </a:lnTo>
                <a:lnTo>
                  <a:pt x="5189896" y="848507"/>
                </a:lnTo>
                <a:lnTo>
                  <a:pt x="5195388" y="845761"/>
                </a:lnTo>
                <a:lnTo>
                  <a:pt x="5195388" y="843015"/>
                </a:lnTo>
                <a:lnTo>
                  <a:pt x="5198134" y="843015"/>
                </a:lnTo>
                <a:lnTo>
                  <a:pt x="5198134" y="845761"/>
                </a:lnTo>
                <a:lnTo>
                  <a:pt x="5203626" y="845761"/>
                </a:lnTo>
                <a:lnTo>
                  <a:pt x="5203626" y="843015"/>
                </a:lnTo>
                <a:lnTo>
                  <a:pt x="5206372" y="843015"/>
                </a:lnTo>
                <a:lnTo>
                  <a:pt x="5206372" y="845761"/>
                </a:lnTo>
                <a:lnTo>
                  <a:pt x="5211864" y="845761"/>
                </a:lnTo>
                <a:lnTo>
                  <a:pt x="5214610" y="843015"/>
                </a:lnTo>
                <a:lnTo>
                  <a:pt x="5211864" y="840269"/>
                </a:lnTo>
                <a:lnTo>
                  <a:pt x="5203626" y="837523"/>
                </a:lnTo>
                <a:lnTo>
                  <a:pt x="5198134" y="837523"/>
                </a:lnTo>
                <a:lnTo>
                  <a:pt x="5195388" y="840269"/>
                </a:lnTo>
                <a:lnTo>
                  <a:pt x="5195388" y="832031"/>
                </a:lnTo>
                <a:lnTo>
                  <a:pt x="5195388" y="829285"/>
                </a:lnTo>
                <a:lnTo>
                  <a:pt x="5189896" y="826539"/>
                </a:lnTo>
                <a:lnTo>
                  <a:pt x="5184404" y="823793"/>
                </a:lnTo>
                <a:lnTo>
                  <a:pt x="5189896" y="821047"/>
                </a:lnTo>
                <a:lnTo>
                  <a:pt x="5189896" y="810063"/>
                </a:lnTo>
                <a:lnTo>
                  <a:pt x="5181658" y="807317"/>
                </a:lnTo>
                <a:lnTo>
                  <a:pt x="5176166" y="801825"/>
                </a:lnTo>
                <a:lnTo>
                  <a:pt x="5178912" y="796333"/>
                </a:lnTo>
                <a:lnTo>
                  <a:pt x="5181658" y="790841"/>
                </a:lnTo>
                <a:lnTo>
                  <a:pt x="5178912" y="788095"/>
                </a:lnTo>
                <a:lnTo>
                  <a:pt x="5176166" y="785349"/>
                </a:lnTo>
                <a:lnTo>
                  <a:pt x="5178912" y="779857"/>
                </a:lnTo>
                <a:lnTo>
                  <a:pt x="5178912" y="771619"/>
                </a:lnTo>
                <a:lnTo>
                  <a:pt x="5176166" y="757889"/>
                </a:lnTo>
                <a:lnTo>
                  <a:pt x="5162436" y="760635"/>
                </a:lnTo>
                <a:lnTo>
                  <a:pt x="5148706" y="757889"/>
                </a:lnTo>
                <a:lnTo>
                  <a:pt x="5134976" y="757889"/>
                </a:lnTo>
                <a:lnTo>
                  <a:pt x="5123993" y="757889"/>
                </a:lnTo>
                <a:lnTo>
                  <a:pt x="5118501" y="757889"/>
                </a:lnTo>
                <a:close/>
                <a:moveTo>
                  <a:pt x="936378" y="749652"/>
                </a:moveTo>
                <a:lnTo>
                  <a:pt x="936378" y="752398"/>
                </a:lnTo>
                <a:lnTo>
                  <a:pt x="939124" y="755144"/>
                </a:lnTo>
                <a:lnTo>
                  <a:pt x="941870" y="752398"/>
                </a:lnTo>
                <a:lnTo>
                  <a:pt x="941870" y="749652"/>
                </a:lnTo>
                <a:lnTo>
                  <a:pt x="939124" y="749652"/>
                </a:lnTo>
                <a:lnTo>
                  <a:pt x="936378" y="749652"/>
                </a:lnTo>
                <a:close/>
                <a:moveTo>
                  <a:pt x="5906596" y="749652"/>
                </a:moveTo>
                <a:lnTo>
                  <a:pt x="5903850" y="752398"/>
                </a:lnTo>
                <a:lnTo>
                  <a:pt x="5901104" y="755143"/>
                </a:lnTo>
                <a:lnTo>
                  <a:pt x="5914834" y="755143"/>
                </a:lnTo>
                <a:lnTo>
                  <a:pt x="5912088" y="752398"/>
                </a:lnTo>
                <a:lnTo>
                  <a:pt x="5906596" y="749652"/>
                </a:lnTo>
                <a:close/>
                <a:moveTo>
                  <a:pt x="1559715" y="746906"/>
                </a:moveTo>
                <a:lnTo>
                  <a:pt x="1556969" y="749652"/>
                </a:lnTo>
                <a:lnTo>
                  <a:pt x="1554223" y="755144"/>
                </a:lnTo>
                <a:lnTo>
                  <a:pt x="1556969" y="757890"/>
                </a:lnTo>
                <a:lnTo>
                  <a:pt x="1562461" y="760636"/>
                </a:lnTo>
                <a:lnTo>
                  <a:pt x="1559715" y="755144"/>
                </a:lnTo>
                <a:lnTo>
                  <a:pt x="1559715" y="752398"/>
                </a:lnTo>
                <a:lnTo>
                  <a:pt x="1559715" y="746906"/>
                </a:lnTo>
                <a:close/>
                <a:moveTo>
                  <a:pt x="958346" y="746906"/>
                </a:moveTo>
                <a:lnTo>
                  <a:pt x="952854" y="749652"/>
                </a:lnTo>
                <a:lnTo>
                  <a:pt x="950108" y="755144"/>
                </a:lnTo>
                <a:lnTo>
                  <a:pt x="955600" y="752398"/>
                </a:lnTo>
                <a:lnTo>
                  <a:pt x="958346" y="746906"/>
                </a:lnTo>
                <a:close/>
                <a:moveTo>
                  <a:pt x="1477335" y="744160"/>
                </a:moveTo>
                <a:lnTo>
                  <a:pt x="1474589" y="749652"/>
                </a:lnTo>
                <a:lnTo>
                  <a:pt x="1471844" y="752398"/>
                </a:lnTo>
                <a:lnTo>
                  <a:pt x="1463606" y="757890"/>
                </a:lnTo>
                <a:lnTo>
                  <a:pt x="1463606" y="763382"/>
                </a:lnTo>
                <a:lnTo>
                  <a:pt x="1466353" y="763382"/>
                </a:lnTo>
                <a:lnTo>
                  <a:pt x="1469098" y="766128"/>
                </a:lnTo>
                <a:lnTo>
                  <a:pt x="1469098" y="771620"/>
                </a:lnTo>
                <a:lnTo>
                  <a:pt x="1474589" y="777111"/>
                </a:lnTo>
                <a:lnTo>
                  <a:pt x="1477335" y="785349"/>
                </a:lnTo>
                <a:lnTo>
                  <a:pt x="1488320" y="782603"/>
                </a:lnTo>
                <a:lnTo>
                  <a:pt x="1499304" y="779857"/>
                </a:lnTo>
                <a:lnTo>
                  <a:pt x="1502050" y="774365"/>
                </a:lnTo>
                <a:lnTo>
                  <a:pt x="1504796" y="771620"/>
                </a:lnTo>
                <a:lnTo>
                  <a:pt x="1507541" y="771620"/>
                </a:lnTo>
                <a:lnTo>
                  <a:pt x="1507541" y="763382"/>
                </a:lnTo>
                <a:lnTo>
                  <a:pt x="1510287" y="760636"/>
                </a:lnTo>
                <a:lnTo>
                  <a:pt x="1504796" y="755144"/>
                </a:lnTo>
                <a:lnTo>
                  <a:pt x="1499304" y="746906"/>
                </a:lnTo>
                <a:lnTo>
                  <a:pt x="1491065" y="746906"/>
                </a:lnTo>
                <a:lnTo>
                  <a:pt x="1485574" y="744160"/>
                </a:lnTo>
                <a:lnTo>
                  <a:pt x="1482829" y="744160"/>
                </a:lnTo>
                <a:lnTo>
                  <a:pt x="1477335" y="744160"/>
                </a:lnTo>
                <a:close/>
                <a:moveTo>
                  <a:pt x="969330" y="744160"/>
                </a:moveTo>
                <a:lnTo>
                  <a:pt x="969330" y="746906"/>
                </a:lnTo>
                <a:lnTo>
                  <a:pt x="969330" y="749652"/>
                </a:lnTo>
                <a:lnTo>
                  <a:pt x="966584" y="752398"/>
                </a:lnTo>
                <a:lnTo>
                  <a:pt x="969330" y="752398"/>
                </a:lnTo>
                <a:lnTo>
                  <a:pt x="972076" y="752398"/>
                </a:lnTo>
                <a:lnTo>
                  <a:pt x="974822" y="749652"/>
                </a:lnTo>
                <a:lnTo>
                  <a:pt x="972076" y="746906"/>
                </a:lnTo>
                <a:lnTo>
                  <a:pt x="969330" y="744160"/>
                </a:lnTo>
                <a:close/>
                <a:moveTo>
                  <a:pt x="527228" y="741414"/>
                </a:moveTo>
                <a:lnTo>
                  <a:pt x="521736" y="744160"/>
                </a:lnTo>
                <a:lnTo>
                  <a:pt x="521736" y="752398"/>
                </a:lnTo>
                <a:lnTo>
                  <a:pt x="524482" y="749652"/>
                </a:lnTo>
                <a:lnTo>
                  <a:pt x="527228" y="749652"/>
                </a:lnTo>
                <a:lnTo>
                  <a:pt x="527228" y="741414"/>
                </a:lnTo>
                <a:close/>
                <a:moveTo>
                  <a:pt x="5733600" y="741414"/>
                </a:moveTo>
                <a:lnTo>
                  <a:pt x="5730854" y="744160"/>
                </a:lnTo>
                <a:lnTo>
                  <a:pt x="5728108" y="744160"/>
                </a:lnTo>
                <a:lnTo>
                  <a:pt x="5725362" y="746906"/>
                </a:lnTo>
                <a:lnTo>
                  <a:pt x="5728108" y="749652"/>
                </a:lnTo>
                <a:lnTo>
                  <a:pt x="5730854" y="752398"/>
                </a:lnTo>
                <a:lnTo>
                  <a:pt x="5736346" y="752398"/>
                </a:lnTo>
                <a:lnTo>
                  <a:pt x="5739091" y="749652"/>
                </a:lnTo>
                <a:lnTo>
                  <a:pt x="5739091" y="744160"/>
                </a:lnTo>
                <a:lnTo>
                  <a:pt x="5736346" y="744160"/>
                </a:lnTo>
                <a:lnTo>
                  <a:pt x="5733600" y="741414"/>
                </a:lnTo>
                <a:close/>
                <a:moveTo>
                  <a:pt x="5203626" y="738668"/>
                </a:moveTo>
                <a:lnTo>
                  <a:pt x="5195388" y="744160"/>
                </a:lnTo>
                <a:lnTo>
                  <a:pt x="5189896" y="752398"/>
                </a:lnTo>
                <a:lnTo>
                  <a:pt x="5184404" y="760635"/>
                </a:lnTo>
                <a:lnTo>
                  <a:pt x="5189896" y="766127"/>
                </a:lnTo>
                <a:lnTo>
                  <a:pt x="5198134" y="768873"/>
                </a:lnTo>
                <a:lnTo>
                  <a:pt x="5206372" y="768873"/>
                </a:lnTo>
                <a:lnTo>
                  <a:pt x="5214610" y="768873"/>
                </a:lnTo>
                <a:lnTo>
                  <a:pt x="5220102" y="763381"/>
                </a:lnTo>
                <a:lnTo>
                  <a:pt x="5225594" y="760635"/>
                </a:lnTo>
                <a:lnTo>
                  <a:pt x="5225594" y="755143"/>
                </a:lnTo>
                <a:lnTo>
                  <a:pt x="5222848" y="755143"/>
                </a:lnTo>
                <a:lnTo>
                  <a:pt x="5220102" y="746906"/>
                </a:lnTo>
                <a:lnTo>
                  <a:pt x="5214610" y="741414"/>
                </a:lnTo>
                <a:lnTo>
                  <a:pt x="5209118" y="738668"/>
                </a:lnTo>
                <a:lnTo>
                  <a:pt x="5203626" y="738668"/>
                </a:lnTo>
                <a:close/>
                <a:moveTo>
                  <a:pt x="6323985" y="735922"/>
                </a:moveTo>
                <a:lnTo>
                  <a:pt x="6323985" y="741414"/>
                </a:lnTo>
                <a:lnTo>
                  <a:pt x="6329477" y="741414"/>
                </a:lnTo>
                <a:lnTo>
                  <a:pt x="6332223" y="735922"/>
                </a:lnTo>
                <a:lnTo>
                  <a:pt x="6323985" y="735922"/>
                </a:lnTo>
                <a:close/>
                <a:moveTo>
                  <a:pt x="917156" y="730430"/>
                </a:moveTo>
                <a:lnTo>
                  <a:pt x="917156" y="733176"/>
                </a:lnTo>
                <a:lnTo>
                  <a:pt x="917156" y="735922"/>
                </a:lnTo>
                <a:lnTo>
                  <a:pt x="919902" y="735922"/>
                </a:lnTo>
                <a:lnTo>
                  <a:pt x="919902" y="738668"/>
                </a:lnTo>
                <a:lnTo>
                  <a:pt x="922648" y="738668"/>
                </a:lnTo>
                <a:lnTo>
                  <a:pt x="922648" y="733176"/>
                </a:lnTo>
                <a:lnTo>
                  <a:pt x="917156" y="730430"/>
                </a:lnTo>
                <a:close/>
                <a:moveTo>
                  <a:pt x="450340" y="724938"/>
                </a:moveTo>
                <a:lnTo>
                  <a:pt x="447594" y="727684"/>
                </a:lnTo>
                <a:lnTo>
                  <a:pt x="444848" y="727684"/>
                </a:lnTo>
                <a:lnTo>
                  <a:pt x="450340" y="730430"/>
                </a:lnTo>
                <a:lnTo>
                  <a:pt x="453086" y="730430"/>
                </a:lnTo>
                <a:lnTo>
                  <a:pt x="455832" y="727684"/>
                </a:lnTo>
                <a:lnTo>
                  <a:pt x="450340" y="724938"/>
                </a:lnTo>
                <a:close/>
                <a:moveTo>
                  <a:pt x="5719870" y="719446"/>
                </a:moveTo>
                <a:lnTo>
                  <a:pt x="5719870" y="724938"/>
                </a:lnTo>
                <a:lnTo>
                  <a:pt x="5725362" y="727684"/>
                </a:lnTo>
                <a:lnTo>
                  <a:pt x="5725362" y="719446"/>
                </a:lnTo>
                <a:lnTo>
                  <a:pt x="5719870" y="719446"/>
                </a:lnTo>
                <a:close/>
                <a:moveTo>
                  <a:pt x="5288751" y="719446"/>
                </a:moveTo>
                <a:lnTo>
                  <a:pt x="5283259" y="722192"/>
                </a:lnTo>
                <a:lnTo>
                  <a:pt x="5283259" y="724938"/>
                </a:lnTo>
                <a:lnTo>
                  <a:pt x="5286005" y="724938"/>
                </a:lnTo>
                <a:lnTo>
                  <a:pt x="5286005" y="730430"/>
                </a:lnTo>
                <a:lnTo>
                  <a:pt x="5288751" y="727684"/>
                </a:lnTo>
                <a:lnTo>
                  <a:pt x="5291497" y="724938"/>
                </a:lnTo>
                <a:lnTo>
                  <a:pt x="5288751" y="722192"/>
                </a:lnTo>
                <a:lnTo>
                  <a:pt x="5288751" y="719446"/>
                </a:lnTo>
                <a:close/>
                <a:moveTo>
                  <a:pt x="5077311" y="719446"/>
                </a:moveTo>
                <a:lnTo>
                  <a:pt x="5077311" y="724938"/>
                </a:lnTo>
                <a:lnTo>
                  <a:pt x="5074565" y="730430"/>
                </a:lnTo>
                <a:lnTo>
                  <a:pt x="5071819" y="735922"/>
                </a:lnTo>
                <a:lnTo>
                  <a:pt x="5069073" y="741414"/>
                </a:lnTo>
                <a:lnTo>
                  <a:pt x="5074565" y="744160"/>
                </a:lnTo>
                <a:lnTo>
                  <a:pt x="5077311" y="746906"/>
                </a:lnTo>
                <a:lnTo>
                  <a:pt x="5096533" y="746906"/>
                </a:lnTo>
                <a:lnTo>
                  <a:pt x="5099279" y="741414"/>
                </a:lnTo>
                <a:lnTo>
                  <a:pt x="5099279" y="738668"/>
                </a:lnTo>
                <a:lnTo>
                  <a:pt x="5099279" y="733176"/>
                </a:lnTo>
                <a:lnTo>
                  <a:pt x="5096533" y="727684"/>
                </a:lnTo>
                <a:lnTo>
                  <a:pt x="5082803" y="727684"/>
                </a:lnTo>
                <a:lnTo>
                  <a:pt x="5080057" y="722192"/>
                </a:lnTo>
                <a:lnTo>
                  <a:pt x="5077311" y="719446"/>
                </a:lnTo>
                <a:close/>
                <a:moveTo>
                  <a:pt x="875967" y="719446"/>
                </a:moveTo>
                <a:lnTo>
                  <a:pt x="873221" y="722192"/>
                </a:lnTo>
                <a:lnTo>
                  <a:pt x="867729" y="730430"/>
                </a:lnTo>
                <a:lnTo>
                  <a:pt x="878712" y="730430"/>
                </a:lnTo>
                <a:lnTo>
                  <a:pt x="884205" y="727684"/>
                </a:lnTo>
                <a:lnTo>
                  <a:pt x="881458" y="724938"/>
                </a:lnTo>
                <a:lnTo>
                  <a:pt x="881458" y="722192"/>
                </a:lnTo>
                <a:lnTo>
                  <a:pt x="881458" y="719446"/>
                </a:lnTo>
                <a:lnTo>
                  <a:pt x="875967" y="719446"/>
                </a:lnTo>
                <a:close/>
                <a:moveTo>
                  <a:pt x="488784" y="719446"/>
                </a:moveTo>
                <a:lnTo>
                  <a:pt x="486038" y="722192"/>
                </a:lnTo>
                <a:lnTo>
                  <a:pt x="483292" y="724938"/>
                </a:lnTo>
                <a:lnTo>
                  <a:pt x="488784" y="724938"/>
                </a:lnTo>
                <a:lnTo>
                  <a:pt x="494276" y="724938"/>
                </a:lnTo>
                <a:lnTo>
                  <a:pt x="491530" y="722192"/>
                </a:lnTo>
                <a:lnTo>
                  <a:pt x="488784" y="719446"/>
                </a:lnTo>
                <a:close/>
                <a:moveTo>
                  <a:pt x="6145496" y="716700"/>
                </a:moveTo>
                <a:lnTo>
                  <a:pt x="6140004" y="719446"/>
                </a:lnTo>
                <a:lnTo>
                  <a:pt x="6142750" y="722192"/>
                </a:lnTo>
                <a:lnTo>
                  <a:pt x="6145496" y="722192"/>
                </a:lnTo>
                <a:lnTo>
                  <a:pt x="6148242" y="722192"/>
                </a:lnTo>
                <a:lnTo>
                  <a:pt x="6150988" y="719446"/>
                </a:lnTo>
                <a:lnTo>
                  <a:pt x="6145496" y="716700"/>
                </a:lnTo>
                <a:close/>
                <a:moveTo>
                  <a:pt x="5275021" y="716700"/>
                </a:moveTo>
                <a:lnTo>
                  <a:pt x="5272275" y="719446"/>
                </a:lnTo>
                <a:lnTo>
                  <a:pt x="5266783" y="719446"/>
                </a:lnTo>
                <a:lnTo>
                  <a:pt x="5266783" y="724938"/>
                </a:lnTo>
                <a:lnTo>
                  <a:pt x="5264037" y="727684"/>
                </a:lnTo>
                <a:lnTo>
                  <a:pt x="5261291" y="727684"/>
                </a:lnTo>
                <a:lnTo>
                  <a:pt x="5261291" y="733176"/>
                </a:lnTo>
                <a:lnTo>
                  <a:pt x="5275021" y="733176"/>
                </a:lnTo>
                <a:lnTo>
                  <a:pt x="5277767" y="724938"/>
                </a:lnTo>
                <a:lnTo>
                  <a:pt x="5277767" y="716700"/>
                </a:lnTo>
                <a:lnTo>
                  <a:pt x="5275021" y="716700"/>
                </a:lnTo>
                <a:close/>
                <a:moveTo>
                  <a:pt x="1485574" y="716700"/>
                </a:moveTo>
                <a:lnTo>
                  <a:pt x="1493811" y="716700"/>
                </a:lnTo>
                <a:lnTo>
                  <a:pt x="1485574" y="733176"/>
                </a:lnTo>
                <a:lnTo>
                  <a:pt x="1485574" y="724938"/>
                </a:lnTo>
                <a:lnTo>
                  <a:pt x="1485574" y="716700"/>
                </a:lnTo>
                <a:close/>
                <a:moveTo>
                  <a:pt x="722192" y="716700"/>
                </a:moveTo>
                <a:lnTo>
                  <a:pt x="719446" y="719446"/>
                </a:lnTo>
                <a:lnTo>
                  <a:pt x="719446" y="722192"/>
                </a:lnTo>
                <a:lnTo>
                  <a:pt x="722192" y="727684"/>
                </a:lnTo>
                <a:lnTo>
                  <a:pt x="727684" y="733176"/>
                </a:lnTo>
                <a:lnTo>
                  <a:pt x="730430" y="733176"/>
                </a:lnTo>
                <a:lnTo>
                  <a:pt x="735922" y="727684"/>
                </a:lnTo>
                <a:lnTo>
                  <a:pt x="735922" y="724938"/>
                </a:lnTo>
                <a:lnTo>
                  <a:pt x="733176" y="719446"/>
                </a:lnTo>
                <a:lnTo>
                  <a:pt x="724938" y="716700"/>
                </a:lnTo>
                <a:lnTo>
                  <a:pt x="722192" y="716700"/>
                </a:lnTo>
                <a:close/>
                <a:moveTo>
                  <a:pt x="5700648" y="713954"/>
                </a:moveTo>
                <a:lnTo>
                  <a:pt x="5700648" y="722192"/>
                </a:lnTo>
                <a:lnTo>
                  <a:pt x="5697902" y="727684"/>
                </a:lnTo>
                <a:lnTo>
                  <a:pt x="5689664" y="733176"/>
                </a:lnTo>
                <a:lnTo>
                  <a:pt x="5678680" y="735922"/>
                </a:lnTo>
                <a:lnTo>
                  <a:pt x="5667696" y="735922"/>
                </a:lnTo>
                <a:lnTo>
                  <a:pt x="5653966" y="738668"/>
                </a:lnTo>
                <a:lnTo>
                  <a:pt x="5642982" y="741414"/>
                </a:lnTo>
                <a:lnTo>
                  <a:pt x="5634744" y="746906"/>
                </a:lnTo>
                <a:lnTo>
                  <a:pt x="5631998" y="752398"/>
                </a:lnTo>
                <a:lnTo>
                  <a:pt x="5629252" y="757889"/>
                </a:lnTo>
                <a:lnTo>
                  <a:pt x="5664950" y="755143"/>
                </a:lnTo>
                <a:lnTo>
                  <a:pt x="5684172" y="752398"/>
                </a:lnTo>
                <a:lnTo>
                  <a:pt x="5700648" y="749652"/>
                </a:lnTo>
                <a:lnTo>
                  <a:pt x="5711632" y="744160"/>
                </a:lnTo>
                <a:lnTo>
                  <a:pt x="5714378" y="738668"/>
                </a:lnTo>
                <a:lnTo>
                  <a:pt x="5717124" y="735922"/>
                </a:lnTo>
                <a:lnTo>
                  <a:pt x="5717124" y="730430"/>
                </a:lnTo>
                <a:lnTo>
                  <a:pt x="5714378" y="724938"/>
                </a:lnTo>
                <a:lnTo>
                  <a:pt x="5700648" y="713954"/>
                </a:lnTo>
                <a:close/>
                <a:moveTo>
                  <a:pt x="1345529" y="713954"/>
                </a:moveTo>
                <a:lnTo>
                  <a:pt x="1342784" y="716700"/>
                </a:lnTo>
                <a:lnTo>
                  <a:pt x="1345529" y="719446"/>
                </a:lnTo>
                <a:lnTo>
                  <a:pt x="1348275" y="722192"/>
                </a:lnTo>
                <a:lnTo>
                  <a:pt x="1351020" y="722192"/>
                </a:lnTo>
                <a:lnTo>
                  <a:pt x="1351020" y="716700"/>
                </a:lnTo>
                <a:lnTo>
                  <a:pt x="1351020" y="713954"/>
                </a:lnTo>
                <a:lnTo>
                  <a:pt x="1345529" y="713954"/>
                </a:lnTo>
                <a:close/>
                <a:moveTo>
                  <a:pt x="911664" y="713954"/>
                </a:moveTo>
                <a:lnTo>
                  <a:pt x="911664" y="724938"/>
                </a:lnTo>
                <a:lnTo>
                  <a:pt x="914410" y="724938"/>
                </a:lnTo>
                <a:lnTo>
                  <a:pt x="914410" y="716700"/>
                </a:lnTo>
                <a:lnTo>
                  <a:pt x="911664" y="713954"/>
                </a:lnTo>
                <a:close/>
                <a:moveTo>
                  <a:pt x="1359260" y="711208"/>
                </a:moveTo>
                <a:lnTo>
                  <a:pt x="1359260" y="716700"/>
                </a:lnTo>
                <a:lnTo>
                  <a:pt x="1356512" y="724938"/>
                </a:lnTo>
                <a:lnTo>
                  <a:pt x="1362005" y="724938"/>
                </a:lnTo>
                <a:lnTo>
                  <a:pt x="1367496" y="722192"/>
                </a:lnTo>
                <a:lnTo>
                  <a:pt x="1370242" y="719446"/>
                </a:lnTo>
                <a:lnTo>
                  <a:pt x="1370242" y="716700"/>
                </a:lnTo>
                <a:lnTo>
                  <a:pt x="1372988" y="713954"/>
                </a:lnTo>
                <a:lnTo>
                  <a:pt x="1372988" y="711208"/>
                </a:lnTo>
                <a:lnTo>
                  <a:pt x="1359260" y="711208"/>
                </a:lnTo>
                <a:close/>
                <a:moveTo>
                  <a:pt x="579401" y="711208"/>
                </a:moveTo>
                <a:lnTo>
                  <a:pt x="565671" y="713954"/>
                </a:lnTo>
                <a:lnTo>
                  <a:pt x="557433" y="719446"/>
                </a:lnTo>
                <a:lnTo>
                  <a:pt x="557433" y="713954"/>
                </a:lnTo>
                <a:lnTo>
                  <a:pt x="549195" y="722192"/>
                </a:lnTo>
                <a:lnTo>
                  <a:pt x="551942" y="724938"/>
                </a:lnTo>
                <a:lnTo>
                  <a:pt x="543703" y="730430"/>
                </a:lnTo>
                <a:lnTo>
                  <a:pt x="535466" y="733176"/>
                </a:lnTo>
                <a:lnTo>
                  <a:pt x="518990" y="733176"/>
                </a:lnTo>
                <a:lnTo>
                  <a:pt x="497022" y="730430"/>
                </a:lnTo>
                <a:lnTo>
                  <a:pt x="486038" y="730430"/>
                </a:lnTo>
                <a:lnTo>
                  <a:pt x="477800" y="733176"/>
                </a:lnTo>
                <a:lnTo>
                  <a:pt x="472308" y="735922"/>
                </a:lnTo>
                <a:lnTo>
                  <a:pt x="469562" y="744160"/>
                </a:lnTo>
                <a:lnTo>
                  <a:pt x="472308" y="746906"/>
                </a:lnTo>
                <a:lnTo>
                  <a:pt x="480546" y="746906"/>
                </a:lnTo>
                <a:lnTo>
                  <a:pt x="502514" y="752398"/>
                </a:lnTo>
                <a:lnTo>
                  <a:pt x="497022" y="755144"/>
                </a:lnTo>
                <a:lnTo>
                  <a:pt x="510751" y="755144"/>
                </a:lnTo>
                <a:lnTo>
                  <a:pt x="502514" y="752398"/>
                </a:lnTo>
                <a:lnTo>
                  <a:pt x="508005" y="744160"/>
                </a:lnTo>
                <a:lnTo>
                  <a:pt x="513498" y="741414"/>
                </a:lnTo>
                <a:lnTo>
                  <a:pt x="521736" y="738668"/>
                </a:lnTo>
                <a:lnTo>
                  <a:pt x="540957" y="744160"/>
                </a:lnTo>
                <a:lnTo>
                  <a:pt x="554687" y="746906"/>
                </a:lnTo>
                <a:lnTo>
                  <a:pt x="571163" y="744160"/>
                </a:lnTo>
                <a:lnTo>
                  <a:pt x="579401" y="735922"/>
                </a:lnTo>
                <a:lnTo>
                  <a:pt x="582147" y="733176"/>
                </a:lnTo>
                <a:lnTo>
                  <a:pt x="587639" y="730430"/>
                </a:lnTo>
                <a:lnTo>
                  <a:pt x="601369" y="730430"/>
                </a:lnTo>
                <a:lnTo>
                  <a:pt x="617845" y="733176"/>
                </a:lnTo>
                <a:lnTo>
                  <a:pt x="642559" y="741414"/>
                </a:lnTo>
                <a:lnTo>
                  <a:pt x="664526" y="752398"/>
                </a:lnTo>
                <a:lnTo>
                  <a:pt x="672764" y="760636"/>
                </a:lnTo>
                <a:lnTo>
                  <a:pt x="672764" y="755144"/>
                </a:lnTo>
                <a:lnTo>
                  <a:pt x="675510" y="749652"/>
                </a:lnTo>
                <a:lnTo>
                  <a:pt x="686494" y="744160"/>
                </a:lnTo>
                <a:lnTo>
                  <a:pt x="713954" y="735922"/>
                </a:lnTo>
                <a:lnTo>
                  <a:pt x="713954" y="722192"/>
                </a:lnTo>
                <a:lnTo>
                  <a:pt x="694732" y="722192"/>
                </a:lnTo>
                <a:lnTo>
                  <a:pt x="672764" y="724938"/>
                </a:lnTo>
                <a:lnTo>
                  <a:pt x="650797" y="727684"/>
                </a:lnTo>
                <a:lnTo>
                  <a:pt x="631574" y="727684"/>
                </a:lnTo>
                <a:lnTo>
                  <a:pt x="628829" y="722192"/>
                </a:lnTo>
                <a:lnTo>
                  <a:pt x="620591" y="713954"/>
                </a:lnTo>
                <a:lnTo>
                  <a:pt x="595877" y="711208"/>
                </a:lnTo>
                <a:lnTo>
                  <a:pt x="579401" y="711208"/>
                </a:lnTo>
                <a:close/>
                <a:moveTo>
                  <a:pt x="6181194" y="711208"/>
                </a:moveTo>
                <a:lnTo>
                  <a:pt x="6181194" y="716700"/>
                </a:lnTo>
                <a:lnTo>
                  <a:pt x="6186686" y="716700"/>
                </a:lnTo>
                <a:lnTo>
                  <a:pt x="6189432" y="716700"/>
                </a:lnTo>
                <a:lnTo>
                  <a:pt x="6189432" y="713954"/>
                </a:lnTo>
                <a:lnTo>
                  <a:pt x="6183940" y="711208"/>
                </a:lnTo>
                <a:lnTo>
                  <a:pt x="6181194" y="711208"/>
                </a:lnTo>
                <a:close/>
                <a:moveTo>
                  <a:pt x="5903850" y="711208"/>
                </a:moveTo>
                <a:lnTo>
                  <a:pt x="5898358" y="713954"/>
                </a:lnTo>
                <a:lnTo>
                  <a:pt x="5898358" y="716700"/>
                </a:lnTo>
                <a:lnTo>
                  <a:pt x="5898358" y="719446"/>
                </a:lnTo>
                <a:lnTo>
                  <a:pt x="5903850" y="722192"/>
                </a:lnTo>
                <a:lnTo>
                  <a:pt x="5909342" y="727684"/>
                </a:lnTo>
                <a:lnTo>
                  <a:pt x="5914834" y="727684"/>
                </a:lnTo>
                <a:lnTo>
                  <a:pt x="5914834" y="724938"/>
                </a:lnTo>
                <a:lnTo>
                  <a:pt x="5914834" y="719446"/>
                </a:lnTo>
                <a:lnTo>
                  <a:pt x="5912088" y="713954"/>
                </a:lnTo>
                <a:lnTo>
                  <a:pt x="5909342" y="711208"/>
                </a:lnTo>
                <a:lnTo>
                  <a:pt x="5903850" y="711208"/>
                </a:lnTo>
                <a:close/>
                <a:moveTo>
                  <a:pt x="5758313" y="711208"/>
                </a:moveTo>
                <a:lnTo>
                  <a:pt x="5750075" y="713954"/>
                </a:lnTo>
                <a:lnTo>
                  <a:pt x="5750075" y="716700"/>
                </a:lnTo>
                <a:lnTo>
                  <a:pt x="5752821" y="719446"/>
                </a:lnTo>
                <a:lnTo>
                  <a:pt x="5755567" y="719446"/>
                </a:lnTo>
                <a:lnTo>
                  <a:pt x="5755567" y="722192"/>
                </a:lnTo>
                <a:lnTo>
                  <a:pt x="5758313" y="722192"/>
                </a:lnTo>
                <a:lnTo>
                  <a:pt x="5763805" y="719446"/>
                </a:lnTo>
                <a:lnTo>
                  <a:pt x="5766551" y="711208"/>
                </a:lnTo>
                <a:lnTo>
                  <a:pt x="5758313" y="711208"/>
                </a:lnTo>
                <a:close/>
                <a:moveTo>
                  <a:pt x="5840693" y="705716"/>
                </a:moveTo>
                <a:lnTo>
                  <a:pt x="5832455" y="708462"/>
                </a:lnTo>
                <a:lnTo>
                  <a:pt x="5829709" y="713954"/>
                </a:lnTo>
                <a:lnTo>
                  <a:pt x="5826963" y="716700"/>
                </a:lnTo>
                <a:lnTo>
                  <a:pt x="5826963" y="727684"/>
                </a:lnTo>
                <a:lnTo>
                  <a:pt x="5829709" y="738668"/>
                </a:lnTo>
                <a:lnTo>
                  <a:pt x="5835201" y="744160"/>
                </a:lnTo>
                <a:lnTo>
                  <a:pt x="5843439" y="746906"/>
                </a:lnTo>
                <a:lnTo>
                  <a:pt x="5848931" y="744160"/>
                </a:lnTo>
                <a:lnTo>
                  <a:pt x="5851677" y="735922"/>
                </a:lnTo>
                <a:lnTo>
                  <a:pt x="5854423" y="727684"/>
                </a:lnTo>
                <a:lnTo>
                  <a:pt x="5851677" y="716700"/>
                </a:lnTo>
                <a:lnTo>
                  <a:pt x="5846185" y="711208"/>
                </a:lnTo>
                <a:lnTo>
                  <a:pt x="5840693" y="705716"/>
                </a:lnTo>
                <a:close/>
                <a:moveTo>
                  <a:pt x="5711632" y="702970"/>
                </a:moveTo>
                <a:lnTo>
                  <a:pt x="5714378" y="708462"/>
                </a:lnTo>
                <a:lnTo>
                  <a:pt x="5717124" y="711208"/>
                </a:lnTo>
                <a:lnTo>
                  <a:pt x="5717124" y="708462"/>
                </a:lnTo>
                <a:lnTo>
                  <a:pt x="5717124" y="705716"/>
                </a:lnTo>
                <a:lnTo>
                  <a:pt x="5717124" y="702970"/>
                </a:lnTo>
                <a:lnTo>
                  <a:pt x="5711632" y="702970"/>
                </a:lnTo>
                <a:close/>
                <a:moveTo>
                  <a:pt x="310295" y="700224"/>
                </a:moveTo>
                <a:lnTo>
                  <a:pt x="304803" y="702970"/>
                </a:lnTo>
                <a:lnTo>
                  <a:pt x="304803" y="708462"/>
                </a:lnTo>
                <a:lnTo>
                  <a:pt x="310295" y="708462"/>
                </a:lnTo>
                <a:lnTo>
                  <a:pt x="310295" y="700224"/>
                </a:lnTo>
                <a:close/>
                <a:moveTo>
                  <a:pt x="1540493" y="694732"/>
                </a:moveTo>
                <a:lnTo>
                  <a:pt x="1535002" y="700224"/>
                </a:lnTo>
                <a:lnTo>
                  <a:pt x="1535002" y="705716"/>
                </a:lnTo>
                <a:lnTo>
                  <a:pt x="1535002" y="711208"/>
                </a:lnTo>
                <a:lnTo>
                  <a:pt x="1540493" y="716700"/>
                </a:lnTo>
                <a:lnTo>
                  <a:pt x="1551477" y="716700"/>
                </a:lnTo>
                <a:lnTo>
                  <a:pt x="1554223" y="719446"/>
                </a:lnTo>
                <a:lnTo>
                  <a:pt x="1554223" y="722192"/>
                </a:lnTo>
                <a:lnTo>
                  <a:pt x="1556969" y="722192"/>
                </a:lnTo>
                <a:lnTo>
                  <a:pt x="1559715" y="716700"/>
                </a:lnTo>
                <a:lnTo>
                  <a:pt x="1562461" y="713954"/>
                </a:lnTo>
                <a:lnTo>
                  <a:pt x="1565206" y="708462"/>
                </a:lnTo>
                <a:lnTo>
                  <a:pt x="1565206" y="702970"/>
                </a:lnTo>
                <a:lnTo>
                  <a:pt x="1559715" y="700224"/>
                </a:lnTo>
                <a:lnTo>
                  <a:pt x="1556969" y="694732"/>
                </a:lnTo>
                <a:lnTo>
                  <a:pt x="1540493" y="694732"/>
                </a:lnTo>
                <a:close/>
                <a:moveTo>
                  <a:pt x="790841" y="694732"/>
                </a:moveTo>
                <a:lnTo>
                  <a:pt x="785349" y="697478"/>
                </a:lnTo>
                <a:lnTo>
                  <a:pt x="782603" y="705716"/>
                </a:lnTo>
                <a:lnTo>
                  <a:pt x="782603" y="716700"/>
                </a:lnTo>
                <a:lnTo>
                  <a:pt x="785349" y="724938"/>
                </a:lnTo>
                <a:lnTo>
                  <a:pt x="788095" y="733176"/>
                </a:lnTo>
                <a:lnTo>
                  <a:pt x="793587" y="735922"/>
                </a:lnTo>
                <a:lnTo>
                  <a:pt x="801825" y="733176"/>
                </a:lnTo>
                <a:lnTo>
                  <a:pt x="804571" y="730430"/>
                </a:lnTo>
                <a:lnTo>
                  <a:pt x="807317" y="724938"/>
                </a:lnTo>
                <a:lnTo>
                  <a:pt x="807317" y="713954"/>
                </a:lnTo>
                <a:lnTo>
                  <a:pt x="804571" y="702970"/>
                </a:lnTo>
                <a:lnTo>
                  <a:pt x="801825" y="697478"/>
                </a:lnTo>
                <a:lnTo>
                  <a:pt x="790841" y="694732"/>
                </a:lnTo>
                <a:close/>
                <a:moveTo>
                  <a:pt x="6109798" y="691986"/>
                </a:moveTo>
                <a:lnTo>
                  <a:pt x="6109798" y="694732"/>
                </a:lnTo>
                <a:lnTo>
                  <a:pt x="6109798" y="700224"/>
                </a:lnTo>
                <a:lnTo>
                  <a:pt x="6112544" y="697478"/>
                </a:lnTo>
                <a:lnTo>
                  <a:pt x="6112544" y="691986"/>
                </a:lnTo>
                <a:lnTo>
                  <a:pt x="6109798" y="691986"/>
                </a:lnTo>
                <a:close/>
                <a:moveTo>
                  <a:pt x="5659458" y="691986"/>
                </a:moveTo>
                <a:lnTo>
                  <a:pt x="5662204" y="697478"/>
                </a:lnTo>
                <a:lnTo>
                  <a:pt x="5664950" y="697478"/>
                </a:lnTo>
                <a:lnTo>
                  <a:pt x="5664950" y="694732"/>
                </a:lnTo>
                <a:lnTo>
                  <a:pt x="5667696" y="691986"/>
                </a:lnTo>
                <a:lnTo>
                  <a:pt x="5664950" y="691986"/>
                </a:lnTo>
                <a:lnTo>
                  <a:pt x="5659458" y="691986"/>
                </a:lnTo>
                <a:close/>
                <a:moveTo>
                  <a:pt x="1471844" y="689240"/>
                </a:moveTo>
                <a:lnTo>
                  <a:pt x="1466353" y="691986"/>
                </a:lnTo>
                <a:lnTo>
                  <a:pt x="1458113" y="691986"/>
                </a:lnTo>
                <a:lnTo>
                  <a:pt x="1458113" y="694732"/>
                </a:lnTo>
                <a:lnTo>
                  <a:pt x="1449877" y="694732"/>
                </a:lnTo>
                <a:lnTo>
                  <a:pt x="1444383" y="697478"/>
                </a:lnTo>
                <a:lnTo>
                  <a:pt x="1441637" y="702970"/>
                </a:lnTo>
                <a:lnTo>
                  <a:pt x="1438891" y="708462"/>
                </a:lnTo>
                <a:lnTo>
                  <a:pt x="1433400" y="708462"/>
                </a:lnTo>
                <a:lnTo>
                  <a:pt x="1427907" y="711208"/>
                </a:lnTo>
                <a:lnTo>
                  <a:pt x="1416924" y="719446"/>
                </a:lnTo>
                <a:lnTo>
                  <a:pt x="1411434" y="724938"/>
                </a:lnTo>
                <a:lnTo>
                  <a:pt x="1411434" y="730430"/>
                </a:lnTo>
                <a:lnTo>
                  <a:pt x="1411434" y="735922"/>
                </a:lnTo>
                <a:lnTo>
                  <a:pt x="1416924" y="741414"/>
                </a:lnTo>
                <a:lnTo>
                  <a:pt x="1419670" y="738668"/>
                </a:lnTo>
                <a:lnTo>
                  <a:pt x="1422416" y="738668"/>
                </a:lnTo>
                <a:lnTo>
                  <a:pt x="1422416" y="744160"/>
                </a:lnTo>
                <a:lnTo>
                  <a:pt x="1427907" y="744160"/>
                </a:lnTo>
                <a:lnTo>
                  <a:pt x="1427907" y="746906"/>
                </a:lnTo>
                <a:lnTo>
                  <a:pt x="1430655" y="752398"/>
                </a:lnTo>
                <a:lnTo>
                  <a:pt x="1444383" y="752398"/>
                </a:lnTo>
                <a:lnTo>
                  <a:pt x="1455368" y="749652"/>
                </a:lnTo>
                <a:lnTo>
                  <a:pt x="1458113" y="735922"/>
                </a:lnTo>
                <a:lnTo>
                  <a:pt x="1460859" y="738668"/>
                </a:lnTo>
                <a:lnTo>
                  <a:pt x="1466353" y="735922"/>
                </a:lnTo>
                <a:lnTo>
                  <a:pt x="1480081" y="735922"/>
                </a:lnTo>
                <a:lnTo>
                  <a:pt x="1477335" y="733176"/>
                </a:lnTo>
                <a:lnTo>
                  <a:pt x="1480081" y="733176"/>
                </a:lnTo>
                <a:lnTo>
                  <a:pt x="1482829" y="733176"/>
                </a:lnTo>
                <a:lnTo>
                  <a:pt x="1485574" y="733176"/>
                </a:lnTo>
                <a:lnTo>
                  <a:pt x="1493811" y="741414"/>
                </a:lnTo>
                <a:lnTo>
                  <a:pt x="1507541" y="744160"/>
                </a:lnTo>
                <a:lnTo>
                  <a:pt x="1515779" y="741414"/>
                </a:lnTo>
                <a:lnTo>
                  <a:pt x="1518526" y="741414"/>
                </a:lnTo>
                <a:lnTo>
                  <a:pt x="1524017" y="738668"/>
                </a:lnTo>
                <a:lnTo>
                  <a:pt x="1524017" y="727684"/>
                </a:lnTo>
                <a:lnTo>
                  <a:pt x="1521272" y="716700"/>
                </a:lnTo>
                <a:lnTo>
                  <a:pt x="1504796" y="711208"/>
                </a:lnTo>
                <a:lnTo>
                  <a:pt x="1507541" y="708462"/>
                </a:lnTo>
                <a:lnTo>
                  <a:pt x="1507541" y="700224"/>
                </a:lnTo>
                <a:lnTo>
                  <a:pt x="1502050" y="697478"/>
                </a:lnTo>
                <a:lnTo>
                  <a:pt x="1499304" y="694732"/>
                </a:lnTo>
                <a:lnTo>
                  <a:pt x="1496557" y="691986"/>
                </a:lnTo>
                <a:lnTo>
                  <a:pt x="1491065" y="691986"/>
                </a:lnTo>
                <a:lnTo>
                  <a:pt x="1491065" y="689240"/>
                </a:lnTo>
                <a:lnTo>
                  <a:pt x="1488320" y="689240"/>
                </a:lnTo>
                <a:lnTo>
                  <a:pt x="1488320" y="691986"/>
                </a:lnTo>
                <a:lnTo>
                  <a:pt x="1485574" y="691986"/>
                </a:lnTo>
                <a:lnTo>
                  <a:pt x="1480081" y="689240"/>
                </a:lnTo>
                <a:lnTo>
                  <a:pt x="1471844" y="689240"/>
                </a:lnTo>
                <a:close/>
                <a:moveTo>
                  <a:pt x="900680" y="689240"/>
                </a:moveTo>
                <a:lnTo>
                  <a:pt x="895189" y="691986"/>
                </a:lnTo>
                <a:lnTo>
                  <a:pt x="895189" y="700224"/>
                </a:lnTo>
                <a:lnTo>
                  <a:pt x="897934" y="697478"/>
                </a:lnTo>
                <a:lnTo>
                  <a:pt x="900680" y="700224"/>
                </a:lnTo>
                <a:lnTo>
                  <a:pt x="903426" y="700224"/>
                </a:lnTo>
                <a:lnTo>
                  <a:pt x="906173" y="697478"/>
                </a:lnTo>
                <a:lnTo>
                  <a:pt x="911664" y="697478"/>
                </a:lnTo>
                <a:lnTo>
                  <a:pt x="908919" y="691986"/>
                </a:lnTo>
                <a:lnTo>
                  <a:pt x="903426" y="689240"/>
                </a:lnTo>
                <a:lnTo>
                  <a:pt x="900680" y="689240"/>
                </a:lnTo>
                <a:close/>
                <a:moveTo>
                  <a:pt x="5692410" y="689240"/>
                </a:moveTo>
                <a:lnTo>
                  <a:pt x="5692410" y="691986"/>
                </a:lnTo>
                <a:lnTo>
                  <a:pt x="5697902" y="694732"/>
                </a:lnTo>
                <a:lnTo>
                  <a:pt x="5700648" y="691986"/>
                </a:lnTo>
                <a:lnTo>
                  <a:pt x="5700648" y="689240"/>
                </a:lnTo>
                <a:lnTo>
                  <a:pt x="5695156" y="689240"/>
                </a:lnTo>
                <a:lnTo>
                  <a:pt x="5692410" y="689240"/>
                </a:lnTo>
                <a:close/>
                <a:moveTo>
                  <a:pt x="5678680" y="689240"/>
                </a:moveTo>
                <a:lnTo>
                  <a:pt x="5678680" y="694732"/>
                </a:lnTo>
                <a:lnTo>
                  <a:pt x="5681426" y="691986"/>
                </a:lnTo>
                <a:lnTo>
                  <a:pt x="5684172" y="689240"/>
                </a:lnTo>
                <a:lnTo>
                  <a:pt x="5678680" y="689240"/>
                </a:lnTo>
                <a:close/>
                <a:moveTo>
                  <a:pt x="5189896" y="689240"/>
                </a:moveTo>
                <a:lnTo>
                  <a:pt x="5181658" y="691986"/>
                </a:lnTo>
                <a:lnTo>
                  <a:pt x="5176166" y="705716"/>
                </a:lnTo>
                <a:lnTo>
                  <a:pt x="5173420" y="705716"/>
                </a:lnTo>
                <a:lnTo>
                  <a:pt x="5167928" y="705716"/>
                </a:lnTo>
                <a:lnTo>
                  <a:pt x="5156944" y="705716"/>
                </a:lnTo>
                <a:lnTo>
                  <a:pt x="5156944" y="708462"/>
                </a:lnTo>
                <a:lnTo>
                  <a:pt x="5156944" y="711208"/>
                </a:lnTo>
                <a:lnTo>
                  <a:pt x="5154198" y="711208"/>
                </a:lnTo>
                <a:lnTo>
                  <a:pt x="5151452" y="711208"/>
                </a:lnTo>
                <a:lnTo>
                  <a:pt x="5148706" y="716700"/>
                </a:lnTo>
                <a:lnTo>
                  <a:pt x="5148706" y="724938"/>
                </a:lnTo>
                <a:lnTo>
                  <a:pt x="5143214" y="724938"/>
                </a:lnTo>
                <a:lnTo>
                  <a:pt x="5148706" y="711208"/>
                </a:lnTo>
                <a:lnTo>
                  <a:pt x="5140468" y="702970"/>
                </a:lnTo>
                <a:lnTo>
                  <a:pt x="5129485" y="697478"/>
                </a:lnTo>
                <a:lnTo>
                  <a:pt x="5121247" y="700224"/>
                </a:lnTo>
                <a:lnTo>
                  <a:pt x="5115755" y="702970"/>
                </a:lnTo>
                <a:lnTo>
                  <a:pt x="5113009" y="705716"/>
                </a:lnTo>
                <a:lnTo>
                  <a:pt x="5113009" y="716700"/>
                </a:lnTo>
                <a:lnTo>
                  <a:pt x="5115755" y="724938"/>
                </a:lnTo>
                <a:lnTo>
                  <a:pt x="5129485" y="730430"/>
                </a:lnTo>
                <a:lnTo>
                  <a:pt x="5129485" y="735922"/>
                </a:lnTo>
                <a:lnTo>
                  <a:pt x="5129485" y="741414"/>
                </a:lnTo>
                <a:lnTo>
                  <a:pt x="5134976" y="744160"/>
                </a:lnTo>
                <a:lnTo>
                  <a:pt x="5137722" y="746906"/>
                </a:lnTo>
                <a:lnTo>
                  <a:pt x="5137722" y="749652"/>
                </a:lnTo>
                <a:lnTo>
                  <a:pt x="5143214" y="749652"/>
                </a:lnTo>
                <a:lnTo>
                  <a:pt x="5143214" y="752398"/>
                </a:lnTo>
                <a:lnTo>
                  <a:pt x="5145960" y="752398"/>
                </a:lnTo>
                <a:lnTo>
                  <a:pt x="5148706" y="752398"/>
                </a:lnTo>
                <a:lnTo>
                  <a:pt x="5151452" y="749652"/>
                </a:lnTo>
                <a:lnTo>
                  <a:pt x="5156944" y="752398"/>
                </a:lnTo>
                <a:lnTo>
                  <a:pt x="5162436" y="752398"/>
                </a:lnTo>
                <a:lnTo>
                  <a:pt x="5170674" y="752398"/>
                </a:lnTo>
                <a:lnTo>
                  <a:pt x="5176166" y="749652"/>
                </a:lnTo>
                <a:lnTo>
                  <a:pt x="5176166" y="746906"/>
                </a:lnTo>
                <a:lnTo>
                  <a:pt x="5184404" y="746906"/>
                </a:lnTo>
                <a:lnTo>
                  <a:pt x="5189896" y="744160"/>
                </a:lnTo>
                <a:lnTo>
                  <a:pt x="5192642" y="741414"/>
                </a:lnTo>
                <a:lnTo>
                  <a:pt x="5195388" y="733176"/>
                </a:lnTo>
                <a:lnTo>
                  <a:pt x="5200880" y="733176"/>
                </a:lnTo>
                <a:lnTo>
                  <a:pt x="5206372" y="730430"/>
                </a:lnTo>
                <a:lnTo>
                  <a:pt x="5220102" y="722192"/>
                </a:lnTo>
                <a:lnTo>
                  <a:pt x="5222848" y="716700"/>
                </a:lnTo>
                <a:lnTo>
                  <a:pt x="5222848" y="711208"/>
                </a:lnTo>
                <a:lnTo>
                  <a:pt x="5222848" y="705716"/>
                </a:lnTo>
                <a:lnTo>
                  <a:pt x="5217356" y="702970"/>
                </a:lnTo>
                <a:lnTo>
                  <a:pt x="5214610" y="702970"/>
                </a:lnTo>
                <a:lnTo>
                  <a:pt x="5214610" y="705716"/>
                </a:lnTo>
                <a:lnTo>
                  <a:pt x="5211864" y="705716"/>
                </a:lnTo>
                <a:lnTo>
                  <a:pt x="5211864" y="697478"/>
                </a:lnTo>
                <a:lnTo>
                  <a:pt x="5206372" y="697478"/>
                </a:lnTo>
                <a:lnTo>
                  <a:pt x="5206372" y="694732"/>
                </a:lnTo>
                <a:lnTo>
                  <a:pt x="5203626" y="689240"/>
                </a:lnTo>
                <a:lnTo>
                  <a:pt x="5189896" y="689240"/>
                </a:lnTo>
                <a:close/>
                <a:moveTo>
                  <a:pt x="722192" y="686494"/>
                </a:moveTo>
                <a:lnTo>
                  <a:pt x="722192" y="691986"/>
                </a:lnTo>
                <a:lnTo>
                  <a:pt x="727684" y="691986"/>
                </a:lnTo>
                <a:lnTo>
                  <a:pt x="730430" y="691986"/>
                </a:lnTo>
                <a:lnTo>
                  <a:pt x="733176" y="686494"/>
                </a:lnTo>
                <a:lnTo>
                  <a:pt x="722192" y="686494"/>
                </a:lnTo>
                <a:close/>
                <a:moveTo>
                  <a:pt x="1005028" y="683748"/>
                </a:moveTo>
                <a:lnTo>
                  <a:pt x="969330" y="686494"/>
                </a:lnTo>
                <a:lnTo>
                  <a:pt x="952854" y="689240"/>
                </a:lnTo>
                <a:lnTo>
                  <a:pt x="936378" y="694732"/>
                </a:lnTo>
                <a:lnTo>
                  <a:pt x="922648" y="700224"/>
                </a:lnTo>
                <a:lnTo>
                  <a:pt x="919902" y="702970"/>
                </a:lnTo>
                <a:lnTo>
                  <a:pt x="917156" y="708462"/>
                </a:lnTo>
                <a:lnTo>
                  <a:pt x="919902" y="711208"/>
                </a:lnTo>
                <a:lnTo>
                  <a:pt x="919902" y="716700"/>
                </a:lnTo>
                <a:lnTo>
                  <a:pt x="933632" y="727684"/>
                </a:lnTo>
                <a:lnTo>
                  <a:pt x="936378" y="722192"/>
                </a:lnTo>
                <a:lnTo>
                  <a:pt x="936378" y="716700"/>
                </a:lnTo>
                <a:lnTo>
                  <a:pt x="944616" y="708462"/>
                </a:lnTo>
                <a:lnTo>
                  <a:pt x="955600" y="705716"/>
                </a:lnTo>
                <a:lnTo>
                  <a:pt x="969330" y="705716"/>
                </a:lnTo>
                <a:lnTo>
                  <a:pt x="980314" y="705716"/>
                </a:lnTo>
                <a:lnTo>
                  <a:pt x="994043" y="702970"/>
                </a:lnTo>
                <a:lnTo>
                  <a:pt x="1002281" y="694732"/>
                </a:lnTo>
                <a:lnTo>
                  <a:pt x="1005028" y="691986"/>
                </a:lnTo>
                <a:lnTo>
                  <a:pt x="1005028" y="683748"/>
                </a:lnTo>
                <a:close/>
                <a:moveTo>
                  <a:pt x="5961516" y="683748"/>
                </a:moveTo>
                <a:lnTo>
                  <a:pt x="5961516" y="689240"/>
                </a:lnTo>
                <a:lnTo>
                  <a:pt x="5958770" y="694732"/>
                </a:lnTo>
                <a:lnTo>
                  <a:pt x="5950532" y="700224"/>
                </a:lnTo>
                <a:lnTo>
                  <a:pt x="5920326" y="708462"/>
                </a:lnTo>
                <a:lnTo>
                  <a:pt x="5920326" y="722192"/>
                </a:lnTo>
                <a:lnTo>
                  <a:pt x="5939548" y="719446"/>
                </a:lnTo>
                <a:lnTo>
                  <a:pt x="5961516" y="716700"/>
                </a:lnTo>
                <a:lnTo>
                  <a:pt x="5983483" y="716700"/>
                </a:lnTo>
                <a:lnTo>
                  <a:pt x="6002705" y="716700"/>
                </a:lnTo>
                <a:lnTo>
                  <a:pt x="6008197" y="722192"/>
                </a:lnTo>
                <a:lnTo>
                  <a:pt x="6013689" y="727684"/>
                </a:lnTo>
                <a:lnTo>
                  <a:pt x="6038403" y="730430"/>
                </a:lnTo>
                <a:lnTo>
                  <a:pt x="6054879" y="730430"/>
                </a:lnTo>
                <a:lnTo>
                  <a:pt x="6071355" y="727684"/>
                </a:lnTo>
                <a:lnTo>
                  <a:pt x="6076847" y="724938"/>
                </a:lnTo>
                <a:lnTo>
                  <a:pt x="6079593" y="727684"/>
                </a:lnTo>
                <a:lnTo>
                  <a:pt x="6085085" y="722192"/>
                </a:lnTo>
                <a:lnTo>
                  <a:pt x="6082339" y="719446"/>
                </a:lnTo>
                <a:lnTo>
                  <a:pt x="6090577" y="713954"/>
                </a:lnTo>
                <a:lnTo>
                  <a:pt x="6098815" y="708462"/>
                </a:lnTo>
                <a:lnTo>
                  <a:pt x="6115290" y="708462"/>
                </a:lnTo>
                <a:lnTo>
                  <a:pt x="6137258" y="711208"/>
                </a:lnTo>
                <a:lnTo>
                  <a:pt x="6148242" y="711208"/>
                </a:lnTo>
                <a:lnTo>
                  <a:pt x="6156480" y="711208"/>
                </a:lnTo>
                <a:lnTo>
                  <a:pt x="6161972" y="705716"/>
                </a:lnTo>
                <a:lnTo>
                  <a:pt x="6164718" y="700224"/>
                </a:lnTo>
                <a:lnTo>
                  <a:pt x="6161972" y="697478"/>
                </a:lnTo>
                <a:lnTo>
                  <a:pt x="6153734" y="694732"/>
                </a:lnTo>
                <a:lnTo>
                  <a:pt x="6134512" y="691986"/>
                </a:lnTo>
                <a:lnTo>
                  <a:pt x="6137258" y="689240"/>
                </a:lnTo>
                <a:lnTo>
                  <a:pt x="6123528" y="689240"/>
                </a:lnTo>
                <a:lnTo>
                  <a:pt x="6134512" y="691986"/>
                </a:lnTo>
                <a:lnTo>
                  <a:pt x="6126274" y="697478"/>
                </a:lnTo>
                <a:lnTo>
                  <a:pt x="6120782" y="702970"/>
                </a:lnTo>
                <a:lnTo>
                  <a:pt x="6112544" y="702970"/>
                </a:lnTo>
                <a:lnTo>
                  <a:pt x="6093323" y="697478"/>
                </a:lnTo>
                <a:lnTo>
                  <a:pt x="6079593" y="694732"/>
                </a:lnTo>
                <a:lnTo>
                  <a:pt x="6063117" y="697478"/>
                </a:lnTo>
                <a:lnTo>
                  <a:pt x="6057625" y="705716"/>
                </a:lnTo>
                <a:lnTo>
                  <a:pt x="6052133" y="711208"/>
                </a:lnTo>
                <a:lnTo>
                  <a:pt x="6046641" y="711208"/>
                </a:lnTo>
                <a:lnTo>
                  <a:pt x="6032911" y="711208"/>
                </a:lnTo>
                <a:lnTo>
                  <a:pt x="6019181" y="708462"/>
                </a:lnTo>
                <a:lnTo>
                  <a:pt x="5991721" y="700224"/>
                </a:lnTo>
                <a:lnTo>
                  <a:pt x="5972500" y="691986"/>
                </a:lnTo>
                <a:lnTo>
                  <a:pt x="5961516" y="683748"/>
                </a:lnTo>
                <a:close/>
                <a:moveTo>
                  <a:pt x="5074565" y="683748"/>
                </a:moveTo>
                <a:lnTo>
                  <a:pt x="5074565" y="689240"/>
                </a:lnTo>
                <a:lnTo>
                  <a:pt x="5074565" y="691986"/>
                </a:lnTo>
                <a:lnTo>
                  <a:pt x="5074565" y="694732"/>
                </a:lnTo>
                <a:lnTo>
                  <a:pt x="5080057" y="691986"/>
                </a:lnTo>
                <a:lnTo>
                  <a:pt x="5080057" y="689240"/>
                </a:lnTo>
                <a:lnTo>
                  <a:pt x="5077311" y="683748"/>
                </a:lnTo>
                <a:lnTo>
                  <a:pt x="5074565" y="683748"/>
                </a:lnTo>
                <a:close/>
                <a:moveTo>
                  <a:pt x="1430655" y="672764"/>
                </a:moveTo>
                <a:lnTo>
                  <a:pt x="1419670" y="675510"/>
                </a:lnTo>
                <a:lnTo>
                  <a:pt x="1416924" y="681002"/>
                </a:lnTo>
                <a:lnTo>
                  <a:pt x="1408686" y="683748"/>
                </a:lnTo>
                <a:lnTo>
                  <a:pt x="1408686" y="689240"/>
                </a:lnTo>
                <a:lnTo>
                  <a:pt x="1414179" y="689240"/>
                </a:lnTo>
                <a:lnTo>
                  <a:pt x="1416924" y="694732"/>
                </a:lnTo>
                <a:lnTo>
                  <a:pt x="1419670" y="702970"/>
                </a:lnTo>
                <a:lnTo>
                  <a:pt x="1425162" y="705716"/>
                </a:lnTo>
                <a:lnTo>
                  <a:pt x="1430655" y="705716"/>
                </a:lnTo>
                <a:lnTo>
                  <a:pt x="1441637" y="700224"/>
                </a:lnTo>
                <a:lnTo>
                  <a:pt x="1447130" y="691986"/>
                </a:lnTo>
                <a:lnTo>
                  <a:pt x="1452622" y="683748"/>
                </a:lnTo>
                <a:lnTo>
                  <a:pt x="1444383" y="678256"/>
                </a:lnTo>
                <a:lnTo>
                  <a:pt x="1438891" y="675510"/>
                </a:lnTo>
                <a:lnTo>
                  <a:pt x="1430655" y="672764"/>
                </a:lnTo>
                <a:close/>
                <a:moveTo>
                  <a:pt x="966584" y="670018"/>
                </a:moveTo>
                <a:lnTo>
                  <a:pt x="963838" y="672764"/>
                </a:lnTo>
                <a:lnTo>
                  <a:pt x="961092" y="675510"/>
                </a:lnTo>
                <a:lnTo>
                  <a:pt x="966584" y="675510"/>
                </a:lnTo>
                <a:lnTo>
                  <a:pt x="966584" y="670018"/>
                </a:lnTo>
                <a:close/>
                <a:moveTo>
                  <a:pt x="5664950" y="670018"/>
                </a:moveTo>
                <a:lnTo>
                  <a:pt x="5664950" y="675510"/>
                </a:lnTo>
                <a:lnTo>
                  <a:pt x="5670442" y="675510"/>
                </a:lnTo>
                <a:lnTo>
                  <a:pt x="5670442" y="670018"/>
                </a:lnTo>
                <a:lnTo>
                  <a:pt x="5664950" y="670018"/>
                </a:lnTo>
                <a:close/>
                <a:moveTo>
                  <a:pt x="5272275" y="670018"/>
                </a:moveTo>
                <a:lnTo>
                  <a:pt x="5269529" y="675510"/>
                </a:lnTo>
                <a:lnTo>
                  <a:pt x="5269529" y="678256"/>
                </a:lnTo>
                <a:lnTo>
                  <a:pt x="5272275" y="678256"/>
                </a:lnTo>
                <a:lnTo>
                  <a:pt x="5275021" y="675510"/>
                </a:lnTo>
                <a:lnTo>
                  <a:pt x="5275021" y="670018"/>
                </a:lnTo>
                <a:lnTo>
                  <a:pt x="5272275" y="670018"/>
                </a:lnTo>
                <a:close/>
                <a:moveTo>
                  <a:pt x="5096533" y="667272"/>
                </a:moveTo>
                <a:lnTo>
                  <a:pt x="5096533" y="675510"/>
                </a:lnTo>
                <a:lnTo>
                  <a:pt x="5099279" y="675510"/>
                </a:lnTo>
                <a:lnTo>
                  <a:pt x="5102025" y="675510"/>
                </a:lnTo>
                <a:lnTo>
                  <a:pt x="5102025" y="670018"/>
                </a:lnTo>
                <a:lnTo>
                  <a:pt x="5099279" y="667272"/>
                </a:lnTo>
                <a:lnTo>
                  <a:pt x="5096533" y="667272"/>
                </a:lnTo>
                <a:close/>
                <a:moveTo>
                  <a:pt x="5110263" y="664526"/>
                </a:moveTo>
                <a:lnTo>
                  <a:pt x="5110263" y="667272"/>
                </a:lnTo>
                <a:lnTo>
                  <a:pt x="5107517" y="670018"/>
                </a:lnTo>
                <a:lnTo>
                  <a:pt x="5110263" y="675510"/>
                </a:lnTo>
                <a:lnTo>
                  <a:pt x="5115755" y="675510"/>
                </a:lnTo>
                <a:lnTo>
                  <a:pt x="5118501" y="672764"/>
                </a:lnTo>
                <a:lnTo>
                  <a:pt x="5118501" y="667272"/>
                </a:lnTo>
                <a:lnTo>
                  <a:pt x="5115755" y="667272"/>
                </a:lnTo>
                <a:lnTo>
                  <a:pt x="5113009" y="664526"/>
                </a:lnTo>
                <a:lnTo>
                  <a:pt x="5110263" y="664526"/>
                </a:lnTo>
                <a:close/>
                <a:moveTo>
                  <a:pt x="777112" y="664526"/>
                </a:moveTo>
                <a:lnTo>
                  <a:pt x="777112" y="667272"/>
                </a:lnTo>
                <a:lnTo>
                  <a:pt x="774366" y="667272"/>
                </a:lnTo>
                <a:lnTo>
                  <a:pt x="774366" y="672764"/>
                </a:lnTo>
                <a:lnTo>
                  <a:pt x="779857" y="672764"/>
                </a:lnTo>
                <a:lnTo>
                  <a:pt x="779857" y="670018"/>
                </a:lnTo>
                <a:lnTo>
                  <a:pt x="782603" y="667272"/>
                </a:lnTo>
                <a:lnTo>
                  <a:pt x="779857" y="667272"/>
                </a:lnTo>
                <a:lnTo>
                  <a:pt x="779857" y="664526"/>
                </a:lnTo>
                <a:lnTo>
                  <a:pt x="777112" y="664526"/>
                </a:lnTo>
                <a:close/>
                <a:moveTo>
                  <a:pt x="5145960" y="659034"/>
                </a:moveTo>
                <a:lnTo>
                  <a:pt x="5134976" y="661780"/>
                </a:lnTo>
                <a:lnTo>
                  <a:pt x="5132230" y="667272"/>
                </a:lnTo>
                <a:lnTo>
                  <a:pt x="5132230" y="670018"/>
                </a:lnTo>
                <a:lnTo>
                  <a:pt x="5129485" y="672764"/>
                </a:lnTo>
                <a:lnTo>
                  <a:pt x="5129485" y="678256"/>
                </a:lnTo>
                <a:lnTo>
                  <a:pt x="5126739" y="683748"/>
                </a:lnTo>
                <a:lnTo>
                  <a:pt x="5132230" y="689240"/>
                </a:lnTo>
                <a:lnTo>
                  <a:pt x="5134976" y="694732"/>
                </a:lnTo>
                <a:lnTo>
                  <a:pt x="5143214" y="697478"/>
                </a:lnTo>
                <a:lnTo>
                  <a:pt x="5148706" y="700224"/>
                </a:lnTo>
                <a:lnTo>
                  <a:pt x="5151452" y="697478"/>
                </a:lnTo>
                <a:lnTo>
                  <a:pt x="5159690" y="697478"/>
                </a:lnTo>
                <a:lnTo>
                  <a:pt x="5159690" y="694732"/>
                </a:lnTo>
                <a:lnTo>
                  <a:pt x="5165182" y="689240"/>
                </a:lnTo>
                <a:lnTo>
                  <a:pt x="5170674" y="686494"/>
                </a:lnTo>
                <a:lnTo>
                  <a:pt x="5170674" y="678256"/>
                </a:lnTo>
                <a:lnTo>
                  <a:pt x="5167928" y="678256"/>
                </a:lnTo>
                <a:lnTo>
                  <a:pt x="5167928" y="675510"/>
                </a:lnTo>
                <a:lnTo>
                  <a:pt x="5167928" y="670018"/>
                </a:lnTo>
                <a:lnTo>
                  <a:pt x="5162436" y="664526"/>
                </a:lnTo>
                <a:lnTo>
                  <a:pt x="5159690" y="659034"/>
                </a:lnTo>
                <a:lnTo>
                  <a:pt x="5145960" y="659034"/>
                </a:lnTo>
                <a:close/>
                <a:moveTo>
                  <a:pt x="1562461" y="656288"/>
                </a:moveTo>
                <a:lnTo>
                  <a:pt x="1559715" y="659034"/>
                </a:lnTo>
                <a:lnTo>
                  <a:pt x="1562461" y="664526"/>
                </a:lnTo>
                <a:lnTo>
                  <a:pt x="1567952" y="667272"/>
                </a:lnTo>
                <a:lnTo>
                  <a:pt x="1570699" y="664526"/>
                </a:lnTo>
                <a:lnTo>
                  <a:pt x="1570699" y="656288"/>
                </a:lnTo>
                <a:lnTo>
                  <a:pt x="1562461" y="656288"/>
                </a:lnTo>
                <a:close/>
                <a:moveTo>
                  <a:pt x="5755567" y="653542"/>
                </a:moveTo>
                <a:lnTo>
                  <a:pt x="5752821" y="656288"/>
                </a:lnTo>
                <a:lnTo>
                  <a:pt x="5750075" y="659034"/>
                </a:lnTo>
                <a:lnTo>
                  <a:pt x="5755567" y="659034"/>
                </a:lnTo>
                <a:lnTo>
                  <a:pt x="5755567" y="653542"/>
                </a:lnTo>
                <a:close/>
                <a:moveTo>
                  <a:pt x="5662204" y="653542"/>
                </a:moveTo>
                <a:lnTo>
                  <a:pt x="5670442" y="656288"/>
                </a:lnTo>
                <a:lnTo>
                  <a:pt x="5673188" y="656288"/>
                </a:lnTo>
                <a:lnTo>
                  <a:pt x="5678680" y="653542"/>
                </a:lnTo>
                <a:lnTo>
                  <a:pt x="5670442" y="653542"/>
                </a:lnTo>
                <a:lnTo>
                  <a:pt x="5662204" y="653542"/>
                </a:lnTo>
                <a:close/>
                <a:moveTo>
                  <a:pt x="5181658" y="653542"/>
                </a:moveTo>
                <a:lnTo>
                  <a:pt x="5187150" y="653542"/>
                </a:lnTo>
                <a:lnTo>
                  <a:pt x="5187150" y="659034"/>
                </a:lnTo>
                <a:lnTo>
                  <a:pt x="5181658" y="659034"/>
                </a:lnTo>
                <a:lnTo>
                  <a:pt x="5181658" y="653542"/>
                </a:lnTo>
                <a:close/>
                <a:moveTo>
                  <a:pt x="5121247" y="653542"/>
                </a:moveTo>
                <a:lnTo>
                  <a:pt x="5121247" y="656288"/>
                </a:lnTo>
                <a:lnTo>
                  <a:pt x="5118501" y="656288"/>
                </a:lnTo>
                <a:lnTo>
                  <a:pt x="5118501" y="659034"/>
                </a:lnTo>
                <a:lnTo>
                  <a:pt x="5121247" y="659034"/>
                </a:lnTo>
                <a:lnTo>
                  <a:pt x="5123993" y="659034"/>
                </a:lnTo>
                <a:lnTo>
                  <a:pt x="5126739" y="659034"/>
                </a:lnTo>
                <a:lnTo>
                  <a:pt x="5126739" y="656288"/>
                </a:lnTo>
                <a:lnTo>
                  <a:pt x="5123993" y="656288"/>
                </a:lnTo>
                <a:lnTo>
                  <a:pt x="5123993" y="653542"/>
                </a:lnTo>
                <a:lnTo>
                  <a:pt x="5121247" y="653542"/>
                </a:lnTo>
                <a:close/>
                <a:moveTo>
                  <a:pt x="5717124" y="648050"/>
                </a:moveTo>
                <a:lnTo>
                  <a:pt x="5719870" y="650796"/>
                </a:lnTo>
                <a:lnTo>
                  <a:pt x="5728108" y="653542"/>
                </a:lnTo>
                <a:lnTo>
                  <a:pt x="5728108" y="650796"/>
                </a:lnTo>
                <a:lnTo>
                  <a:pt x="5728108" y="648050"/>
                </a:lnTo>
                <a:lnTo>
                  <a:pt x="5717124" y="648050"/>
                </a:lnTo>
                <a:close/>
                <a:moveTo>
                  <a:pt x="5596301" y="648050"/>
                </a:moveTo>
                <a:lnTo>
                  <a:pt x="5593555" y="650796"/>
                </a:lnTo>
                <a:lnTo>
                  <a:pt x="5599047" y="653542"/>
                </a:lnTo>
                <a:lnTo>
                  <a:pt x="5601793" y="653542"/>
                </a:lnTo>
                <a:lnTo>
                  <a:pt x="5604539" y="650796"/>
                </a:lnTo>
                <a:lnTo>
                  <a:pt x="5599047" y="648050"/>
                </a:lnTo>
                <a:lnTo>
                  <a:pt x="5596301" y="648050"/>
                </a:lnTo>
                <a:close/>
                <a:moveTo>
                  <a:pt x="1545985" y="642559"/>
                </a:moveTo>
                <a:lnTo>
                  <a:pt x="1543239" y="648051"/>
                </a:lnTo>
                <a:lnTo>
                  <a:pt x="1545985" y="648051"/>
                </a:lnTo>
                <a:lnTo>
                  <a:pt x="1551477" y="650797"/>
                </a:lnTo>
                <a:lnTo>
                  <a:pt x="1551477" y="642559"/>
                </a:lnTo>
                <a:lnTo>
                  <a:pt x="1545985" y="642559"/>
                </a:lnTo>
                <a:close/>
                <a:moveTo>
                  <a:pt x="741414" y="642559"/>
                </a:moveTo>
                <a:lnTo>
                  <a:pt x="741414" y="650797"/>
                </a:lnTo>
                <a:lnTo>
                  <a:pt x="746906" y="648051"/>
                </a:lnTo>
                <a:lnTo>
                  <a:pt x="746906" y="642559"/>
                </a:lnTo>
                <a:lnTo>
                  <a:pt x="741414" y="642559"/>
                </a:lnTo>
                <a:close/>
                <a:moveTo>
                  <a:pt x="5739091" y="642558"/>
                </a:moveTo>
                <a:lnTo>
                  <a:pt x="5739091" y="653542"/>
                </a:lnTo>
                <a:lnTo>
                  <a:pt x="5741837" y="650796"/>
                </a:lnTo>
                <a:lnTo>
                  <a:pt x="5741837" y="648050"/>
                </a:lnTo>
                <a:lnTo>
                  <a:pt x="5744583" y="642558"/>
                </a:lnTo>
                <a:lnTo>
                  <a:pt x="5739091" y="642558"/>
                </a:lnTo>
                <a:close/>
                <a:moveTo>
                  <a:pt x="1271389" y="637067"/>
                </a:moveTo>
                <a:lnTo>
                  <a:pt x="1271389" y="642559"/>
                </a:lnTo>
                <a:lnTo>
                  <a:pt x="1276880" y="642559"/>
                </a:lnTo>
                <a:lnTo>
                  <a:pt x="1276880" y="637067"/>
                </a:lnTo>
                <a:lnTo>
                  <a:pt x="1271389" y="637067"/>
                </a:lnTo>
                <a:close/>
                <a:moveTo>
                  <a:pt x="681002" y="637067"/>
                </a:moveTo>
                <a:lnTo>
                  <a:pt x="681002" y="642559"/>
                </a:lnTo>
                <a:lnTo>
                  <a:pt x="686494" y="642559"/>
                </a:lnTo>
                <a:lnTo>
                  <a:pt x="686494" y="637067"/>
                </a:lnTo>
                <a:lnTo>
                  <a:pt x="681002" y="637067"/>
                </a:lnTo>
                <a:close/>
                <a:moveTo>
                  <a:pt x="5626506" y="634320"/>
                </a:moveTo>
                <a:lnTo>
                  <a:pt x="5623760" y="637066"/>
                </a:lnTo>
                <a:lnTo>
                  <a:pt x="5626506" y="639812"/>
                </a:lnTo>
                <a:lnTo>
                  <a:pt x="5629252" y="639812"/>
                </a:lnTo>
                <a:lnTo>
                  <a:pt x="5631998" y="639812"/>
                </a:lnTo>
                <a:lnTo>
                  <a:pt x="5631998" y="637066"/>
                </a:lnTo>
                <a:lnTo>
                  <a:pt x="5631998" y="634320"/>
                </a:lnTo>
                <a:lnTo>
                  <a:pt x="5629252" y="634320"/>
                </a:lnTo>
                <a:lnTo>
                  <a:pt x="5626506" y="634320"/>
                </a:lnTo>
                <a:close/>
                <a:moveTo>
                  <a:pt x="1213722" y="631575"/>
                </a:moveTo>
                <a:lnTo>
                  <a:pt x="1205484" y="634321"/>
                </a:lnTo>
                <a:lnTo>
                  <a:pt x="1202739" y="639813"/>
                </a:lnTo>
                <a:lnTo>
                  <a:pt x="1210975" y="639813"/>
                </a:lnTo>
                <a:lnTo>
                  <a:pt x="1210975" y="637067"/>
                </a:lnTo>
                <a:lnTo>
                  <a:pt x="1213722" y="631575"/>
                </a:lnTo>
                <a:close/>
                <a:moveTo>
                  <a:pt x="5642982" y="628829"/>
                </a:moveTo>
                <a:lnTo>
                  <a:pt x="5642982" y="634320"/>
                </a:lnTo>
                <a:lnTo>
                  <a:pt x="5640236" y="634320"/>
                </a:lnTo>
                <a:lnTo>
                  <a:pt x="5637490" y="637066"/>
                </a:lnTo>
                <a:lnTo>
                  <a:pt x="5642982" y="637066"/>
                </a:lnTo>
                <a:lnTo>
                  <a:pt x="5645728" y="637066"/>
                </a:lnTo>
                <a:lnTo>
                  <a:pt x="5645728" y="628829"/>
                </a:lnTo>
                <a:lnTo>
                  <a:pt x="5642982" y="628829"/>
                </a:lnTo>
                <a:close/>
                <a:moveTo>
                  <a:pt x="5137722" y="628829"/>
                </a:moveTo>
                <a:lnTo>
                  <a:pt x="5134976" y="634320"/>
                </a:lnTo>
                <a:lnTo>
                  <a:pt x="5132230" y="645304"/>
                </a:lnTo>
                <a:lnTo>
                  <a:pt x="5129485" y="645304"/>
                </a:lnTo>
                <a:lnTo>
                  <a:pt x="5126739" y="648050"/>
                </a:lnTo>
                <a:lnTo>
                  <a:pt x="5132230" y="648050"/>
                </a:lnTo>
                <a:lnTo>
                  <a:pt x="5140468" y="650796"/>
                </a:lnTo>
                <a:lnTo>
                  <a:pt x="5143214" y="653542"/>
                </a:lnTo>
                <a:lnTo>
                  <a:pt x="5151452" y="653542"/>
                </a:lnTo>
                <a:lnTo>
                  <a:pt x="5156944" y="648050"/>
                </a:lnTo>
                <a:lnTo>
                  <a:pt x="5159690" y="642558"/>
                </a:lnTo>
                <a:lnTo>
                  <a:pt x="5159690" y="637066"/>
                </a:lnTo>
                <a:lnTo>
                  <a:pt x="5156944" y="628829"/>
                </a:lnTo>
                <a:lnTo>
                  <a:pt x="5145960" y="628829"/>
                </a:lnTo>
                <a:lnTo>
                  <a:pt x="5137722" y="628829"/>
                </a:lnTo>
                <a:close/>
                <a:moveTo>
                  <a:pt x="5077311" y="628829"/>
                </a:moveTo>
                <a:lnTo>
                  <a:pt x="5077311" y="637066"/>
                </a:lnTo>
                <a:lnTo>
                  <a:pt x="5080057" y="637066"/>
                </a:lnTo>
                <a:lnTo>
                  <a:pt x="5082803" y="634320"/>
                </a:lnTo>
                <a:lnTo>
                  <a:pt x="5085549" y="628829"/>
                </a:lnTo>
                <a:lnTo>
                  <a:pt x="5077311" y="628829"/>
                </a:lnTo>
                <a:close/>
                <a:moveTo>
                  <a:pt x="837523" y="628829"/>
                </a:moveTo>
                <a:lnTo>
                  <a:pt x="832031" y="631575"/>
                </a:lnTo>
                <a:lnTo>
                  <a:pt x="832031" y="634321"/>
                </a:lnTo>
                <a:lnTo>
                  <a:pt x="837523" y="634321"/>
                </a:lnTo>
                <a:lnTo>
                  <a:pt x="840269" y="631575"/>
                </a:lnTo>
                <a:lnTo>
                  <a:pt x="837523" y="631575"/>
                </a:lnTo>
                <a:lnTo>
                  <a:pt x="837523" y="628829"/>
                </a:lnTo>
                <a:close/>
                <a:moveTo>
                  <a:pt x="867729" y="626083"/>
                </a:moveTo>
                <a:lnTo>
                  <a:pt x="864983" y="628829"/>
                </a:lnTo>
                <a:lnTo>
                  <a:pt x="867729" y="628829"/>
                </a:lnTo>
                <a:lnTo>
                  <a:pt x="867729" y="631575"/>
                </a:lnTo>
                <a:lnTo>
                  <a:pt x="867729" y="634321"/>
                </a:lnTo>
                <a:lnTo>
                  <a:pt x="873221" y="634321"/>
                </a:lnTo>
                <a:lnTo>
                  <a:pt x="875967" y="637067"/>
                </a:lnTo>
                <a:lnTo>
                  <a:pt x="878712" y="634321"/>
                </a:lnTo>
                <a:lnTo>
                  <a:pt x="881458" y="631575"/>
                </a:lnTo>
                <a:lnTo>
                  <a:pt x="875967" y="631575"/>
                </a:lnTo>
                <a:lnTo>
                  <a:pt x="873221" y="628829"/>
                </a:lnTo>
                <a:lnTo>
                  <a:pt x="867729" y="626083"/>
                </a:lnTo>
                <a:close/>
                <a:moveTo>
                  <a:pt x="5967008" y="626083"/>
                </a:moveTo>
                <a:lnTo>
                  <a:pt x="5950532" y="637066"/>
                </a:lnTo>
                <a:lnTo>
                  <a:pt x="5942294" y="642558"/>
                </a:lnTo>
                <a:lnTo>
                  <a:pt x="5942294" y="645304"/>
                </a:lnTo>
                <a:lnTo>
                  <a:pt x="5947786" y="648050"/>
                </a:lnTo>
                <a:lnTo>
                  <a:pt x="5950532" y="645304"/>
                </a:lnTo>
                <a:lnTo>
                  <a:pt x="5953278" y="645304"/>
                </a:lnTo>
                <a:lnTo>
                  <a:pt x="5961516" y="642558"/>
                </a:lnTo>
                <a:lnTo>
                  <a:pt x="5964262" y="639812"/>
                </a:lnTo>
                <a:lnTo>
                  <a:pt x="5967008" y="637066"/>
                </a:lnTo>
                <a:lnTo>
                  <a:pt x="5969754" y="631575"/>
                </a:lnTo>
                <a:lnTo>
                  <a:pt x="5967008" y="626083"/>
                </a:lnTo>
                <a:close/>
                <a:moveTo>
                  <a:pt x="5170674" y="626083"/>
                </a:moveTo>
                <a:lnTo>
                  <a:pt x="5167928" y="628829"/>
                </a:lnTo>
                <a:lnTo>
                  <a:pt x="5167928" y="631575"/>
                </a:lnTo>
                <a:lnTo>
                  <a:pt x="5170674" y="634320"/>
                </a:lnTo>
                <a:lnTo>
                  <a:pt x="5167928" y="639812"/>
                </a:lnTo>
                <a:lnTo>
                  <a:pt x="5165182" y="648050"/>
                </a:lnTo>
                <a:lnTo>
                  <a:pt x="5170674" y="653542"/>
                </a:lnTo>
                <a:lnTo>
                  <a:pt x="5173420" y="659034"/>
                </a:lnTo>
                <a:lnTo>
                  <a:pt x="5170674" y="661780"/>
                </a:lnTo>
                <a:lnTo>
                  <a:pt x="5176166" y="664526"/>
                </a:lnTo>
                <a:lnTo>
                  <a:pt x="5176166" y="667272"/>
                </a:lnTo>
                <a:lnTo>
                  <a:pt x="5189896" y="670018"/>
                </a:lnTo>
                <a:lnTo>
                  <a:pt x="5198134" y="667272"/>
                </a:lnTo>
                <a:lnTo>
                  <a:pt x="5206372" y="664526"/>
                </a:lnTo>
                <a:lnTo>
                  <a:pt x="5214610" y="659034"/>
                </a:lnTo>
                <a:lnTo>
                  <a:pt x="5211864" y="653542"/>
                </a:lnTo>
                <a:lnTo>
                  <a:pt x="5211864" y="648050"/>
                </a:lnTo>
                <a:lnTo>
                  <a:pt x="5214610" y="648050"/>
                </a:lnTo>
                <a:lnTo>
                  <a:pt x="5217356" y="639812"/>
                </a:lnTo>
                <a:lnTo>
                  <a:pt x="5214610" y="628829"/>
                </a:lnTo>
                <a:lnTo>
                  <a:pt x="5195388" y="626083"/>
                </a:lnTo>
                <a:lnTo>
                  <a:pt x="5184404" y="628829"/>
                </a:lnTo>
                <a:lnTo>
                  <a:pt x="5173420" y="631575"/>
                </a:lnTo>
                <a:lnTo>
                  <a:pt x="5173420" y="626083"/>
                </a:lnTo>
                <a:lnTo>
                  <a:pt x="5170674" y="626083"/>
                </a:lnTo>
                <a:close/>
                <a:moveTo>
                  <a:pt x="1458113" y="623337"/>
                </a:moveTo>
                <a:lnTo>
                  <a:pt x="1460859" y="623337"/>
                </a:lnTo>
                <a:lnTo>
                  <a:pt x="1460859" y="626083"/>
                </a:lnTo>
                <a:lnTo>
                  <a:pt x="1466353" y="626083"/>
                </a:lnTo>
                <a:lnTo>
                  <a:pt x="1469098" y="626083"/>
                </a:lnTo>
                <a:lnTo>
                  <a:pt x="1466353" y="628829"/>
                </a:lnTo>
                <a:lnTo>
                  <a:pt x="1460859" y="631575"/>
                </a:lnTo>
                <a:lnTo>
                  <a:pt x="1458113" y="623337"/>
                </a:lnTo>
                <a:close/>
                <a:moveTo>
                  <a:pt x="1367496" y="623337"/>
                </a:moveTo>
                <a:lnTo>
                  <a:pt x="1364751" y="628829"/>
                </a:lnTo>
                <a:lnTo>
                  <a:pt x="1362005" y="637067"/>
                </a:lnTo>
                <a:lnTo>
                  <a:pt x="1359260" y="650797"/>
                </a:lnTo>
                <a:lnTo>
                  <a:pt x="1370242" y="656288"/>
                </a:lnTo>
                <a:lnTo>
                  <a:pt x="1378481" y="656288"/>
                </a:lnTo>
                <a:lnTo>
                  <a:pt x="1389464" y="656288"/>
                </a:lnTo>
                <a:lnTo>
                  <a:pt x="1400448" y="650797"/>
                </a:lnTo>
                <a:lnTo>
                  <a:pt x="1400448" y="642559"/>
                </a:lnTo>
                <a:lnTo>
                  <a:pt x="1397703" y="639813"/>
                </a:lnTo>
                <a:lnTo>
                  <a:pt x="1394958" y="639813"/>
                </a:lnTo>
                <a:lnTo>
                  <a:pt x="1394958" y="628829"/>
                </a:lnTo>
                <a:lnTo>
                  <a:pt x="1389464" y="626083"/>
                </a:lnTo>
                <a:lnTo>
                  <a:pt x="1378481" y="623337"/>
                </a:lnTo>
                <a:lnTo>
                  <a:pt x="1367496" y="623337"/>
                </a:lnTo>
                <a:close/>
                <a:moveTo>
                  <a:pt x="1554223" y="620591"/>
                </a:moveTo>
                <a:lnTo>
                  <a:pt x="1551477" y="623337"/>
                </a:lnTo>
                <a:lnTo>
                  <a:pt x="1551477" y="626083"/>
                </a:lnTo>
                <a:lnTo>
                  <a:pt x="1551477" y="628829"/>
                </a:lnTo>
                <a:lnTo>
                  <a:pt x="1556969" y="628829"/>
                </a:lnTo>
                <a:lnTo>
                  <a:pt x="1556969" y="623337"/>
                </a:lnTo>
                <a:lnTo>
                  <a:pt x="1554223" y="620591"/>
                </a:lnTo>
                <a:close/>
                <a:moveTo>
                  <a:pt x="1221961" y="620591"/>
                </a:moveTo>
                <a:lnTo>
                  <a:pt x="1216469" y="623337"/>
                </a:lnTo>
                <a:lnTo>
                  <a:pt x="1216469" y="634321"/>
                </a:lnTo>
                <a:lnTo>
                  <a:pt x="1221961" y="639813"/>
                </a:lnTo>
                <a:lnTo>
                  <a:pt x="1230199" y="642559"/>
                </a:lnTo>
                <a:lnTo>
                  <a:pt x="1241182" y="642559"/>
                </a:lnTo>
                <a:lnTo>
                  <a:pt x="1241182" y="637067"/>
                </a:lnTo>
                <a:lnTo>
                  <a:pt x="1241182" y="634321"/>
                </a:lnTo>
                <a:lnTo>
                  <a:pt x="1243927" y="631575"/>
                </a:lnTo>
                <a:lnTo>
                  <a:pt x="1243927" y="626083"/>
                </a:lnTo>
                <a:lnTo>
                  <a:pt x="1230199" y="620591"/>
                </a:lnTo>
                <a:lnTo>
                  <a:pt x="1221961" y="620591"/>
                </a:lnTo>
                <a:close/>
                <a:moveTo>
                  <a:pt x="1208230" y="620591"/>
                </a:moveTo>
                <a:lnTo>
                  <a:pt x="1205484" y="623337"/>
                </a:lnTo>
                <a:lnTo>
                  <a:pt x="1202739" y="626083"/>
                </a:lnTo>
                <a:lnTo>
                  <a:pt x="1205484" y="628829"/>
                </a:lnTo>
                <a:lnTo>
                  <a:pt x="1210975" y="631575"/>
                </a:lnTo>
                <a:lnTo>
                  <a:pt x="1208230" y="626083"/>
                </a:lnTo>
                <a:lnTo>
                  <a:pt x="1208230" y="620591"/>
                </a:lnTo>
                <a:close/>
                <a:moveTo>
                  <a:pt x="5977992" y="620591"/>
                </a:moveTo>
                <a:lnTo>
                  <a:pt x="5975246" y="623337"/>
                </a:lnTo>
                <a:lnTo>
                  <a:pt x="5972500" y="626083"/>
                </a:lnTo>
                <a:lnTo>
                  <a:pt x="5972500" y="631575"/>
                </a:lnTo>
                <a:lnTo>
                  <a:pt x="5977992" y="642558"/>
                </a:lnTo>
                <a:lnTo>
                  <a:pt x="5983483" y="634320"/>
                </a:lnTo>
                <a:lnTo>
                  <a:pt x="5983483" y="626083"/>
                </a:lnTo>
                <a:lnTo>
                  <a:pt x="5980738" y="623337"/>
                </a:lnTo>
                <a:lnTo>
                  <a:pt x="5977992" y="620591"/>
                </a:lnTo>
                <a:close/>
                <a:moveTo>
                  <a:pt x="5695156" y="620591"/>
                </a:moveTo>
                <a:lnTo>
                  <a:pt x="5697902" y="628829"/>
                </a:lnTo>
                <a:lnTo>
                  <a:pt x="5703394" y="634320"/>
                </a:lnTo>
                <a:lnTo>
                  <a:pt x="5706140" y="628829"/>
                </a:lnTo>
                <a:lnTo>
                  <a:pt x="5703394" y="626083"/>
                </a:lnTo>
                <a:lnTo>
                  <a:pt x="5700648" y="623337"/>
                </a:lnTo>
                <a:lnTo>
                  <a:pt x="5695156" y="620591"/>
                </a:lnTo>
                <a:close/>
                <a:moveTo>
                  <a:pt x="5107517" y="620591"/>
                </a:moveTo>
                <a:lnTo>
                  <a:pt x="5104771" y="626083"/>
                </a:lnTo>
                <a:lnTo>
                  <a:pt x="5104771" y="631575"/>
                </a:lnTo>
                <a:lnTo>
                  <a:pt x="5107517" y="645304"/>
                </a:lnTo>
                <a:lnTo>
                  <a:pt x="5110263" y="645304"/>
                </a:lnTo>
                <a:lnTo>
                  <a:pt x="5113009" y="648050"/>
                </a:lnTo>
                <a:lnTo>
                  <a:pt x="5115755" y="648050"/>
                </a:lnTo>
                <a:lnTo>
                  <a:pt x="5118501" y="648050"/>
                </a:lnTo>
                <a:lnTo>
                  <a:pt x="5121247" y="642558"/>
                </a:lnTo>
                <a:lnTo>
                  <a:pt x="5123993" y="637066"/>
                </a:lnTo>
                <a:lnTo>
                  <a:pt x="5123993" y="628829"/>
                </a:lnTo>
                <a:lnTo>
                  <a:pt x="5123993" y="620591"/>
                </a:lnTo>
                <a:lnTo>
                  <a:pt x="5107517" y="620591"/>
                </a:lnTo>
                <a:close/>
                <a:moveTo>
                  <a:pt x="5250308" y="617845"/>
                </a:moveTo>
                <a:lnTo>
                  <a:pt x="5250308" y="623337"/>
                </a:lnTo>
                <a:lnTo>
                  <a:pt x="5253053" y="623337"/>
                </a:lnTo>
                <a:lnTo>
                  <a:pt x="5253053" y="626083"/>
                </a:lnTo>
                <a:lnTo>
                  <a:pt x="5255799" y="626083"/>
                </a:lnTo>
                <a:lnTo>
                  <a:pt x="5255799" y="623337"/>
                </a:lnTo>
                <a:lnTo>
                  <a:pt x="5258545" y="623337"/>
                </a:lnTo>
                <a:lnTo>
                  <a:pt x="5258545" y="620591"/>
                </a:lnTo>
                <a:lnTo>
                  <a:pt x="5255799" y="620591"/>
                </a:lnTo>
                <a:lnTo>
                  <a:pt x="5255799" y="617845"/>
                </a:lnTo>
                <a:lnTo>
                  <a:pt x="5253053" y="617845"/>
                </a:lnTo>
                <a:lnTo>
                  <a:pt x="5253053" y="620591"/>
                </a:lnTo>
                <a:lnTo>
                  <a:pt x="5250308" y="617845"/>
                </a:lnTo>
                <a:close/>
                <a:moveTo>
                  <a:pt x="5648474" y="615099"/>
                </a:moveTo>
                <a:lnTo>
                  <a:pt x="5642982" y="620591"/>
                </a:lnTo>
                <a:lnTo>
                  <a:pt x="5648474" y="620591"/>
                </a:lnTo>
                <a:lnTo>
                  <a:pt x="5651220" y="620591"/>
                </a:lnTo>
                <a:lnTo>
                  <a:pt x="5653966" y="623337"/>
                </a:lnTo>
                <a:lnTo>
                  <a:pt x="5656712" y="623337"/>
                </a:lnTo>
                <a:lnTo>
                  <a:pt x="5656712" y="617845"/>
                </a:lnTo>
                <a:lnTo>
                  <a:pt x="5653966" y="617845"/>
                </a:lnTo>
                <a:lnTo>
                  <a:pt x="5651220" y="617845"/>
                </a:lnTo>
                <a:lnTo>
                  <a:pt x="5648474" y="615099"/>
                </a:lnTo>
                <a:close/>
                <a:moveTo>
                  <a:pt x="744160" y="612353"/>
                </a:moveTo>
                <a:lnTo>
                  <a:pt x="741414" y="615099"/>
                </a:lnTo>
                <a:lnTo>
                  <a:pt x="746906" y="615099"/>
                </a:lnTo>
                <a:lnTo>
                  <a:pt x="749652" y="615099"/>
                </a:lnTo>
                <a:lnTo>
                  <a:pt x="752397" y="612353"/>
                </a:lnTo>
                <a:lnTo>
                  <a:pt x="746906" y="612353"/>
                </a:lnTo>
                <a:lnTo>
                  <a:pt x="744160" y="612353"/>
                </a:lnTo>
                <a:close/>
                <a:moveTo>
                  <a:pt x="5631998" y="609607"/>
                </a:moveTo>
                <a:lnTo>
                  <a:pt x="5631998" y="617845"/>
                </a:lnTo>
                <a:lnTo>
                  <a:pt x="5634744" y="615099"/>
                </a:lnTo>
                <a:lnTo>
                  <a:pt x="5634744" y="609607"/>
                </a:lnTo>
                <a:lnTo>
                  <a:pt x="5631998" y="609607"/>
                </a:lnTo>
                <a:close/>
                <a:moveTo>
                  <a:pt x="1378481" y="606861"/>
                </a:moveTo>
                <a:lnTo>
                  <a:pt x="1381227" y="612353"/>
                </a:lnTo>
                <a:lnTo>
                  <a:pt x="1383972" y="615099"/>
                </a:lnTo>
                <a:lnTo>
                  <a:pt x="1383972" y="606861"/>
                </a:lnTo>
                <a:lnTo>
                  <a:pt x="1378481" y="606861"/>
                </a:lnTo>
                <a:close/>
                <a:moveTo>
                  <a:pt x="5755567" y="604115"/>
                </a:moveTo>
                <a:lnTo>
                  <a:pt x="5755567" y="609607"/>
                </a:lnTo>
                <a:lnTo>
                  <a:pt x="5761059" y="609607"/>
                </a:lnTo>
                <a:lnTo>
                  <a:pt x="5763805" y="606861"/>
                </a:lnTo>
                <a:lnTo>
                  <a:pt x="5761059" y="606861"/>
                </a:lnTo>
                <a:lnTo>
                  <a:pt x="5755567" y="604115"/>
                </a:lnTo>
                <a:close/>
                <a:moveTo>
                  <a:pt x="5618268" y="601369"/>
                </a:moveTo>
                <a:lnTo>
                  <a:pt x="5612777" y="604115"/>
                </a:lnTo>
                <a:lnTo>
                  <a:pt x="5612777" y="609607"/>
                </a:lnTo>
                <a:lnTo>
                  <a:pt x="5615523" y="609607"/>
                </a:lnTo>
                <a:lnTo>
                  <a:pt x="5618268" y="609607"/>
                </a:lnTo>
                <a:lnTo>
                  <a:pt x="5621014" y="609607"/>
                </a:lnTo>
                <a:lnTo>
                  <a:pt x="5623760" y="609607"/>
                </a:lnTo>
                <a:lnTo>
                  <a:pt x="5623760" y="604115"/>
                </a:lnTo>
                <a:lnTo>
                  <a:pt x="5618268" y="601369"/>
                </a:lnTo>
                <a:close/>
                <a:moveTo>
                  <a:pt x="5151452" y="601369"/>
                </a:moveTo>
                <a:lnTo>
                  <a:pt x="5143214" y="604115"/>
                </a:lnTo>
                <a:lnTo>
                  <a:pt x="5143214" y="612353"/>
                </a:lnTo>
                <a:lnTo>
                  <a:pt x="5137722" y="612353"/>
                </a:lnTo>
                <a:lnTo>
                  <a:pt x="5134976" y="617845"/>
                </a:lnTo>
                <a:lnTo>
                  <a:pt x="5145960" y="615099"/>
                </a:lnTo>
                <a:lnTo>
                  <a:pt x="5159690" y="615099"/>
                </a:lnTo>
                <a:lnTo>
                  <a:pt x="5156944" y="612353"/>
                </a:lnTo>
                <a:lnTo>
                  <a:pt x="5159690" y="609607"/>
                </a:lnTo>
                <a:lnTo>
                  <a:pt x="5159690" y="604115"/>
                </a:lnTo>
                <a:lnTo>
                  <a:pt x="5151452" y="601369"/>
                </a:lnTo>
                <a:close/>
                <a:moveTo>
                  <a:pt x="5725362" y="598623"/>
                </a:moveTo>
                <a:lnTo>
                  <a:pt x="5725362" y="606861"/>
                </a:lnTo>
                <a:lnTo>
                  <a:pt x="5728108" y="606861"/>
                </a:lnTo>
                <a:lnTo>
                  <a:pt x="5728108" y="601369"/>
                </a:lnTo>
                <a:lnTo>
                  <a:pt x="5725362" y="598623"/>
                </a:lnTo>
                <a:close/>
                <a:moveTo>
                  <a:pt x="6395380" y="595877"/>
                </a:moveTo>
                <a:lnTo>
                  <a:pt x="6392634" y="598623"/>
                </a:lnTo>
                <a:lnTo>
                  <a:pt x="6392634" y="604115"/>
                </a:lnTo>
                <a:lnTo>
                  <a:pt x="6398126" y="604115"/>
                </a:lnTo>
                <a:lnTo>
                  <a:pt x="6400872" y="601369"/>
                </a:lnTo>
                <a:lnTo>
                  <a:pt x="6403618" y="598623"/>
                </a:lnTo>
                <a:lnTo>
                  <a:pt x="6400872" y="595877"/>
                </a:lnTo>
                <a:lnTo>
                  <a:pt x="6398126" y="595877"/>
                </a:lnTo>
                <a:lnTo>
                  <a:pt x="6395380" y="595877"/>
                </a:lnTo>
                <a:close/>
                <a:moveTo>
                  <a:pt x="5585317" y="595877"/>
                </a:moveTo>
                <a:lnTo>
                  <a:pt x="5579825" y="598623"/>
                </a:lnTo>
                <a:lnTo>
                  <a:pt x="5593555" y="598623"/>
                </a:lnTo>
                <a:lnTo>
                  <a:pt x="5601793" y="601369"/>
                </a:lnTo>
                <a:lnTo>
                  <a:pt x="5604539" y="604115"/>
                </a:lnTo>
                <a:lnTo>
                  <a:pt x="5601793" y="598623"/>
                </a:lnTo>
                <a:lnTo>
                  <a:pt x="5593555" y="595877"/>
                </a:lnTo>
                <a:lnTo>
                  <a:pt x="5585317" y="595877"/>
                </a:lnTo>
                <a:close/>
                <a:moveTo>
                  <a:pt x="1540493" y="595877"/>
                </a:moveTo>
                <a:lnTo>
                  <a:pt x="1537748" y="598623"/>
                </a:lnTo>
                <a:lnTo>
                  <a:pt x="1537748" y="601369"/>
                </a:lnTo>
                <a:lnTo>
                  <a:pt x="1540493" y="604115"/>
                </a:lnTo>
                <a:lnTo>
                  <a:pt x="1545985" y="604115"/>
                </a:lnTo>
                <a:lnTo>
                  <a:pt x="1545985" y="598623"/>
                </a:lnTo>
                <a:lnTo>
                  <a:pt x="1540493" y="595877"/>
                </a:lnTo>
                <a:close/>
                <a:moveTo>
                  <a:pt x="6422840" y="593131"/>
                </a:moveTo>
                <a:lnTo>
                  <a:pt x="6417348" y="598623"/>
                </a:lnTo>
                <a:lnTo>
                  <a:pt x="6414602" y="601369"/>
                </a:lnTo>
                <a:lnTo>
                  <a:pt x="6414602" y="604115"/>
                </a:lnTo>
                <a:lnTo>
                  <a:pt x="6417348" y="604115"/>
                </a:lnTo>
                <a:lnTo>
                  <a:pt x="6420094" y="606861"/>
                </a:lnTo>
                <a:lnTo>
                  <a:pt x="6420094" y="604115"/>
                </a:lnTo>
                <a:lnTo>
                  <a:pt x="6422840" y="601369"/>
                </a:lnTo>
                <a:lnTo>
                  <a:pt x="6422840" y="593131"/>
                </a:lnTo>
                <a:close/>
                <a:moveTo>
                  <a:pt x="5659458" y="593131"/>
                </a:moveTo>
                <a:lnTo>
                  <a:pt x="5659458" y="595877"/>
                </a:lnTo>
                <a:lnTo>
                  <a:pt x="5662204" y="598623"/>
                </a:lnTo>
                <a:lnTo>
                  <a:pt x="5664950" y="595877"/>
                </a:lnTo>
                <a:lnTo>
                  <a:pt x="5664950" y="593131"/>
                </a:lnTo>
                <a:lnTo>
                  <a:pt x="5662204" y="593131"/>
                </a:lnTo>
                <a:lnTo>
                  <a:pt x="5659458" y="593131"/>
                </a:lnTo>
                <a:close/>
                <a:moveTo>
                  <a:pt x="5615523" y="593131"/>
                </a:moveTo>
                <a:lnTo>
                  <a:pt x="5615523" y="598623"/>
                </a:lnTo>
                <a:lnTo>
                  <a:pt x="5621014" y="598623"/>
                </a:lnTo>
                <a:lnTo>
                  <a:pt x="5621014" y="593131"/>
                </a:lnTo>
                <a:lnTo>
                  <a:pt x="5615523" y="593131"/>
                </a:lnTo>
                <a:close/>
                <a:moveTo>
                  <a:pt x="5338179" y="593131"/>
                </a:moveTo>
                <a:lnTo>
                  <a:pt x="5340925" y="598623"/>
                </a:lnTo>
                <a:lnTo>
                  <a:pt x="5343671" y="601369"/>
                </a:lnTo>
                <a:lnTo>
                  <a:pt x="5346417" y="598623"/>
                </a:lnTo>
                <a:lnTo>
                  <a:pt x="5346417" y="595877"/>
                </a:lnTo>
                <a:lnTo>
                  <a:pt x="5346417" y="593131"/>
                </a:lnTo>
                <a:lnTo>
                  <a:pt x="5338179" y="593131"/>
                </a:lnTo>
                <a:close/>
                <a:moveTo>
                  <a:pt x="5975246" y="590385"/>
                </a:moveTo>
                <a:lnTo>
                  <a:pt x="5975246" y="593131"/>
                </a:lnTo>
                <a:lnTo>
                  <a:pt x="5972500" y="598623"/>
                </a:lnTo>
                <a:lnTo>
                  <a:pt x="5975246" y="601369"/>
                </a:lnTo>
                <a:lnTo>
                  <a:pt x="5977992" y="604115"/>
                </a:lnTo>
                <a:lnTo>
                  <a:pt x="5977992" y="595877"/>
                </a:lnTo>
                <a:lnTo>
                  <a:pt x="5977992" y="593131"/>
                </a:lnTo>
                <a:lnTo>
                  <a:pt x="5975246" y="590385"/>
                </a:lnTo>
                <a:close/>
                <a:moveTo>
                  <a:pt x="5629252" y="590385"/>
                </a:moveTo>
                <a:lnTo>
                  <a:pt x="5629252" y="598623"/>
                </a:lnTo>
                <a:lnTo>
                  <a:pt x="5631998" y="598623"/>
                </a:lnTo>
                <a:lnTo>
                  <a:pt x="5631998" y="593131"/>
                </a:lnTo>
                <a:lnTo>
                  <a:pt x="5629252" y="590385"/>
                </a:lnTo>
                <a:close/>
                <a:moveTo>
                  <a:pt x="5942294" y="587639"/>
                </a:moveTo>
                <a:lnTo>
                  <a:pt x="5939548" y="595877"/>
                </a:lnTo>
                <a:lnTo>
                  <a:pt x="5939548" y="604115"/>
                </a:lnTo>
                <a:lnTo>
                  <a:pt x="5945040" y="612353"/>
                </a:lnTo>
                <a:lnTo>
                  <a:pt x="5947786" y="617845"/>
                </a:lnTo>
                <a:lnTo>
                  <a:pt x="5947786" y="609607"/>
                </a:lnTo>
                <a:lnTo>
                  <a:pt x="5947786" y="601369"/>
                </a:lnTo>
                <a:lnTo>
                  <a:pt x="5947786" y="593131"/>
                </a:lnTo>
                <a:lnTo>
                  <a:pt x="5945040" y="590385"/>
                </a:lnTo>
                <a:lnTo>
                  <a:pt x="5942294" y="587639"/>
                </a:lnTo>
                <a:close/>
                <a:moveTo>
                  <a:pt x="5909342" y="587639"/>
                </a:moveTo>
                <a:lnTo>
                  <a:pt x="5909342" y="593131"/>
                </a:lnTo>
                <a:lnTo>
                  <a:pt x="5914834" y="593131"/>
                </a:lnTo>
                <a:lnTo>
                  <a:pt x="5914834" y="590385"/>
                </a:lnTo>
                <a:lnTo>
                  <a:pt x="5912088" y="587639"/>
                </a:lnTo>
                <a:lnTo>
                  <a:pt x="5909342" y="587639"/>
                </a:lnTo>
                <a:close/>
                <a:moveTo>
                  <a:pt x="1458113" y="584893"/>
                </a:moveTo>
                <a:lnTo>
                  <a:pt x="1452622" y="587639"/>
                </a:lnTo>
                <a:lnTo>
                  <a:pt x="1449877" y="590385"/>
                </a:lnTo>
                <a:lnTo>
                  <a:pt x="1444383" y="593131"/>
                </a:lnTo>
                <a:lnTo>
                  <a:pt x="1444383" y="590385"/>
                </a:lnTo>
                <a:lnTo>
                  <a:pt x="1438891" y="590385"/>
                </a:lnTo>
                <a:lnTo>
                  <a:pt x="1436146" y="593131"/>
                </a:lnTo>
                <a:lnTo>
                  <a:pt x="1438891" y="593131"/>
                </a:lnTo>
                <a:lnTo>
                  <a:pt x="1441637" y="593131"/>
                </a:lnTo>
                <a:lnTo>
                  <a:pt x="1444383" y="593131"/>
                </a:lnTo>
                <a:lnTo>
                  <a:pt x="1438891" y="595877"/>
                </a:lnTo>
                <a:lnTo>
                  <a:pt x="1438891" y="598623"/>
                </a:lnTo>
                <a:lnTo>
                  <a:pt x="1438891" y="601369"/>
                </a:lnTo>
                <a:lnTo>
                  <a:pt x="1436146" y="598623"/>
                </a:lnTo>
                <a:lnTo>
                  <a:pt x="1436146" y="595877"/>
                </a:lnTo>
                <a:lnTo>
                  <a:pt x="1430655" y="595877"/>
                </a:lnTo>
                <a:lnTo>
                  <a:pt x="1430655" y="598623"/>
                </a:lnTo>
                <a:lnTo>
                  <a:pt x="1430655" y="601369"/>
                </a:lnTo>
                <a:lnTo>
                  <a:pt x="1427907" y="598623"/>
                </a:lnTo>
                <a:lnTo>
                  <a:pt x="1427907" y="595877"/>
                </a:lnTo>
                <a:lnTo>
                  <a:pt x="1422416" y="598623"/>
                </a:lnTo>
                <a:lnTo>
                  <a:pt x="1422416" y="601369"/>
                </a:lnTo>
                <a:lnTo>
                  <a:pt x="1425162" y="604115"/>
                </a:lnTo>
                <a:lnTo>
                  <a:pt x="1433400" y="604115"/>
                </a:lnTo>
                <a:lnTo>
                  <a:pt x="1436146" y="604115"/>
                </a:lnTo>
                <a:lnTo>
                  <a:pt x="1438891" y="604115"/>
                </a:lnTo>
                <a:lnTo>
                  <a:pt x="1438891" y="609607"/>
                </a:lnTo>
                <a:lnTo>
                  <a:pt x="1438891" y="615099"/>
                </a:lnTo>
                <a:lnTo>
                  <a:pt x="1444383" y="617845"/>
                </a:lnTo>
                <a:lnTo>
                  <a:pt x="1449877" y="620591"/>
                </a:lnTo>
                <a:lnTo>
                  <a:pt x="1444383" y="620591"/>
                </a:lnTo>
                <a:lnTo>
                  <a:pt x="1444383" y="631575"/>
                </a:lnTo>
                <a:lnTo>
                  <a:pt x="1455368" y="634321"/>
                </a:lnTo>
                <a:lnTo>
                  <a:pt x="1458113" y="642559"/>
                </a:lnTo>
                <a:lnTo>
                  <a:pt x="1455368" y="645305"/>
                </a:lnTo>
                <a:lnTo>
                  <a:pt x="1455368" y="653542"/>
                </a:lnTo>
                <a:lnTo>
                  <a:pt x="1458113" y="653542"/>
                </a:lnTo>
                <a:lnTo>
                  <a:pt x="1458113" y="659034"/>
                </a:lnTo>
                <a:lnTo>
                  <a:pt x="1458113" y="664526"/>
                </a:lnTo>
                <a:lnTo>
                  <a:pt x="1455368" y="672764"/>
                </a:lnTo>
                <a:lnTo>
                  <a:pt x="1458113" y="686494"/>
                </a:lnTo>
                <a:lnTo>
                  <a:pt x="1471844" y="683748"/>
                </a:lnTo>
                <a:lnTo>
                  <a:pt x="1485574" y="683748"/>
                </a:lnTo>
                <a:lnTo>
                  <a:pt x="1499304" y="686494"/>
                </a:lnTo>
                <a:lnTo>
                  <a:pt x="1510287" y="683748"/>
                </a:lnTo>
                <a:lnTo>
                  <a:pt x="1515779" y="686494"/>
                </a:lnTo>
                <a:lnTo>
                  <a:pt x="1518526" y="683748"/>
                </a:lnTo>
                <a:lnTo>
                  <a:pt x="1518526" y="681002"/>
                </a:lnTo>
                <a:lnTo>
                  <a:pt x="1521272" y="675510"/>
                </a:lnTo>
                <a:lnTo>
                  <a:pt x="1529509" y="675510"/>
                </a:lnTo>
                <a:lnTo>
                  <a:pt x="1535002" y="672764"/>
                </a:lnTo>
                <a:lnTo>
                  <a:pt x="1543239" y="667272"/>
                </a:lnTo>
                <a:lnTo>
                  <a:pt x="1543239" y="659034"/>
                </a:lnTo>
                <a:lnTo>
                  <a:pt x="1545985" y="653542"/>
                </a:lnTo>
                <a:lnTo>
                  <a:pt x="1543239" y="650797"/>
                </a:lnTo>
                <a:lnTo>
                  <a:pt x="1540493" y="645305"/>
                </a:lnTo>
                <a:lnTo>
                  <a:pt x="1535002" y="637067"/>
                </a:lnTo>
                <a:lnTo>
                  <a:pt x="1529509" y="631575"/>
                </a:lnTo>
                <a:lnTo>
                  <a:pt x="1513033" y="623337"/>
                </a:lnTo>
                <a:lnTo>
                  <a:pt x="1515779" y="620591"/>
                </a:lnTo>
                <a:lnTo>
                  <a:pt x="1513033" y="620591"/>
                </a:lnTo>
                <a:lnTo>
                  <a:pt x="1513033" y="617845"/>
                </a:lnTo>
                <a:lnTo>
                  <a:pt x="1510287" y="617845"/>
                </a:lnTo>
                <a:lnTo>
                  <a:pt x="1510287" y="620591"/>
                </a:lnTo>
                <a:lnTo>
                  <a:pt x="1496557" y="620591"/>
                </a:lnTo>
                <a:lnTo>
                  <a:pt x="1485574" y="620591"/>
                </a:lnTo>
                <a:lnTo>
                  <a:pt x="1480081" y="617845"/>
                </a:lnTo>
                <a:lnTo>
                  <a:pt x="1477335" y="615099"/>
                </a:lnTo>
                <a:lnTo>
                  <a:pt x="1474589" y="609607"/>
                </a:lnTo>
                <a:lnTo>
                  <a:pt x="1474589" y="604115"/>
                </a:lnTo>
                <a:lnTo>
                  <a:pt x="1480081" y="601369"/>
                </a:lnTo>
                <a:lnTo>
                  <a:pt x="1482829" y="598623"/>
                </a:lnTo>
                <a:lnTo>
                  <a:pt x="1469098" y="593131"/>
                </a:lnTo>
                <a:lnTo>
                  <a:pt x="1458113" y="584893"/>
                </a:lnTo>
                <a:close/>
                <a:moveTo>
                  <a:pt x="5697902" y="584893"/>
                </a:moveTo>
                <a:lnTo>
                  <a:pt x="5697902" y="598623"/>
                </a:lnTo>
                <a:lnTo>
                  <a:pt x="5703394" y="593131"/>
                </a:lnTo>
                <a:lnTo>
                  <a:pt x="5706140" y="590385"/>
                </a:lnTo>
                <a:lnTo>
                  <a:pt x="5706140" y="587639"/>
                </a:lnTo>
                <a:lnTo>
                  <a:pt x="5703394" y="590385"/>
                </a:lnTo>
                <a:lnTo>
                  <a:pt x="5700648" y="590385"/>
                </a:lnTo>
                <a:lnTo>
                  <a:pt x="5700648" y="587639"/>
                </a:lnTo>
                <a:lnTo>
                  <a:pt x="5697902" y="584893"/>
                </a:lnTo>
                <a:close/>
                <a:moveTo>
                  <a:pt x="1318068" y="582147"/>
                </a:moveTo>
                <a:lnTo>
                  <a:pt x="1318068" y="587639"/>
                </a:lnTo>
                <a:lnTo>
                  <a:pt x="1318068" y="590385"/>
                </a:lnTo>
                <a:lnTo>
                  <a:pt x="1320814" y="593131"/>
                </a:lnTo>
                <a:lnTo>
                  <a:pt x="1326308" y="593131"/>
                </a:lnTo>
                <a:lnTo>
                  <a:pt x="1326308" y="587639"/>
                </a:lnTo>
                <a:lnTo>
                  <a:pt x="1323562" y="582147"/>
                </a:lnTo>
                <a:lnTo>
                  <a:pt x="1318068" y="582147"/>
                </a:lnTo>
                <a:close/>
                <a:moveTo>
                  <a:pt x="5673188" y="582147"/>
                </a:moveTo>
                <a:lnTo>
                  <a:pt x="5673188" y="584893"/>
                </a:lnTo>
                <a:lnTo>
                  <a:pt x="5678680" y="584893"/>
                </a:lnTo>
                <a:lnTo>
                  <a:pt x="5678680" y="582147"/>
                </a:lnTo>
                <a:lnTo>
                  <a:pt x="5673188" y="582147"/>
                </a:lnTo>
                <a:close/>
                <a:moveTo>
                  <a:pt x="5516667" y="582147"/>
                </a:moveTo>
                <a:lnTo>
                  <a:pt x="5511175" y="584893"/>
                </a:lnTo>
                <a:lnTo>
                  <a:pt x="5519413" y="584893"/>
                </a:lnTo>
                <a:lnTo>
                  <a:pt x="5519413" y="582147"/>
                </a:lnTo>
                <a:lnTo>
                  <a:pt x="5516667" y="582147"/>
                </a:lnTo>
                <a:close/>
                <a:moveTo>
                  <a:pt x="5739091" y="579401"/>
                </a:moveTo>
                <a:lnTo>
                  <a:pt x="5733600" y="582147"/>
                </a:lnTo>
                <a:lnTo>
                  <a:pt x="5725362" y="582147"/>
                </a:lnTo>
                <a:lnTo>
                  <a:pt x="5725362" y="584893"/>
                </a:lnTo>
                <a:lnTo>
                  <a:pt x="5725362" y="587639"/>
                </a:lnTo>
                <a:lnTo>
                  <a:pt x="5728108" y="587639"/>
                </a:lnTo>
                <a:lnTo>
                  <a:pt x="5728108" y="590385"/>
                </a:lnTo>
                <a:lnTo>
                  <a:pt x="5739091" y="590385"/>
                </a:lnTo>
                <a:lnTo>
                  <a:pt x="5741837" y="584893"/>
                </a:lnTo>
                <a:lnTo>
                  <a:pt x="5741837" y="582147"/>
                </a:lnTo>
                <a:lnTo>
                  <a:pt x="5739091" y="579401"/>
                </a:lnTo>
                <a:close/>
                <a:moveTo>
                  <a:pt x="5711632" y="579401"/>
                </a:moveTo>
                <a:lnTo>
                  <a:pt x="5708886" y="582147"/>
                </a:lnTo>
                <a:lnTo>
                  <a:pt x="5708886" y="584893"/>
                </a:lnTo>
                <a:lnTo>
                  <a:pt x="5714378" y="584893"/>
                </a:lnTo>
                <a:lnTo>
                  <a:pt x="5717124" y="584893"/>
                </a:lnTo>
                <a:lnTo>
                  <a:pt x="5717124" y="582147"/>
                </a:lnTo>
                <a:lnTo>
                  <a:pt x="5711632" y="579401"/>
                </a:lnTo>
                <a:close/>
                <a:moveTo>
                  <a:pt x="5082803" y="579401"/>
                </a:moveTo>
                <a:lnTo>
                  <a:pt x="5080057" y="584893"/>
                </a:lnTo>
                <a:lnTo>
                  <a:pt x="5082803" y="587639"/>
                </a:lnTo>
                <a:lnTo>
                  <a:pt x="5085549" y="587639"/>
                </a:lnTo>
                <a:lnTo>
                  <a:pt x="5085549" y="579401"/>
                </a:lnTo>
                <a:lnTo>
                  <a:pt x="5082803" y="579401"/>
                </a:lnTo>
                <a:close/>
                <a:moveTo>
                  <a:pt x="1556969" y="576655"/>
                </a:moveTo>
                <a:lnTo>
                  <a:pt x="1554223" y="579401"/>
                </a:lnTo>
                <a:lnTo>
                  <a:pt x="1554223" y="587639"/>
                </a:lnTo>
                <a:lnTo>
                  <a:pt x="1565206" y="587639"/>
                </a:lnTo>
                <a:lnTo>
                  <a:pt x="1565206" y="582147"/>
                </a:lnTo>
                <a:lnTo>
                  <a:pt x="1565206" y="579401"/>
                </a:lnTo>
                <a:lnTo>
                  <a:pt x="1556969" y="576655"/>
                </a:lnTo>
                <a:close/>
                <a:moveTo>
                  <a:pt x="1021503" y="576655"/>
                </a:moveTo>
                <a:lnTo>
                  <a:pt x="1021503" y="587639"/>
                </a:lnTo>
                <a:lnTo>
                  <a:pt x="1026995" y="587639"/>
                </a:lnTo>
                <a:lnTo>
                  <a:pt x="1032487" y="582147"/>
                </a:lnTo>
                <a:lnTo>
                  <a:pt x="1026995" y="579401"/>
                </a:lnTo>
                <a:lnTo>
                  <a:pt x="1021503" y="576655"/>
                </a:lnTo>
                <a:close/>
                <a:moveTo>
                  <a:pt x="5211864" y="571163"/>
                </a:moveTo>
                <a:lnTo>
                  <a:pt x="5211864" y="576655"/>
                </a:lnTo>
                <a:lnTo>
                  <a:pt x="5214610" y="573909"/>
                </a:lnTo>
                <a:lnTo>
                  <a:pt x="5214610" y="576655"/>
                </a:lnTo>
                <a:lnTo>
                  <a:pt x="5217356" y="576655"/>
                </a:lnTo>
                <a:lnTo>
                  <a:pt x="5220102" y="576655"/>
                </a:lnTo>
                <a:lnTo>
                  <a:pt x="5220102" y="573909"/>
                </a:lnTo>
                <a:lnTo>
                  <a:pt x="5217356" y="573909"/>
                </a:lnTo>
                <a:lnTo>
                  <a:pt x="5214610" y="571163"/>
                </a:lnTo>
                <a:lnTo>
                  <a:pt x="5211864" y="571163"/>
                </a:lnTo>
                <a:close/>
                <a:moveTo>
                  <a:pt x="1106629" y="571163"/>
                </a:moveTo>
                <a:lnTo>
                  <a:pt x="1103883" y="576655"/>
                </a:lnTo>
                <a:lnTo>
                  <a:pt x="1109376" y="576655"/>
                </a:lnTo>
                <a:lnTo>
                  <a:pt x="1114868" y="576655"/>
                </a:lnTo>
                <a:lnTo>
                  <a:pt x="1112121" y="571163"/>
                </a:lnTo>
                <a:lnTo>
                  <a:pt x="1109376" y="571163"/>
                </a:lnTo>
                <a:lnTo>
                  <a:pt x="1106629" y="571163"/>
                </a:lnTo>
                <a:close/>
                <a:moveTo>
                  <a:pt x="5612777" y="568417"/>
                </a:moveTo>
                <a:lnTo>
                  <a:pt x="5615523" y="573909"/>
                </a:lnTo>
                <a:lnTo>
                  <a:pt x="5621014" y="573909"/>
                </a:lnTo>
                <a:lnTo>
                  <a:pt x="5621014" y="568417"/>
                </a:lnTo>
                <a:lnTo>
                  <a:pt x="5612777" y="568417"/>
                </a:lnTo>
                <a:close/>
                <a:moveTo>
                  <a:pt x="5165182" y="568417"/>
                </a:moveTo>
                <a:lnTo>
                  <a:pt x="5159690" y="571163"/>
                </a:lnTo>
                <a:lnTo>
                  <a:pt x="5156944" y="573909"/>
                </a:lnTo>
                <a:lnTo>
                  <a:pt x="5159690" y="579401"/>
                </a:lnTo>
                <a:lnTo>
                  <a:pt x="5159690" y="584893"/>
                </a:lnTo>
                <a:lnTo>
                  <a:pt x="5167928" y="587639"/>
                </a:lnTo>
                <a:lnTo>
                  <a:pt x="5170674" y="593131"/>
                </a:lnTo>
                <a:lnTo>
                  <a:pt x="5178912" y="593131"/>
                </a:lnTo>
                <a:lnTo>
                  <a:pt x="5184404" y="593131"/>
                </a:lnTo>
                <a:lnTo>
                  <a:pt x="5187150" y="593131"/>
                </a:lnTo>
                <a:lnTo>
                  <a:pt x="5189896" y="587639"/>
                </a:lnTo>
                <a:lnTo>
                  <a:pt x="5187150" y="582147"/>
                </a:lnTo>
                <a:lnTo>
                  <a:pt x="5184404" y="579401"/>
                </a:lnTo>
                <a:lnTo>
                  <a:pt x="5178912" y="576655"/>
                </a:lnTo>
                <a:lnTo>
                  <a:pt x="5176166" y="573909"/>
                </a:lnTo>
                <a:lnTo>
                  <a:pt x="5176166" y="568417"/>
                </a:lnTo>
                <a:lnTo>
                  <a:pt x="5165182" y="568417"/>
                </a:lnTo>
                <a:close/>
                <a:moveTo>
                  <a:pt x="1425162" y="565671"/>
                </a:moveTo>
                <a:lnTo>
                  <a:pt x="1425162" y="573909"/>
                </a:lnTo>
                <a:lnTo>
                  <a:pt x="1430655" y="573909"/>
                </a:lnTo>
                <a:lnTo>
                  <a:pt x="1430655" y="565671"/>
                </a:lnTo>
                <a:lnTo>
                  <a:pt x="1427907" y="565671"/>
                </a:lnTo>
                <a:lnTo>
                  <a:pt x="1425162" y="565671"/>
                </a:lnTo>
                <a:close/>
                <a:moveTo>
                  <a:pt x="1356512" y="562925"/>
                </a:moveTo>
                <a:lnTo>
                  <a:pt x="1356512" y="571163"/>
                </a:lnTo>
                <a:lnTo>
                  <a:pt x="1362005" y="568417"/>
                </a:lnTo>
                <a:lnTo>
                  <a:pt x="1362005" y="562925"/>
                </a:lnTo>
                <a:lnTo>
                  <a:pt x="1356512" y="562925"/>
                </a:lnTo>
                <a:close/>
                <a:moveTo>
                  <a:pt x="760635" y="562925"/>
                </a:moveTo>
                <a:lnTo>
                  <a:pt x="755144" y="565671"/>
                </a:lnTo>
                <a:lnTo>
                  <a:pt x="755144" y="571163"/>
                </a:lnTo>
                <a:lnTo>
                  <a:pt x="760635" y="571163"/>
                </a:lnTo>
                <a:lnTo>
                  <a:pt x="760635" y="562925"/>
                </a:lnTo>
                <a:close/>
                <a:moveTo>
                  <a:pt x="5700648" y="560179"/>
                </a:moveTo>
                <a:lnTo>
                  <a:pt x="5700648" y="568417"/>
                </a:lnTo>
                <a:lnTo>
                  <a:pt x="5703394" y="571163"/>
                </a:lnTo>
                <a:lnTo>
                  <a:pt x="5706140" y="568417"/>
                </a:lnTo>
                <a:lnTo>
                  <a:pt x="5706140" y="562925"/>
                </a:lnTo>
                <a:lnTo>
                  <a:pt x="5703394" y="562925"/>
                </a:lnTo>
                <a:lnTo>
                  <a:pt x="5700648" y="560179"/>
                </a:lnTo>
                <a:close/>
                <a:moveTo>
                  <a:pt x="5599047" y="560179"/>
                </a:moveTo>
                <a:lnTo>
                  <a:pt x="5599047" y="565671"/>
                </a:lnTo>
                <a:lnTo>
                  <a:pt x="5604539" y="565671"/>
                </a:lnTo>
                <a:lnTo>
                  <a:pt x="5604539" y="560179"/>
                </a:lnTo>
                <a:lnTo>
                  <a:pt x="5599047" y="560179"/>
                </a:lnTo>
                <a:close/>
                <a:moveTo>
                  <a:pt x="1460859" y="557433"/>
                </a:moveTo>
                <a:lnTo>
                  <a:pt x="1460859" y="562925"/>
                </a:lnTo>
                <a:lnTo>
                  <a:pt x="1469098" y="562925"/>
                </a:lnTo>
                <a:lnTo>
                  <a:pt x="1466353" y="560179"/>
                </a:lnTo>
                <a:lnTo>
                  <a:pt x="1460859" y="557433"/>
                </a:lnTo>
                <a:close/>
                <a:moveTo>
                  <a:pt x="727684" y="557433"/>
                </a:moveTo>
                <a:lnTo>
                  <a:pt x="724938" y="560179"/>
                </a:lnTo>
                <a:lnTo>
                  <a:pt x="733176" y="562925"/>
                </a:lnTo>
                <a:lnTo>
                  <a:pt x="735922" y="565671"/>
                </a:lnTo>
                <a:lnTo>
                  <a:pt x="733176" y="560179"/>
                </a:lnTo>
                <a:lnTo>
                  <a:pt x="730430" y="557433"/>
                </a:lnTo>
                <a:lnTo>
                  <a:pt x="727684" y="557433"/>
                </a:lnTo>
                <a:close/>
                <a:moveTo>
                  <a:pt x="5637490" y="551941"/>
                </a:moveTo>
                <a:lnTo>
                  <a:pt x="5637490" y="554687"/>
                </a:lnTo>
                <a:lnTo>
                  <a:pt x="5640236" y="557433"/>
                </a:lnTo>
                <a:lnTo>
                  <a:pt x="5645728" y="554687"/>
                </a:lnTo>
                <a:lnTo>
                  <a:pt x="5651220" y="557433"/>
                </a:lnTo>
                <a:lnTo>
                  <a:pt x="5651220" y="551941"/>
                </a:lnTo>
                <a:lnTo>
                  <a:pt x="5645728" y="551941"/>
                </a:lnTo>
                <a:lnTo>
                  <a:pt x="5642982" y="551941"/>
                </a:lnTo>
                <a:lnTo>
                  <a:pt x="5637490" y="551941"/>
                </a:lnTo>
                <a:close/>
                <a:moveTo>
                  <a:pt x="5115755" y="551941"/>
                </a:moveTo>
                <a:lnTo>
                  <a:pt x="5113009" y="557433"/>
                </a:lnTo>
                <a:lnTo>
                  <a:pt x="5110263" y="562925"/>
                </a:lnTo>
                <a:lnTo>
                  <a:pt x="5107517" y="571163"/>
                </a:lnTo>
                <a:lnTo>
                  <a:pt x="5107517" y="579401"/>
                </a:lnTo>
                <a:lnTo>
                  <a:pt x="5104771" y="582147"/>
                </a:lnTo>
                <a:lnTo>
                  <a:pt x="5102025" y="584893"/>
                </a:lnTo>
                <a:lnTo>
                  <a:pt x="5102025" y="590385"/>
                </a:lnTo>
                <a:lnTo>
                  <a:pt x="5096533" y="593131"/>
                </a:lnTo>
                <a:lnTo>
                  <a:pt x="5102025" y="595877"/>
                </a:lnTo>
                <a:lnTo>
                  <a:pt x="5102025" y="604115"/>
                </a:lnTo>
                <a:lnTo>
                  <a:pt x="5115755" y="606861"/>
                </a:lnTo>
                <a:lnTo>
                  <a:pt x="5123993" y="606861"/>
                </a:lnTo>
                <a:lnTo>
                  <a:pt x="5129485" y="604115"/>
                </a:lnTo>
                <a:lnTo>
                  <a:pt x="5129485" y="593131"/>
                </a:lnTo>
                <a:lnTo>
                  <a:pt x="5129485" y="587639"/>
                </a:lnTo>
                <a:lnTo>
                  <a:pt x="5132230" y="587639"/>
                </a:lnTo>
                <a:lnTo>
                  <a:pt x="5137722" y="587639"/>
                </a:lnTo>
                <a:lnTo>
                  <a:pt x="5143214" y="582147"/>
                </a:lnTo>
                <a:lnTo>
                  <a:pt x="5143214" y="576655"/>
                </a:lnTo>
                <a:lnTo>
                  <a:pt x="5140468" y="576655"/>
                </a:lnTo>
                <a:lnTo>
                  <a:pt x="5137722" y="579401"/>
                </a:lnTo>
                <a:lnTo>
                  <a:pt x="5134976" y="579401"/>
                </a:lnTo>
                <a:lnTo>
                  <a:pt x="5132230" y="579401"/>
                </a:lnTo>
                <a:lnTo>
                  <a:pt x="5126739" y="584893"/>
                </a:lnTo>
                <a:lnTo>
                  <a:pt x="5118501" y="584893"/>
                </a:lnTo>
                <a:lnTo>
                  <a:pt x="5118501" y="582147"/>
                </a:lnTo>
                <a:lnTo>
                  <a:pt x="5115755" y="582147"/>
                </a:lnTo>
                <a:lnTo>
                  <a:pt x="5115755" y="579401"/>
                </a:lnTo>
                <a:lnTo>
                  <a:pt x="5115755" y="576655"/>
                </a:lnTo>
                <a:lnTo>
                  <a:pt x="5118501" y="579401"/>
                </a:lnTo>
                <a:lnTo>
                  <a:pt x="5121247" y="579401"/>
                </a:lnTo>
                <a:lnTo>
                  <a:pt x="5132230" y="576655"/>
                </a:lnTo>
                <a:lnTo>
                  <a:pt x="5137722" y="571163"/>
                </a:lnTo>
                <a:lnTo>
                  <a:pt x="5137722" y="562925"/>
                </a:lnTo>
                <a:lnTo>
                  <a:pt x="5132230" y="560179"/>
                </a:lnTo>
                <a:lnTo>
                  <a:pt x="5132230" y="554687"/>
                </a:lnTo>
                <a:lnTo>
                  <a:pt x="5126739" y="554687"/>
                </a:lnTo>
                <a:lnTo>
                  <a:pt x="5123993" y="554687"/>
                </a:lnTo>
                <a:lnTo>
                  <a:pt x="5121247" y="551941"/>
                </a:lnTo>
                <a:lnTo>
                  <a:pt x="5115755" y="551941"/>
                </a:lnTo>
                <a:close/>
                <a:moveTo>
                  <a:pt x="1323562" y="549195"/>
                </a:moveTo>
                <a:lnTo>
                  <a:pt x="1323562" y="554687"/>
                </a:lnTo>
                <a:lnTo>
                  <a:pt x="1329053" y="554687"/>
                </a:lnTo>
                <a:lnTo>
                  <a:pt x="1329053" y="549195"/>
                </a:lnTo>
                <a:lnTo>
                  <a:pt x="1323562" y="549195"/>
                </a:lnTo>
                <a:close/>
                <a:moveTo>
                  <a:pt x="1515779" y="546449"/>
                </a:moveTo>
                <a:lnTo>
                  <a:pt x="1510287" y="549195"/>
                </a:lnTo>
                <a:lnTo>
                  <a:pt x="1504796" y="549195"/>
                </a:lnTo>
                <a:lnTo>
                  <a:pt x="1491065" y="551941"/>
                </a:lnTo>
                <a:lnTo>
                  <a:pt x="1491065" y="560179"/>
                </a:lnTo>
                <a:lnTo>
                  <a:pt x="1502050" y="557433"/>
                </a:lnTo>
                <a:lnTo>
                  <a:pt x="1510287" y="554687"/>
                </a:lnTo>
                <a:lnTo>
                  <a:pt x="1513033" y="560179"/>
                </a:lnTo>
                <a:lnTo>
                  <a:pt x="1524017" y="560179"/>
                </a:lnTo>
                <a:lnTo>
                  <a:pt x="1524017" y="554687"/>
                </a:lnTo>
                <a:lnTo>
                  <a:pt x="1526763" y="551941"/>
                </a:lnTo>
                <a:lnTo>
                  <a:pt x="1529509" y="549195"/>
                </a:lnTo>
                <a:lnTo>
                  <a:pt x="1521272" y="549195"/>
                </a:lnTo>
                <a:lnTo>
                  <a:pt x="1515779" y="546449"/>
                </a:lnTo>
                <a:close/>
                <a:moveTo>
                  <a:pt x="5678680" y="546449"/>
                </a:moveTo>
                <a:lnTo>
                  <a:pt x="5675934" y="549195"/>
                </a:lnTo>
                <a:lnTo>
                  <a:pt x="5673188" y="549195"/>
                </a:lnTo>
                <a:lnTo>
                  <a:pt x="5673188" y="551941"/>
                </a:lnTo>
                <a:lnTo>
                  <a:pt x="5678680" y="554687"/>
                </a:lnTo>
                <a:lnTo>
                  <a:pt x="5684172" y="557433"/>
                </a:lnTo>
                <a:lnTo>
                  <a:pt x="5681426" y="560179"/>
                </a:lnTo>
                <a:lnTo>
                  <a:pt x="5681426" y="562925"/>
                </a:lnTo>
                <a:lnTo>
                  <a:pt x="5684172" y="560179"/>
                </a:lnTo>
                <a:lnTo>
                  <a:pt x="5684172" y="557433"/>
                </a:lnTo>
                <a:lnTo>
                  <a:pt x="5684172" y="554687"/>
                </a:lnTo>
                <a:lnTo>
                  <a:pt x="5684172" y="549195"/>
                </a:lnTo>
                <a:lnTo>
                  <a:pt x="5678680" y="546449"/>
                </a:lnTo>
                <a:close/>
                <a:moveTo>
                  <a:pt x="1298847" y="543703"/>
                </a:moveTo>
                <a:lnTo>
                  <a:pt x="1296101" y="546449"/>
                </a:lnTo>
                <a:lnTo>
                  <a:pt x="1296101" y="549195"/>
                </a:lnTo>
                <a:lnTo>
                  <a:pt x="1298847" y="551941"/>
                </a:lnTo>
                <a:lnTo>
                  <a:pt x="1304341" y="551941"/>
                </a:lnTo>
                <a:lnTo>
                  <a:pt x="1304341" y="546449"/>
                </a:lnTo>
                <a:lnTo>
                  <a:pt x="1301593" y="543703"/>
                </a:lnTo>
                <a:lnTo>
                  <a:pt x="1298847" y="543703"/>
                </a:lnTo>
                <a:close/>
                <a:moveTo>
                  <a:pt x="1394958" y="540957"/>
                </a:moveTo>
                <a:lnTo>
                  <a:pt x="1397703" y="543703"/>
                </a:lnTo>
                <a:lnTo>
                  <a:pt x="1394958" y="546449"/>
                </a:lnTo>
                <a:lnTo>
                  <a:pt x="1394958" y="549195"/>
                </a:lnTo>
                <a:lnTo>
                  <a:pt x="1403194" y="543703"/>
                </a:lnTo>
                <a:lnTo>
                  <a:pt x="1403194" y="549195"/>
                </a:lnTo>
                <a:lnTo>
                  <a:pt x="1408686" y="549195"/>
                </a:lnTo>
                <a:lnTo>
                  <a:pt x="1411434" y="546449"/>
                </a:lnTo>
                <a:lnTo>
                  <a:pt x="1414179" y="549195"/>
                </a:lnTo>
                <a:lnTo>
                  <a:pt x="1414179" y="540957"/>
                </a:lnTo>
                <a:lnTo>
                  <a:pt x="1394958" y="540957"/>
                </a:lnTo>
                <a:close/>
                <a:moveTo>
                  <a:pt x="5209118" y="538211"/>
                </a:moveTo>
                <a:lnTo>
                  <a:pt x="5200880" y="546449"/>
                </a:lnTo>
                <a:lnTo>
                  <a:pt x="5203626" y="549195"/>
                </a:lnTo>
                <a:lnTo>
                  <a:pt x="5206372" y="549195"/>
                </a:lnTo>
                <a:lnTo>
                  <a:pt x="5214610" y="549195"/>
                </a:lnTo>
                <a:lnTo>
                  <a:pt x="5220102" y="540957"/>
                </a:lnTo>
                <a:lnTo>
                  <a:pt x="5214610" y="538211"/>
                </a:lnTo>
                <a:lnTo>
                  <a:pt x="5209118" y="538211"/>
                </a:lnTo>
                <a:close/>
                <a:moveTo>
                  <a:pt x="840269" y="535465"/>
                </a:moveTo>
                <a:lnTo>
                  <a:pt x="837523" y="540957"/>
                </a:lnTo>
                <a:lnTo>
                  <a:pt x="840269" y="540957"/>
                </a:lnTo>
                <a:lnTo>
                  <a:pt x="843015" y="540957"/>
                </a:lnTo>
                <a:lnTo>
                  <a:pt x="845761" y="538211"/>
                </a:lnTo>
                <a:lnTo>
                  <a:pt x="845761" y="535465"/>
                </a:lnTo>
                <a:lnTo>
                  <a:pt x="840269" y="535465"/>
                </a:lnTo>
                <a:close/>
                <a:moveTo>
                  <a:pt x="5733600" y="532719"/>
                </a:moveTo>
                <a:lnTo>
                  <a:pt x="5730854" y="535465"/>
                </a:lnTo>
                <a:lnTo>
                  <a:pt x="5728108" y="535465"/>
                </a:lnTo>
                <a:lnTo>
                  <a:pt x="5722616" y="535465"/>
                </a:lnTo>
                <a:lnTo>
                  <a:pt x="5722616" y="540957"/>
                </a:lnTo>
                <a:lnTo>
                  <a:pt x="5730854" y="540957"/>
                </a:lnTo>
                <a:lnTo>
                  <a:pt x="5739091" y="540957"/>
                </a:lnTo>
                <a:lnTo>
                  <a:pt x="5739091" y="532719"/>
                </a:lnTo>
                <a:lnTo>
                  <a:pt x="5733600" y="532719"/>
                </a:lnTo>
                <a:close/>
                <a:moveTo>
                  <a:pt x="5629252" y="532719"/>
                </a:moveTo>
                <a:lnTo>
                  <a:pt x="5626506" y="535465"/>
                </a:lnTo>
                <a:lnTo>
                  <a:pt x="5623760" y="538211"/>
                </a:lnTo>
                <a:lnTo>
                  <a:pt x="5618268" y="540957"/>
                </a:lnTo>
                <a:lnTo>
                  <a:pt x="5618268" y="546449"/>
                </a:lnTo>
                <a:lnTo>
                  <a:pt x="5626506" y="549195"/>
                </a:lnTo>
                <a:lnTo>
                  <a:pt x="5629252" y="551941"/>
                </a:lnTo>
                <a:lnTo>
                  <a:pt x="5631998" y="551941"/>
                </a:lnTo>
                <a:lnTo>
                  <a:pt x="5634744" y="549195"/>
                </a:lnTo>
                <a:lnTo>
                  <a:pt x="5634744" y="546449"/>
                </a:lnTo>
                <a:lnTo>
                  <a:pt x="5637490" y="543703"/>
                </a:lnTo>
                <a:lnTo>
                  <a:pt x="5637490" y="538211"/>
                </a:lnTo>
                <a:lnTo>
                  <a:pt x="5634744" y="538211"/>
                </a:lnTo>
                <a:lnTo>
                  <a:pt x="5631998" y="532719"/>
                </a:lnTo>
                <a:lnTo>
                  <a:pt x="5629252" y="532719"/>
                </a:lnTo>
                <a:close/>
                <a:moveTo>
                  <a:pt x="5604539" y="532719"/>
                </a:moveTo>
                <a:lnTo>
                  <a:pt x="5599047" y="538211"/>
                </a:lnTo>
                <a:lnTo>
                  <a:pt x="5593555" y="546449"/>
                </a:lnTo>
                <a:lnTo>
                  <a:pt x="5590809" y="546449"/>
                </a:lnTo>
                <a:lnTo>
                  <a:pt x="5588063" y="543703"/>
                </a:lnTo>
                <a:lnTo>
                  <a:pt x="5588063" y="546449"/>
                </a:lnTo>
                <a:lnTo>
                  <a:pt x="5588063" y="549195"/>
                </a:lnTo>
                <a:lnTo>
                  <a:pt x="5588063" y="551941"/>
                </a:lnTo>
                <a:lnTo>
                  <a:pt x="5593555" y="549195"/>
                </a:lnTo>
                <a:lnTo>
                  <a:pt x="5601793" y="549195"/>
                </a:lnTo>
                <a:lnTo>
                  <a:pt x="5601793" y="543703"/>
                </a:lnTo>
                <a:lnTo>
                  <a:pt x="5601793" y="538211"/>
                </a:lnTo>
                <a:lnTo>
                  <a:pt x="5604539" y="532719"/>
                </a:lnTo>
                <a:close/>
                <a:moveTo>
                  <a:pt x="604115" y="532719"/>
                </a:moveTo>
                <a:lnTo>
                  <a:pt x="601369" y="535465"/>
                </a:lnTo>
                <a:lnTo>
                  <a:pt x="604115" y="538211"/>
                </a:lnTo>
                <a:lnTo>
                  <a:pt x="606861" y="538211"/>
                </a:lnTo>
                <a:lnTo>
                  <a:pt x="609607" y="538211"/>
                </a:lnTo>
                <a:lnTo>
                  <a:pt x="609607" y="532719"/>
                </a:lnTo>
                <a:lnTo>
                  <a:pt x="604115" y="532719"/>
                </a:lnTo>
                <a:close/>
                <a:moveTo>
                  <a:pt x="919902" y="529974"/>
                </a:moveTo>
                <a:lnTo>
                  <a:pt x="917156" y="532719"/>
                </a:lnTo>
                <a:lnTo>
                  <a:pt x="919902" y="535465"/>
                </a:lnTo>
                <a:lnTo>
                  <a:pt x="925395" y="535465"/>
                </a:lnTo>
                <a:lnTo>
                  <a:pt x="925395" y="529974"/>
                </a:lnTo>
                <a:lnTo>
                  <a:pt x="919902" y="529974"/>
                </a:lnTo>
                <a:close/>
                <a:moveTo>
                  <a:pt x="1469098" y="527228"/>
                </a:moveTo>
                <a:lnTo>
                  <a:pt x="1469098" y="532719"/>
                </a:lnTo>
                <a:lnTo>
                  <a:pt x="1469098" y="538211"/>
                </a:lnTo>
                <a:lnTo>
                  <a:pt x="1471844" y="535465"/>
                </a:lnTo>
                <a:lnTo>
                  <a:pt x="1474589" y="535465"/>
                </a:lnTo>
                <a:lnTo>
                  <a:pt x="1477335" y="535465"/>
                </a:lnTo>
                <a:lnTo>
                  <a:pt x="1477335" y="527228"/>
                </a:lnTo>
                <a:lnTo>
                  <a:pt x="1469098" y="527228"/>
                </a:lnTo>
                <a:close/>
                <a:moveTo>
                  <a:pt x="5074565" y="527227"/>
                </a:moveTo>
                <a:lnTo>
                  <a:pt x="5074565" y="538211"/>
                </a:lnTo>
                <a:lnTo>
                  <a:pt x="5077311" y="540957"/>
                </a:lnTo>
                <a:lnTo>
                  <a:pt x="5077311" y="546449"/>
                </a:lnTo>
                <a:lnTo>
                  <a:pt x="5069073" y="546449"/>
                </a:lnTo>
                <a:lnTo>
                  <a:pt x="5060835" y="546449"/>
                </a:lnTo>
                <a:lnTo>
                  <a:pt x="5060835" y="529973"/>
                </a:lnTo>
                <a:lnTo>
                  <a:pt x="5074565" y="527227"/>
                </a:lnTo>
                <a:close/>
                <a:moveTo>
                  <a:pt x="5832455" y="524481"/>
                </a:moveTo>
                <a:lnTo>
                  <a:pt x="5829709" y="527227"/>
                </a:lnTo>
                <a:lnTo>
                  <a:pt x="5826963" y="527227"/>
                </a:lnTo>
                <a:lnTo>
                  <a:pt x="5821471" y="527227"/>
                </a:lnTo>
                <a:lnTo>
                  <a:pt x="5824217" y="532719"/>
                </a:lnTo>
                <a:lnTo>
                  <a:pt x="5826963" y="535465"/>
                </a:lnTo>
                <a:lnTo>
                  <a:pt x="5826963" y="529973"/>
                </a:lnTo>
                <a:lnTo>
                  <a:pt x="5829709" y="529973"/>
                </a:lnTo>
                <a:lnTo>
                  <a:pt x="5832455" y="527227"/>
                </a:lnTo>
                <a:lnTo>
                  <a:pt x="5835201" y="524481"/>
                </a:lnTo>
                <a:lnTo>
                  <a:pt x="5832455" y="524481"/>
                </a:lnTo>
                <a:close/>
                <a:moveTo>
                  <a:pt x="1518526" y="521736"/>
                </a:moveTo>
                <a:lnTo>
                  <a:pt x="1518526" y="524482"/>
                </a:lnTo>
                <a:lnTo>
                  <a:pt x="1524017" y="524482"/>
                </a:lnTo>
                <a:lnTo>
                  <a:pt x="1526763" y="527228"/>
                </a:lnTo>
                <a:lnTo>
                  <a:pt x="1529509" y="529974"/>
                </a:lnTo>
                <a:lnTo>
                  <a:pt x="1535002" y="529974"/>
                </a:lnTo>
                <a:lnTo>
                  <a:pt x="1532255" y="524482"/>
                </a:lnTo>
                <a:lnTo>
                  <a:pt x="1529509" y="521736"/>
                </a:lnTo>
                <a:lnTo>
                  <a:pt x="1518526" y="521736"/>
                </a:lnTo>
                <a:close/>
                <a:moveTo>
                  <a:pt x="1510287" y="521736"/>
                </a:moveTo>
                <a:lnTo>
                  <a:pt x="1510287" y="527228"/>
                </a:lnTo>
                <a:lnTo>
                  <a:pt x="1518526" y="527228"/>
                </a:lnTo>
                <a:lnTo>
                  <a:pt x="1515779" y="521736"/>
                </a:lnTo>
                <a:lnTo>
                  <a:pt x="1510287" y="521736"/>
                </a:lnTo>
                <a:close/>
                <a:moveTo>
                  <a:pt x="1183518" y="518990"/>
                </a:moveTo>
                <a:lnTo>
                  <a:pt x="1183518" y="524482"/>
                </a:lnTo>
                <a:lnTo>
                  <a:pt x="1189009" y="524482"/>
                </a:lnTo>
                <a:lnTo>
                  <a:pt x="1189009" y="521736"/>
                </a:lnTo>
                <a:lnTo>
                  <a:pt x="1186263" y="521736"/>
                </a:lnTo>
                <a:lnTo>
                  <a:pt x="1186263" y="518990"/>
                </a:lnTo>
                <a:lnTo>
                  <a:pt x="1183518" y="518990"/>
                </a:lnTo>
                <a:close/>
                <a:moveTo>
                  <a:pt x="5357401" y="518989"/>
                </a:moveTo>
                <a:lnTo>
                  <a:pt x="5354655" y="521735"/>
                </a:lnTo>
                <a:lnTo>
                  <a:pt x="5354655" y="524481"/>
                </a:lnTo>
                <a:lnTo>
                  <a:pt x="5354655" y="527227"/>
                </a:lnTo>
                <a:lnTo>
                  <a:pt x="5357401" y="527227"/>
                </a:lnTo>
                <a:lnTo>
                  <a:pt x="5357401" y="529973"/>
                </a:lnTo>
                <a:lnTo>
                  <a:pt x="5371131" y="529973"/>
                </a:lnTo>
                <a:lnTo>
                  <a:pt x="5371131" y="524481"/>
                </a:lnTo>
                <a:lnTo>
                  <a:pt x="5371131" y="521735"/>
                </a:lnTo>
                <a:lnTo>
                  <a:pt x="5365639" y="518989"/>
                </a:lnTo>
                <a:lnTo>
                  <a:pt x="5357401" y="518989"/>
                </a:lnTo>
                <a:close/>
                <a:moveTo>
                  <a:pt x="337755" y="516244"/>
                </a:moveTo>
                <a:lnTo>
                  <a:pt x="337755" y="521736"/>
                </a:lnTo>
                <a:lnTo>
                  <a:pt x="343247" y="524482"/>
                </a:lnTo>
                <a:lnTo>
                  <a:pt x="343247" y="516244"/>
                </a:lnTo>
                <a:lnTo>
                  <a:pt x="337755" y="516244"/>
                </a:lnTo>
                <a:close/>
                <a:moveTo>
                  <a:pt x="5673188" y="516243"/>
                </a:moveTo>
                <a:lnTo>
                  <a:pt x="5664950" y="518989"/>
                </a:lnTo>
                <a:lnTo>
                  <a:pt x="5662204" y="518989"/>
                </a:lnTo>
                <a:lnTo>
                  <a:pt x="5659458" y="518989"/>
                </a:lnTo>
                <a:lnTo>
                  <a:pt x="5659458" y="521735"/>
                </a:lnTo>
                <a:lnTo>
                  <a:pt x="5664950" y="521735"/>
                </a:lnTo>
                <a:lnTo>
                  <a:pt x="5667696" y="524481"/>
                </a:lnTo>
                <a:lnTo>
                  <a:pt x="5667696" y="521735"/>
                </a:lnTo>
                <a:lnTo>
                  <a:pt x="5673188" y="521735"/>
                </a:lnTo>
                <a:lnTo>
                  <a:pt x="5673188" y="516243"/>
                </a:lnTo>
                <a:close/>
                <a:moveTo>
                  <a:pt x="518990" y="513498"/>
                </a:moveTo>
                <a:lnTo>
                  <a:pt x="516244" y="516244"/>
                </a:lnTo>
                <a:lnTo>
                  <a:pt x="524482" y="516244"/>
                </a:lnTo>
                <a:lnTo>
                  <a:pt x="524482" y="513498"/>
                </a:lnTo>
                <a:lnTo>
                  <a:pt x="518990" y="513498"/>
                </a:lnTo>
                <a:close/>
                <a:moveTo>
                  <a:pt x="1510287" y="510752"/>
                </a:moveTo>
                <a:lnTo>
                  <a:pt x="1510287" y="513498"/>
                </a:lnTo>
                <a:lnTo>
                  <a:pt x="1507541" y="513498"/>
                </a:lnTo>
                <a:lnTo>
                  <a:pt x="1507541" y="516244"/>
                </a:lnTo>
                <a:lnTo>
                  <a:pt x="1510287" y="516244"/>
                </a:lnTo>
                <a:lnTo>
                  <a:pt x="1510287" y="518990"/>
                </a:lnTo>
                <a:lnTo>
                  <a:pt x="1513033" y="518990"/>
                </a:lnTo>
                <a:lnTo>
                  <a:pt x="1513033" y="516244"/>
                </a:lnTo>
                <a:lnTo>
                  <a:pt x="1515779" y="516244"/>
                </a:lnTo>
                <a:lnTo>
                  <a:pt x="1515779" y="513498"/>
                </a:lnTo>
                <a:lnTo>
                  <a:pt x="1513033" y="513498"/>
                </a:lnTo>
                <a:lnTo>
                  <a:pt x="1513033" y="510752"/>
                </a:lnTo>
                <a:lnTo>
                  <a:pt x="1510287" y="510752"/>
                </a:lnTo>
                <a:close/>
                <a:moveTo>
                  <a:pt x="5286005" y="508006"/>
                </a:moveTo>
                <a:lnTo>
                  <a:pt x="5288751" y="513497"/>
                </a:lnTo>
                <a:lnTo>
                  <a:pt x="5294243" y="513497"/>
                </a:lnTo>
                <a:lnTo>
                  <a:pt x="5294243" y="508006"/>
                </a:lnTo>
                <a:lnTo>
                  <a:pt x="5288751" y="508006"/>
                </a:lnTo>
                <a:lnTo>
                  <a:pt x="5286005" y="508006"/>
                </a:lnTo>
                <a:close/>
                <a:moveTo>
                  <a:pt x="1254913" y="508006"/>
                </a:moveTo>
                <a:lnTo>
                  <a:pt x="1254913" y="510752"/>
                </a:lnTo>
                <a:lnTo>
                  <a:pt x="1252167" y="513498"/>
                </a:lnTo>
                <a:lnTo>
                  <a:pt x="1252167" y="516244"/>
                </a:lnTo>
                <a:lnTo>
                  <a:pt x="1257659" y="518990"/>
                </a:lnTo>
                <a:lnTo>
                  <a:pt x="1263149" y="518990"/>
                </a:lnTo>
                <a:lnTo>
                  <a:pt x="1263149" y="513498"/>
                </a:lnTo>
                <a:lnTo>
                  <a:pt x="1260404" y="510752"/>
                </a:lnTo>
                <a:lnTo>
                  <a:pt x="1257659" y="508006"/>
                </a:lnTo>
                <a:lnTo>
                  <a:pt x="1254913" y="508006"/>
                </a:lnTo>
                <a:close/>
                <a:moveTo>
                  <a:pt x="5563349" y="505260"/>
                </a:moveTo>
                <a:lnTo>
                  <a:pt x="5560603" y="508006"/>
                </a:lnTo>
                <a:lnTo>
                  <a:pt x="5566095" y="508006"/>
                </a:lnTo>
                <a:lnTo>
                  <a:pt x="5571587" y="508006"/>
                </a:lnTo>
                <a:lnTo>
                  <a:pt x="5571587" y="505260"/>
                </a:lnTo>
                <a:lnTo>
                  <a:pt x="5566095" y="505260"/>
                </a:lnTo>
                <a:lnTo>
                  <a:pt x="5563349" y="505260"/>
                </a:lnTo>
                <a:close/>
                <a:moveTo>
                  <a:pt x="1389464" y="505260"/>
                </a:moveTo>
                <a:lnTo>
                  <a:pt x="1389464" y="513498"/>
                </a:lnTo>
                <a:lnTo>
                  <a:pt x="1392210" y="518990"/>
                </a:lnTo>
                <a:lnTo>
                  <a:pt x="1386718" y="518990"/>
                </a:lnTo>
                <a:lnTo>
                  <a:pt x="1386718" y="524482"/>
                </a:lnTo>
                <a:lnTo>
                  <a:pt x="1394958" y="524482"/>
                </a:lnTo>
                <a:lnTo>
                  <a:pt x="1397703" y="518990"/>
                </a:lnTo>
                <a:lnTo>
                  <a:pt x="1397703" y="513498"/>
                </a:lnTo>
                <a:lnTo>
                  <a:pt x="1394958" y="508006"/>
                </a:lnTo>
                <a:lnTo>
                  <a:pt x="1389464" y="505260"/>
                </a:lnTo>
                <a:close/>
                <a:moveTo>
                  <a:pt x="1452622" y="499768"/>
                </a:moveTo>
                <a:lnTo>
                  <a:pt x="1452622" y="508006"/>
                </a:lnTo>
                <a:lnTo>
                  <a:pt x="1455368" y="505260"/>
                </a:lnTo>
                <a:lnTo>
                  <a:pt x="1458113" y="505260"/>
                </a:lnTo>
                <a:lnTo>
                  <a:pt x="1455368" y="499768"/>
                </a:lnTo>
                <a:lnTo>
                  <a:pt x="1452622" y="499768"/>
                </a:lnTo>
                <a:close/>
                <a:moveTo>
                  <a:pt x="5634744" y="499768"/>
                </a:moveTo>
                <a:lnTo>
                  <a:pt x="5637490" y="502514"/>
                </a:lnTo>
                <a:lnTo>
                  <a:pt x="5642982" y="505260"/>
                </a:lnTo>
                <a:lnTo>
                  <a:pt x="5642982" y="499768"/>
                </a:lnTo>
                <a:lnTo>
                  <a:pt x="5634744" y="499768"/>
                </a:lnTo>
                <a:close/>
                <a:moveTo>
                  <a:pt x="5574333" y="499768"/>
                </a:moveTo>
                <a:lnTo>
                  <a:pt x="5574333" y="505260"/>
                </a:lnTo>
                <a:lnTo>
                  <a:pt x="5579825" y="510752"/>
                </a:lnTo>
                <a:lnTo>
                  <a:pt x="5579825" y="508006"/>
                </a:lnTo>
                <a:lnTo>
                  <a:pt x="5579825" y="505260"/>
                </a:lnTo>
                <a:lnTo>
                  <a:pt x="5577079" y="502514"/>
                </a:lnTo>
                <a:lnTo>
                  <a:pt x="5577079" y="499768"/>
                </a:lnTo>
                <a:lnTo>
                  <a:pt x="5574333" y="499768"/>
                </a:lnTo>
                <a:close/>
                <a:moveTo>
                  <a:pt x="5316211" y="499768"/>
                </a:moveTo>
                <a:lnTo>
                  <a:pt x="5316211" y="505260"/>
                </a:lnTo>
                <a:lnTo>
                  <a:pt x="5321703" y="508006"/>
                </a:lnTo>
                <a:lnTo>
                  <a:pt x="5321703" y="499768"/>
                </a:lnTo>
                <a:lnTo>
                  <a:pt x="5316211" y="499768"/>
                </a:lnTo>
                <a:close/>
                <a:moveTo>
                  <a:pt x="1433400" y="497022"/>
                </a:moveTo>
                <a:lnTo>
                  <a:pt x="1433400" y="502514"/>
                </a:lnTo>
                <a:lnTo>
                  <a:pt x="1441637" y="502514"/>
                </a:lnTo>
                <a:lnTo>
                  <a:pt x="1441637" y="497022"/>
                </a:lnTo>
                <a:lnTo>
                  <a:pt x="1433400" y="497022"/>
                </a:lnTo>
                <a:close/>
                <a:moveTo>
                  <a:pt x="5815979" y="497022"/>
                </a:moveTo>
                <a:lnTo>
                  <a:pt x="5815979" y="499768"/>
                </a:lnTo>
                <a:lnTo>
                  <a:pt x="5821471" y="499768"/>
                </a:lnTo>
                <a:lnTo>
                  <a:pt x="5821471" y="497022"/>
                </a:lnTo>
                <a:lnTo>
                  <a:pt x="5815979" y="497022"/>
                </a:lnTo>
                <a:close/>
                <a:moveTo>
                  <a:pt x="1340038" y="491530"/>
                </a:moveTo>
                <a:lnTo>
                  <a:pt x="1340038" y="499768"/>
                </a:lnTo>
                <a:lnTo>
                  <a:pt x="1342784" y="505260"/>
                </a:lnTo>
                <a:lnTo>
                  <a:pt x="1348275" y="508006"/>
                </a:lnTo>
                <a:lnTo>
                  <a:pt x="1353766" y="508006"/>
                </a:lnTo>
                <a:lnTo>
                  <a:pt x="1356512" y="502514"/>
                </a:lnTo>
                <a:lnTo>
                  <a:pt x="1359260" y="499768"/>
                </a:lnTo>
                <a:lnTo>
                  <a:pt x="1359260" y="505260"/>
                </a:lnTo>
                <a:lnTo>
                  <a:pt x="1362005" y="502514"/>
                </a:lnTo>
                <a:lnTo>
                  <a:pt x="1364751" y="502514"/>
                </a:lnTo>
                <a:lnTo>
                  <a:pt x="1367496" y="502514"/>
                </a:lnTo>
                <a:lnTo>
                  <a:pt x="1367496" y="497022"/>
                </a:lnTo>
                <a:lnTo>
                  <a:pt x="1356512" y="497022"/>
                </a:lnTo>
                <a:lnTo>
                  <a:pt x="1351020" y="491530"/>
                </a:lnTo>
                <a:lnTo>
                  <a:pt x="1345529" y="491530"/>
                </a:lnTo>
                <a:lnTo>
                  <a:pt x="1340038" y="491530"/>
                </a:lnTo>
                <a:close/>
                <a:moveTo>
                  <a:pt x="5829709" y="488784"/>
                </a:moveTo>
                <a:lnTo>
                  <a:pt x="5832455" y="494276"/>
                </a:lnTo>
                <a:lnTo>
                  <a:pt x="5835201" y="497022"/>
                </a:lnTo>
                <a:lnTo>
                  <a:pt x="5835201" y="488784"/>
                </a:lnTo>
                <a:lnTo>
                  <a:pt x="5829709" y="488784"/>
                </a:lnTo>
                <a:close/>
                <a:moveTo>
                  <a:pt x="5568841" y="488784"/>
                </a:moveTo>
                <a:lnTo>
                  <a:pt x="5568841" y="491530"/>
                </a:lnTo>
                <a:lnTo>
                  <a:pt x="5566095" y="491530"/>
                </a:lnTo>
                <a:lnTo>
                  <a:pt x="5566095" y="494276"/>
                </a:lnTo>
                <a:lnTo>
                  <a:pt x="5568841" y="494276"/>
                </a:lnTo>
                <a:lnTo>
                  <a:pt x="5568841" y="497022"/>
                </a:lnTo>
                <a:lnTo>
                  <a:pt x="5571587" y="497022"/>
                </a:lnTo>
                <a:lnTo>
                  <a:pt x="5571587" y="494276"/>
                </a:lnTo>
                <a:lnTo>
                  <a:pt x="5574333" y="494276"/>
                </a:lnTo>
                <a:lnTo>
                  <a:pt x="5574333" y="491530"/>
                </a:lnTo>
                <a:lnTo>
                  <a:pt x="5571587" y="491530"/>
                </a:lnTo>
                <a:lnTo>
                  <a:pt x="5571587" y="488784"/>
                </a:lnTo>
                <a:lnTo>
                  <a:pt x="5568841" y="488784"/>
                </a:lnTo>
                <a:close/>
                <a:moveTo>
                  <a:pt x="1485574" y="486038"/>
                </a:moveTo>
                <a:lnTo>
                  <a:pt x="1485574" y="488784"/>
                </a:lnTo>
                <a:lnTo>
                  <a:pt x="1488320" y="491530"/>
                </a:lnTo>
                <a:lnTo>
                  <a:pt x="1496557" y="491530"/>
                </a:lnTo>
                <a:lnTo>
                  <a:pt x="1496557" y="486038"/>
                </a:lnTo>
                <a:lnTo>
                  <a:pt x="1485574" y="486038"/>
                </a:lnTo>
                <a:close/>
                <a:moveTo>
                  <a:pt x="1274134" y="486038"/>
                </a:moveTo>
                <a:lnTo>
                  <a:pt x="1274134" y="488784"/>
                </a:lnTo>
                <a:lnTo>
                  <a:pt x="1279625" y="491530"/>
                </a:lnTo>
                <a:lnTo>
                  <a:pt x="1282371" y="488784"/>
                </a:lnTo>
                <a:lnTo>
                  <a:pt x="1282371" y="486038"/>
                </a:lnTo>
                <a:lnTo>
                  <a:pt x="1276880" y="486038"/>
                </a:lnTo>
                <a:lnTo>
                  <a:pt x="1274134" y="486038"/>
                </a:lnTo>
                <a:close/>
                <a:moveTo>
                  <a:pt x="5774789" y="486038"/>
                </a:moveTo>
                <a:lnTo>
                  <a:pt x="5774789" y="488784"/>
                </a:lnTo>
                <a:lnTo>
                  <a:pt x="5772043" y="491530"/>
                </a:lnTo>
                <a:lnTo>
                  <a:pt x="5772043" y="494276"/>
                </a:lnTo>
                <a:lnTo>
                  <a:pt x="5777535" y="491530"/>
                </a:lnTo>
                <a:lnTo>
                  <a:pt x="5780281" y="488784"/>
                </a:lnTo>
                <a:lnTo>
                  <a:pt x="5777535" y="488784"/>
                </a:lnTo>
                <a:lnTo>
                  <a:pt x="5777535" y="486038"/>
                </a:lnTo>
                <a:lnTo>
                  <a:pt x="5774789" y="486038"/>
                </a:lnTo>
                <a:close/>
                <a:moveTo>
                  <a:pt x="5582571" y="486038"/>
                </a:moveTo>
                <a:lnTo>
                  <a:pt x="5582571" y="499768"/>
                </a:lnTo>
                <a:lnTo>
                  <a:pt x="5585317" y="499768"/>
                </a:lnTo>
                <a:lnTo>
                  <a:pt x="5585317" y="497022"/>
                </a:lnTo>
                <a:lnTo>
                  <a:pt x="5588063" y="497022"/>
                </a:lnTo>
                <a:lnTo>
                  <a:pt x="5585317" y="494276"/>
                </a:lnTo>
                <a:lnTo>
                  <a:pt x="5588063" y="486038"/>
                </a:lnTo>
                <a:lnTo>
                  <a:pt x="5582571" y="486038"/>
                </a:lnTo>
                <a:close/>
                <a:moveTo>
                  <a:pt x="1554223" y="480546"/>
                </a:moveTo>
                <a:lnTo>
                  <a:pt x="1545985" y="483292"/>
                </a:lnTo>
                <a:lnTo>
                  <a:pt x="1545985" y="488784"/>
                </a:lnTo>
                <a:lnTo>
                  <a:pt x="1551477" y="486038"/>
                </a:lnTo>
                <a:lnTo>
                  <a:pt x="1554223" y="480546"/>
                </a:lnTo>
                <a:close/>
                <a:moveTo>
                  <a:pt x="1515779" y="480546"/>
                </a:moveTo>
                <a:lnTo>
                  <a:pt x="1515779" y="486038"/>
                </a:lnTo>
                <a:lnTo>
                  <a:pt x="1515779" y="491530"/>
                </a:lnTo>
                <a:lnTo>
                  <a:pt x="1518526" y="494276"/>
                </a:lnTo>
                <a:lnTo>
                  <a:pt x="1515779" y="497022"/>
                </a:lnTo>
                <a:lnTo>
                  <a:pt x="1518526" y="499768"/>
                </a:lnTo>
                <a:lnTo>
                  <a:pt x="1521272" y="499768"/>
                </a:lnTo>
                <a:lnTo>
                  <a:pt x="1529509" y="497022"/>
                </a:lnTo>
                <a:lnTo>
                  <a:pt x="1529509" y="502514"/>
                </a:lnTo>
                <a:lnTo>
                  <a:pt x="1532255" y="505260"/>
                </a:lnTo>
                <a:lnTo>
                  <a:pt x="1535002" y="508006"/>
                </a:lnTo>
                <a:lnTo>
                  <a:pt x="1532255" y="510752"/>
                </a:lnTo>
                <a:lnTo>
                  <a:pt x="1535002" y="510752"/>
                </a:lnTo>
                <a:lnTo>
                  <a:pt x="1535002" y="513498"/>
                </a:lnTo>
                <a:lnTo>
                  <a:pt x="1535002" y="516244"/>
                </a:lnTo>
                <a:lnTo>
                  <a:pt x="1540493" y="516244"/>
                </a:lnTo>
                <a:lnTo>
                  <a:pt x="1543239" y="518990"/>
                </a:lnTo>
                <a:lnTo>
                  <a:pt x="1554223" y="524482"/>
                </a:lnTo>
                <a:lnTo>
                  <a:pt x="1551477" y="518990"/>
                </a:lnTo>
                <a:lnTo>
                  <a:pt x="1545985" y="516244"/>
                </a:lnTo>
                <a:lnTo>
                  <a:pt x="1543239" y="510752"/>
                </a:lnTo>
                <a:lnTo>
                  <a:pt x="1540493" y="505260"/>
                </a:lnTo>
                <a:lnTo>
                  <a:pt x="1543239" y="505260"/>
                </a:lnTo>
                <a:lnTo>
                  <a:pt x="1543239" y="499768"/>
                </a:lnTo>
                <a:lnTo>
                  <a:pt x="1540493" y="494276"/>
                </a:lnTo>
                <a:lnTo>
                  <a:pt x="1526763" y="494276"/>
                </a:lnTo>
                <a:lnTo>
                  <a:pt x="1526763" y="488784"/>
                </a:lnTo>
                <a:lnTo>
                  <a:pt x="1524017" y="480546"/>
                </a:lnTo>
                <a:lnTo>
                  <a:pt x="1515779" y="480546"/>
                </a:lnTo>
                <a:close/>
                <a:moveTo>
                  <a:pt x="1408686" y="477800"/>
                </a:moveTo>
                <a:lnTo>
                  <a:pt x="1403194" y="480546"/>
                </a:lnTo>
                <a:lnTo>
                  <a:pt x="1400448" y="483292"/>
                </a:lnTo>
                <a:lnTo>
                  <a:pt x="1403194" y="486038"/>
                </a:lnTo>
                <a:lnTo>
                  <a:pt x="1408686" y="486038"/>
                </a:lnTo>
                <a:lnTo>
                  <a:pt x="1408686" y="477800"/>
                </a:lnTo>
                <a:close/>
                <a:moveTo>
                  <a:pt x="422880" y="477800"/>
                </a:moveTo>
                <a:lnTo>
                  <a:pt x="395421" y="483292"/>
                </a:lnTo>
                <a:lnTo>
                  <a:pt x="381691" y="486038"/>
                </a:lnTo>
                <a:lnTo>
                  <a:pt x="365215" y="486038"/>
                </a:lnTo>
                <a:lnTo>
                  <a:pt x="370707" y="491530"/>
                </a:lnTo>
                <a:lnTo>
                  <a:pt x="376199" y="494276"/>
                </a:lnTo>
                <a:lnTo>
                  <a:pt x="387183" y="494276"/>
                </a:lnTo>
                <a:lnTo>
                  <a:pt x="395421" y="491530"/>
                </a:lnTo>
                <a:lnTo>
                  <a:pt x="411897" y="486038"/>
                </a:lnTo>
                <a:lnTo>
                  <a:pt x="420134" y="483292"/>
                </a:lnTo>
                <a:lnTo>
                  <a:pt x="422880" y="477800"/>
                </a:lnTo>
                <a:close/>
                <a:moveTo>
                  <a:pt x="5697902" y="475054"/>
                </a:moveTo>
                <a:lnTo>
                  <a:pt x="5697902" y="483292"/>
                </a:lnTo>
                <a:lnTo>
                  <a:pt x="5703394" y="486038"/>
                </a:lnTo>
                <a:lnTo>
                  <a:pt x="5706140" y="483292"/>
                </a:lnTo>
                <a:lnTo>
                  <a:pt x="5706140" y="480546"/>
                </a:lnTo>
                <a:lnTo>
                  <a:pt x="5703394" y="480546"/>
                </a:lnTo>
                <a:lnTo>
                  <a:pt x="5700648" y="477800"/>
                </a:lnTo>
                <a:lnTo>
                  <a:pt x="5700648" y="475054"/>
                </a:lnTo>
                <a:lnTo>
                  <a:pt x="5697902" y="475054"/>
                </a:lnTo>
                <a:close/>
                <a:moveTo>
                  <a:pt x="1386718" y="475054"/>
                </a:moveTo>
                <a:lnTo>
                  <a:pt x="1386718" y="477800"/>
                </a:lnTo>
                <a:lnTo>
                  <a:pt x="1381227" y="477800"/>
                </a:lnTo>
                <a:lnTo>
                  <a:pt x="1381227" y="480546"/>
                </a:lnTo>
                <a:lnTo>
                  <a:pt x="1392210" y="480546"/>
                </a:lnTo>
                <a:lnTo>
                  <a:pt x="1394958" y="475054"/>
                </a:lnTo>
                <a:lnTo>
                  <a:pt x="1389464" y="475054"/>
                </a:lnTo>
                <a:lnTo>
                  <a:pt x="1386718" y="475054"/>
                </a:lnTo>
                <a:close/>
                <a:moveTo>
                  <a:pt x="475054" y="475054"/>
                </a:moveTo>
                <a:lnTo>
                  <a:pt x="461324" y="477800"/>
                </a:lnTo>
                <a:lnTo>
                  <a:pt x="458578" y="480546"/>
                </a:lnTo>
                <a:lnTo>
                  <a:pt x="458578" y="486038"/>
                </a:lnTo>
                <a:lnTo>
                  <a:pt x="469562" y="483292"/>
                </a:lnTo>
                <a:lnTo>
                  <a:pt x="477800" y="483292"/>
                </a:lnTo>
                <a:lnTo>
                  <a:pt x="486038" y="480546"/>
                </a:lnTo>
                <a:lnTo>
                  <a:pt x="497022" y="480546"/>
                </a:lnTo>
                <a:lnTo>
                  <a:pt x="499768" y="483292"/>
                </a:lnTo>
                <a:lnTo>
                  <a:pt x="499768" y="486038"/>
                </a:lnTo>
                <a:lnTo>
                  <a:pt x="505260" y="483292"/>
                </a:lnTo>
                <a:lnTo>
                  <a:pt x="505260" y="480546"/>
                </a:lnTo>
                <a:lnTo>
                  <a:pt x="497022" y="480546"/>
                </a:lnTo>
                <a:lnTo>
                  <a:pt x="488784" y="477800"/>
                </a:lnTo>
                <a:lnTo>
                  <a:pt x="475054" y="475054"/>
                </a:lnTo>
                <a:close/>
                <a:moveTo>
                  <a:pt x="5590809" y="472308"/>
                </a:moveTo>
                <a:lnTo>
                  <a:pt x="5588063" y="477800"/>
                </a:lnTo>
                <a:lnTo>
                  <a:pt x="5599047" y="477800"/>
                </a:lnTo>
                <a:lnTo>
                  <a:pt x="5599047" y="472308"/>
                </a:lnTo>
                <a:lnTo>
                  <a:pt x="5590809" y="472308"/>
                </a:lnTo>
                <a:close/>
                <a:moveTo>
                  <a:pt x="1526763" y="469562"/>
                </a:moveTo>
                <a:lnTo>
                  <a:pt x="1526763" y="472308"/>
                </a:lnTo>
                <a:lnTo>
                  <a:pt x="1524017" y="477800"/>
                </a:lnTo>
                <a:lnTo>
                  <a:pt x="1532255" y="477800"/>
                </a:lnTo>
                <a:lnTo>
                  <a:pt x="1532255" y="472308"/>
                </a:lnTo>
                <a:lnTo>
                  <a:pt x="1526763" y="469562"/>
                </a:lnTo>
                <a:close/>
                <a:moveTo>
                  <a:pt x="1496557" y="466816"/>
                </a:moveTo>
                <a:lnTo>
                  <a:pt x="1496557" y="477800"/>
                </a:lnTo>
                <a:lnTo>
                  <a:pt x="1504796" y="475054"/>
                </a:lnTo>
                <a:lnTo>
                  <a:pt x="1510287" y="472308"/>
                </a:lnTo>
                <a:lnTo>
                  <a:pt x="1510287" y="469562"/>
                </a:lnTo>
                <a:lnTo>
                  <a:pt x="1504796" y="466816"/>
                </a:lnTo>
                <a:lnTo>
                  <a:pt x="1496557" y="466816"/>
                </a:lnTo>
                <a:close/>
                <a:moveTo>
                  <a:pt x="5651220" y="466816"/>
                </a:moveTo>
                <a:lnTo>
                  <a:pt x="5653966" y="472308"/>
                </a:lnTo>
                <a:lnTo>
                  <a:pt x="5653966" y="475054"/>
                </a:lnTo>
                <a:lnTo>
                  <a:pt x="5659458" y="475054"/>
                </a:lnTo>
                <a:lnTo>
                  <a:pt x="5656712" y="466816"/>
                </a:lnTo>
                <a:lnTo>
                  <a:pt x="5651220" y="466816"/>
                </a:lnTo>
                <a:close/>
                <a:moveTo>
                  <a:pt x="1364751" y="464070"/>
                </a:moveTo>
                <a:lnTo>
                  <a:pt x="1362005" y="472308"/>
                </a:lnTo>
                <a:lnTo>
                  <a:pt x="1364751" y="480546"/>
                </a:lnTo>
                <a:lnTo>
                  <a:pt x="1370242" y="480546"/>
                </a:lnTo>
                <a:lnTo>
                  <a:pt x="1370242" y="475054"/>
                </a:lnTo>
                <a:lnTo>
                  <a:pt x="1372988" y="472308"/>
                </a:lnTo>
                <a:lnTo>
                  <a:pt x="1375736" y="464070"/>
                </a:lnTo>
                <a:lnTo>
                  <a:pt x="1370242" y="464070"/>
                </a:lnTo>
                <a:lnTo>
                  <a:pt x="1364751" y="464070"/>
                </a:lnTo>
                <a:close/>
                <a:moveTo>
                  <a:pt x="5741837" y="461324"/>
                </a:moveTo>
                <a:lnTo>
                  <a:pt x="5741837" y="466816"/>
                </a:lnTo>
                <a:lnTo>
                  <a:pt x="5744583" y="464070"/>
                </a:lnTo>
                <a:lnTo>
                  <a:pt x="5747329" y="461324"/>
                </a:lnTo>
                <a:lnTo>
                  <a:pt x="5741837" y="461324"/>
                </a:lnTo>
                <a:close/>
                <a:moveTo>
                  <a:pt x="1367496" y="453086"/>
                </a:moveTo>
                <a:lnTo>
                  <a:pt x="1367496" y="455832"/>
                </a:lnTo>
                <a:lnTo>
                  <a:pt x="1370242" y="455832"/>
                </a:lnTo>
                <a:lnTo>
                  <a:pt x="1372988" y="458578"/>
                </a:lnTo>
                <a:lnTo>
                  <a:pt x="1375736" y="461324"/>
                </a:lnTo>
                <a:lnTo>
                  <a:pt x="1375736" y="455832"/>
                </a:lnTo>
                <a:lnTo>
                  <a:pt x="1372988" y="455832"/>
                </a:lnTo>
                <a:lnTo>
                  <a:pt x="1372988" y="453086"/>
                </a:lnTo>
                <a:lnTo>
                  <a:pt x="1367496" y="453086"/>
                </a:lnTo>
                <a:close/>
                <a:moveTo>
                  <a:pt x="1521272" y="450340"/>
                </a:moveTo>
                <a:lnTo>
                  <a:pt x="1515779" y="453086"/>
                </a:lnTo>
                <a:lnTo>
                  <a:pt x="1513033" y="455832"/>
                </a:lnTo>
                <a:lnTo>
                  <a:pt x="1518526" y="458578"/>
                </a:lnTo>
                <a:lnTo>
                  <a:pt x="1526763" y="461324"/>
                </a:lnTo>
                <a:lnTo>
                  <a:pt x="1524017" y="461324"/>
                </a:lnTo>
                <a:lnTo>
                  <a:pt x="1524017" y="464070"/>
                </a:lnTo>
                <a:lnTo>
                  <a:pt x="1529509" y="464070"/>
                </a:lnTo>
                <a:lnTo>
                  <a:pt x="1526763" y="461324"/>
                </a:lnTo>
                <a:lnTo>
                  <a:pt x="1529509" y="455832"/>
                </a:lnTo>
                <a:lnTo>
                  <a:pt x="1529509" y="453086"/>
                </a:lnTo>
                <a:lnTo>
                  <a:pt x="1524017" y="450340"/>
                </a:lnTo>
                <a:lnTo>
                  <a:pt x="1521272" y="450340"/>
                </a:lnTo>
                <a:close/>
                <a:moveTo>
                  <a:pt x="1416924" y="450340"/>
                </a:moveTo>
                <a:lnTo>
                  <a:pt x="1414179" y="453086"/>
                </a:lnTo>
                <a:lnTo>
                  <a:pt x="1419670" y="455832"/>
                </a:lnTo>
                <a:lnTo>
                  <a:pt x="1425162" y="455832"/>
                </a:lnTo>
                <a:lnTo>
                  <a:pt x="1425162" y="450340"/>
                </a:lnTo>
                <a:lnTo>
                  <a:pt x="1416924" y="450340"/>
                </a:lnTo>
                <a:close/>
                <a:moveTo>
                  <a:pt x="1469098" y="447594"/>
                </a:moveTo>
                <a:lnTo>
                  <a:pt x="1469098" y="450340"/>
                </a:lnTo>
                <a:lnTo>
                  <a:pt x="1466353" y="450340"/>
                </a:lnTo>
                <a:lnTo>
                  <a:pt x="1469098" y="453086"/>
                </a:lnTo>
                <a:lnTo>
                  <a:pt x="1469098" y="455832"/>
                </a:lnTo>
                <a:lnTo>
                  <a:pt x="1466353" y="455832"/>
                </a:lnTo>
                <a:lnTo>
                  <a:pt x="1463606" y="455832"/>
                </a:lnTo>
                <a:lnTo>
                  <a:pt x="1463606" y="461324"/>
                </a:lnTo>
                <a:lnTo>
                  <a:pt x="1466353" y="461324"/>
                </a:lnTo>
                <a:lnTo>
                  <a:pt x="1469098" y="461324"/>
                </a:lnTo>
                <a:lnTo>
                  <a:pt x="1469098" y="464070"/>
                </a:lnTo>
                <a:lnTo>
                  <a:pt x="1471844" y="464070"/>
                </a:lnTo>
                <a:lnTo>
                  <a:pt x="1471844" y="458578"/>
                </a:lnTo>
                <a:lnTo>
                  <a:pt x="1469098" y="453086"/>
                </a:lnTo>
                <a:lnTo>
                  <a:pt x="1474589" y="453086"/>
                </a:lnTo>
                <a:lnTo>
                  <a:pt x="1474589" y="450340"/>
                </a:lnTo>
                <a:lnTo>
                  <a:pt x="1469098" y="447594"/>
                </a:lnTo>
                <a:close/>
                <a:moveTo>
                  <a:pt x="1301593" y="444848"/>
                </a:moveTo>
                <a:lnTo>
                  <a:pt x="1301593" y="447594"/>
                </a:lnTo>
                <a:lnTo>
                  <a:pt x="1298847" y="447594"/>
                </a:lnTo>
                <a:lnTo>
                  <a:pt x="1290611" y="447594"/>
                </a:lnTo>
                <a:lnTo>
                  <a:pt x="1293356" y="453086"/>
                </a:lnTo>
                <a:lnTo>
                  <a:pt x="1296101" y="453086"/>
                </a:lnTo>
                <a:lnTo>
                  <a:pt x="1298847" y="453086"/>
                </a:lnTo>
                <a:lnTo>
                  <a:pt x="1298847" y="450340"/>
                </a:lnTo>
                <a:lnTo>
                  <a:pt x="1301593" y="453086"/>
                </a:lnTo>
                <a:lnTo>
                  <a:pt x="1304341" y="453086"/>
                </a:lnTo>
                <a:lnTo>
                  <a:pt x="1307086" y="453086"/>
                </a:lnTo>
                <a:lnTo>
                  <a:pt x="1309832" y="450340"/>
                </a:lnTo>
                <a:lnTo>
                  <a:pt x="1309832" y="444848"/>
                </a:lnTo>
                <a:lnTo>
                  <a:pt x="1301593" y="444848"/>
                </a:lnTo>
                <a:close/>
                <a:moveTo>
                  <a:pt x="1449877" y="442102"/>
                </a:moveTo>
                <a:lnTo>
                  <a:pt x="1444383" y="444848"/>
                </a:lnTo>
                <a:lnTo>
                  <a:pt x="1444383" y="450340"/>
                </a:lnTo>
                <a:lnTo>
                  <a:pt x="1444383" y="455832"/>
                </a:lnTo>
                <a:lnTo>
                  <a:pt x="1447130" y="461324"/>
                </a:lnTo>
                <a:lnTo>
                  <a:pt x="1436146" y="461324"/>
                </a:lnTo>
                <a:lnTo>
                  <a:pt x="1436146" y="464070"/>
                </a:lnTo>
                <a:lnTo>
                  <a:pt x="1438891" y="469562"/>
                </a:lnTo>
                <a:lnTo>
                  <a:pt x="1441637" y="472308"/>
                </a:lnTo>
                <a:lnTo>
                  <a:pt x="1441637" y="480546"/>
                </a:lnTo>
                <a:lnTo>
                  <a:pt x="1447130" y="486038"/>
                </a:lnTo>
                <a:lnTo>
                  <a:pt x="1452622" y="486038"/>
                </a:lnTo>
                <a:lnTo>
                  <a:pt x="1455368" y="491530"/>
                </a:lnTo>
                <a:lnTo>
                  <a:pt x="1463606" y="486038"/>
                </a:lnTo>
                <a:lnTo>
                  <a:pt x="1469098" y="477800"/>
                </a:lnTo>
                <a:lnTo>
                  <a:pt x="1463606" y="477800"/>
                </a:lnTo>
                <a:lnTo>
                  <a:pt x="1463606" y="475054"/>
                </a:lnTo>
                <a:lnTo>
                  <a:pt x="1460859" y="469562"/>
                </a:lnTo>
                <a:lnTo>
                  <a:pt x="1452622" y="469562"/>
                </a:lnTo>
                <a:lnTo>
                  <a:pt x="1447130" y="469562"/>
                </a:lnTo>
                <a:lnTo>
                  <a:pt x="1447130" y="464070"/>
                </a:lnTo>
                <a:lnTo>
                  <a:pt x="1449877" y="461324"/>
                </a:lnTo>
                <a:lnTo>
                  <a:pt x="1458113" y="458578"/>
                </a:lnTo>
                <a:lnTo>
                  <a:pt x="1455368" y="447594"/>
                </a:lnTo>
                <a:lnTo>
                  <a:pt x="1449877" y="442102"/>
                </a:lnTo>
                <a:close/>
                <a:moveTo>
                  <a:pt x="1532255" y="439356"/>
                </a:moveTo>
                <a:lnTo>
                  <a:pt x="1532255" y="442102"/>
                </a:lnTo>
                <a:lnTo>
                  <a:pt x="1537748" y="442102"/>
                </a:lnTo>
                <a:lnTo>
                  <a:pt x="1540493" y="444848"/>
                </a:lnTo>
                <a:lnTo>
                  <a:pt x="1540493" y="442102"/>
                </a:lnTo>
                <a:lnTo>
                  <a:pt x="1543239" y="442102"/>
                </a:lnTo>
                <a:lnTo>
                  <a:pt x="1543239" y="439356"/>
                </a:lnTo>
                <a:lnTo>
                  <a:pt x="1535002" y="439356"/>
                </a:lnTo>
                <a:lnTo>
                  <a:pt x="1532255" y="439356"/>
                </a:lnTo>
                <a:close/>
                <a:moveTo>
                  <a:pt x="1419670" y="433864"/>
                </a:moveTo>
                <a:lnTo>
                  <a:pt x="1414179" y="436610"/>
                </a:lnTo>
                <a:lnTo>
                  <a:pt x="1414179" y="444848"/>
                </a:lnTo>
                <a:lnTo>
                  <a:pt x="1425162" y="444848"/>
                </a:lnTo>
                <a:lnTo>
                  <a:pt x="1427907" y="439356"/>
                </a:lnTo>
                <a:lnTo>
                  <a:pt x="1427907" y="436610"/>
                </a:lnTo>
                <a:lnTo>
                  <a:pt x="1427907" y="433864"/>
                </a:lnTo>
                <a:lnTo>
                  <a:pt x="1419670" y="433864"/>
                </a:lnTo>
                <a:close/>
                <a:moveTo>
                  <a:pt x="1392210" y="433864"/>
                </a:moveTo>
                <a:lnTo>
                  <a:pt x="1392210" y="442102"/>
                </a:lnTo>
                <a:lnTo>
                  <a:pt x="1400448" y="442102"/>
                </a:lnTo>
                <a:lnTo>
                  <a:pt x="1400448" y="439356"/>
                </a:lnTo>
                <a:lnTo>
                  <a:pt x="1403194" y="436610"/>
                </a:lnTo>
                <a:lnTo>
                  <a:pt x="1403194" y="433864"/>
                </a:lnTo>
                <a:lnTo>
                  <a:pt x="1397703" y="433864"/>
                </a:lnTo>
                <a:lnTo>
                  <a:pt x="1394958" y="436610"/>
                </a:lnTo>
                <a:lnTo>
                  <a:pt x="1392210" y="433864"/>
                </a:lnTo>
                <a:close/>
                <a:moveTo>
                  <a:pt x="6134512" y="431118"/>
                </a:moveTo>
                <a:lnTo>
                  <a:pt x="6134512" y="436610"/>
                </a:lnTo>
                <a:lnTo>
                  <a:pt x="6129020" y="436610"/>
                </a:lnTo>
                <a:lnTo>
                  <a:pt x="6129020" y="439356"/>
                </a:lnTo>
                <a:lnTo>
                  <a:pt x="6137258" y="439356"/>
                </a:lnTo>
                <a:lnTo>
                  <a:pt x="6140004" y="436610"/>
                </a:lnTo>
                <a:lnTo>
                  <a:pt x="6140004" y="433864"/>
                </a:lnTo>
                <a:lnTo>
                  <a:pt x="6137258" y="433864"/>
                </a:lnTo>
                <a:lnTo>
                  <a:pt x="6134512" y="431118"/>
                </a:lnTo>
                <a:close/>
                <a:moveTo>
                  <a:pt x="1471844" y="428372"/>
                </a:moveTo>
                <a:lnTo>
                  <a:pt x="1471844" y="431118"/>
                </a:lnTo>
                <a:lnTo>
                  <a:pt x="1471844" y="433864"/>
                </a:lnTo>
                <a:lnTo>
                  <a:pt x="1469098" y="433864"/>
                </a:lnTo>
                <a:lnTo>
                  <a:pt x="1471844" y="428372"/>
                </a:lnTo>
                <a:close/>
                <a:moveTo>
                  <a:pt x="197710" y="428372"/>
                </a:moveTo>
                <a:lnTo>
                  <a:pt x="186726" y="433864"/>
                </a:lnTo>
                <a:lnTo>
                  <a:pt x="175743" y="439356"/>
                </a:lnTo>
                <a:lnTo>
                  <a:pt x="162012" y="442102"/>
                </a:lnTo>
                <a:lnTo>
                  <a:pt x="145537" y="442102"/>
                </a:lnTo>
                <a:lnTo>
                  <a:pt x="115331" y="439356"/>
                </a:lnTo>
                <a:lnTo>
                  <a:pt x="96109" y="442102"/>
                </a:lnTo>
                <a:lnTo>
                  <a:pt x="71395" y="447594"/>
                </a:lnTo>
                <a:lnTo>
                  <a:pt x="21968" y="466816"/>
                </a:lnTo>
                <a:lnTo>
                  <a:pt x="0" y="447594"/>
                </a:lnTo>
                <a:lnTo>
                  <a:pt x="197710" y="428372"/>
                </a:lnTo>
                <a:close/>
                <a:moveTo>
                  <a:pt x="6161972" y="428372"/>
                </a:moveTo>
                <a:lnTo>
                  <a:pt x="6161972" y="431118"/>
                </a:lnTo>
                <a:lnTo>
                  <a:pt x="6159226" y="433864"/>
                </a:lnTo>
                <a:lnTo>
                  <a:pt x="6161972" y="433864"/>
                </a:lnTo>
                <a:lnTo>
                  <a:pt x="6167464" y="431118"/>
                </a:lnTo>
                <a:lnTo>
                  <a:pt x="6167464" y="428372"/>
                </a:lnTo>
                <a:lnTo>
                  <a:pt x="6161972" y="428372"/>
                </a:lnTo>
                <a:close/>
                <a:moveTo>
                  <a:pt x="1507541" y="425626"/>
                </a:moveTo>
                <a:lnTo>
                  <a:pt x="1507541" y="431118"/>
                </a:lnTo>
                <a:lnTo>
                  <a:pt x="1515779" y="431118"/>
                </a:lnTo>
                <a:lnTo>
                  <a:pt x="1513033" y="428372"/>
                </a:lnTo>
                <a:lnTo>
                  <a:pt x="1507541" y="425626"/>
                </a:lnTo>
                <a:close/>
                <a:moveTo>
                  <a:pt x="1496557" y="425626"/>
                </a:moveTo>
                <a:lnTo>
                  <a:pt x="1491065" y="428372"/>
                </a:lnTo>
                <a:lnTo>
                  <a:pt x="1488320" y="431118"/>
                </a:lnTo>
                <a:lnTo>
                  <a:pt x="1496557" y="431118"/>
                </a:lnTo>
                <a:lnTo>
                  <a:pt x="1496557" y="425626"/>
                </a:lnTo>
                <a:close/>
                <a:moveTo>
                  <a:pt x="304803" y="425626"/>
                </a:moveTo>
                <a:lnTo>
                  <a:pt x="299311" y="428372"/>
                </a:lnTo>
                <a:lnTo>
                  <a:pt x="296565" y="431118"/>
                </a:lnTo>
                <a:lnTo>
                  <a:pt x="293820" y="436610"/>
                </a:lnTo>
                <a:lnTo>
                  <a:pt x="299311" y="436610"/>
                </a:lnTo>
                <a:lnTo>
                  <a:pt x="302057" y="439356"/>
                </a:lnTo>
                <a:lnTo>
                  <a:pt x="307549" y="444848"/>
                </a:lnTo>
                <a:lnTo>
                  <a:pt x="310295" y="439356"/>
                </a:lnTo>
                <a:lnTo>
                  <a:pt x="313041" y="433864"/>
                </a:lnTo>
                <a:lnTo>
                  <a:pt x="310295" y="431118"/>
                </a:lnTo>
                <a:lnTo>
                  <a:pt x="307549" y="428372"/>
                </a:lnTo>
                <a:lnTo>
                  <a:pt x="304803" y="425626"/>
                </a:lnTo>
                <a:close/>
                <a:moveTo>
                  <a:pt x="6450300" y="425626"/>
                </a:moveTo>
                <a:lnTo>
                  <a:pt x="6450300" y="428372"/>
                </a:lnTo>
                <a:lnTo>
                  <a:pt x="6453046" y="431118"/>
                </a:lnTo>
                <a:lnTo>
                  <a:pt x="6458538" y="431118"/>
                </a:lnTo>
                <a:lnTo>
                  <a:pt x="6458538" y="428372"/>
                </a:lnTo>
                <a:lnTo>
                  <a:pt x="6453046" y="425626"/>
                </a:lnTo>
                <a:lnTo>
                  <a:pt x="6450300" y="425626"/>
                </a:lnTo>
                <a:close/>
                <a:moveTo>
                  <a:pt x="6307509" y="422880"/>
                </a:moveTo>
                <a:lnTo>
                  <a:pt x="6307509" y="428372"/>
                </a:lnTo>
                <a:lnTo>
                  <a:pt x="6313001" y="428372"/>
                </a:lnTo>
                <a:lnTo>
                  <a:pt x="6313001" y="422880"/>
                </a:lnTo>
                <a:lnTo>
                  <a:pt x="6307509" y="422880"/>
                </a:lnTo>
                <a:close/>
                <a:moveTo>
                  <a:pt x="6200416" y="422880"/>
                </a:moveTo>
                <a:lnTo>
                  <a:pt x="6200416" y="428372"/>
                </a:lnTo>
                <a:lnTo>
                  <a:pt x="6208654" y="428372"/>
                </a:lnTo>
                <a:lnTo>
                  <a:pt x="6208654" y="431118"/>
                </a:lnTo>
                <a:lnTo>
                  <a:pt x="6211400" y="433864"/>
                </a:lnTo>
                <a:lnTo>
                  <a:pt x="6208654" y="436610"/>
                </a:lnTo>
                <a:lnTo>
                  <a:pt x="6208654" y="439356"/>
                </a:lnTo>
                <a:lnTo>
                  <a:pt x="6214146" y="433864"/>
                </a:lnTo>
                <a:lnTo>
                  <a:pt x="6216892" y="428372"/>
                </a:lnTo>
                <a:lnTo>
                  <a:pt x="6214146" y="425626"/>
                </a:lnTo>
                <a:lnTo>
                  <a:pt x="6211400" y="425626"/>
                </a:lnTo>
                <a:lnTo>
                  <a:pt x="6208654" y="425626"/>
                </a:lnTo>
                <a:lnTo>
                  <a:pt x="6208654" y="422880"/>
                </a:lnTo>
                <a:lnTo>
                  <a:pt x="6205908" y="425626"/>
                </a:lnTo>
                <a:lnTo>
                  <a:pt x="6200416" y="422880"/>
                </a:lnTo>
                <a:close/>
                <a:moveTo>
                  <a:pt x="6156480" y="420134"/>
                </a:moveTo>
                <a:lnTo>
                  <a:pt x="6153734" y="422880"/>
                </a:lnTo>
                <a:lnTo>
                  <a:pt x="6156480" y="425626"/>
                </a:lnTo>
                <a:lnTo>
                  <a:pt x="6159226" y="428372"/>
                </a:lnTo>
                <a:lnTo>
                  <a:pt x="6159226" y="420134"/>
                </a:lnTo>
                <a:lnTo>
                  <a:pt x="6156480" y="420134"/>
                </a:lnTo>
                <a:close/>
                <a:moveTo>
                  <a:pt x="6189432" y="417388"/>
                </a:moveTo>
                <a:lnTo>
                  <a:pt x="6186686" y="420134"/>
                </a:lnTo>
                <a:lnTo>
                  <a:pt x="6186686" y="428372"/>
                </a:lnTo>
                <a:lnTo>
                  <a:pt x="6189432" y="428372"/>
                </a:lnTo>
                <a:lnTo>
                  <a:pt x="6192178" y="425626"/>
                </a:lnTo>
                <a:lnTo>
                  <a:pt x="6192178" y="420134"/>
                </a:lnTo>
                <a:lnTo>
                  <a:pt x="6194924" y="417388"/>
                </a:lnTo>
                <a:lnTo>
                  <a:pt x="6192178" y="417388"/>
                </a:lnTo>
                <a:lnTo>
                  <a:pt x="6189432" y="417388"/>
                </a:lnTo>
                <a:close/>
                <a:moveTo>
                  <a:pt x="1460859" y="417388"/>
                </a:moveTo>
                <a:lnTo>
                  <a:pt x="1452622" y="420134"/>
                </a:lnTo>
                <a:lnTo>
                  <a:pt x="1452622" y="422880"/>
                </a:lnTo>
                <a:lnTo>
                  <a:pt x="1455368" y="425626"/>
                </a:lnTo>
                <a:lnTo>
                  <a:pt x="1455368" y="428372"/>
                </a:lnTo>
                <a:lnTo>
                  <a:pt x="1455368" y="433864"/>
                </a:lnTo>
                <a:lnTo>
                  <a:pt x="1466353" y="436610"/>
                </a:lnTo>
                <a:lnTo>
                  <a:pt x="1480081" y="436610"/>
                </a:lnTo>
                <a:lnTo>
                  <a:pt x="1477335" y="431118"/>
                </a:lnTo>
                <a:lnTo>
                  <a:pt x="1477335" y="428372"/>
                </a:lnTo>
                <a:lnTo>
                  <a:pt x="1474589" y="428372"/>
                </a:lnTo>
                <a:lnTo>
                  <a:pt x="1471844" y="428372"/>
                </a:lnTo>
                <a:lnTo>
                  <a:pt x="1474589" y="425626"/>
                </a:lnTo>
                <a:lnTo>
                  <a:pt x="1471844" y="422880"/>
                </a:lnTo>
                <a:lnTo>
                  <a:pt x="1471844" y="417388"/>
                </a:lnTo>
                <a:lnTo>
                  <a:pt x="1469098" y="417388"/>
                </a:lnTo>
                <a:lnTo>
                  <a:pt x="1460859" y="417388"/>
                </a:lnTo>
                <a:close/>
                <a:moveTo>
                  <a:pt x="6203162" y="411896"/>
                </a:moveTo>
                <a:lnTo>
                  <a:pt x="6203162" y="417388"/>
                </a:lnTo>
                <a:lnTo>
                  <a:pt x="6208654" y="417388"/>
                </a:lnTo>
                <a:lnTo>
                  <a:pt x="6205908" y="411896"/>
                </a:lnTo>
                <a:lnTo>
                  <a:pt x="6203162" y="411896"/>
                </a:lnTo>
                <a:close/>
                <a:moveTo>
                  <a:pt x="6087831" y="411896"/>
                </a:moveTo>
                <a:lnTo>
                  <a:pt x="6093323" y="411896"/>
                </a:lnTo>
                <a:lnTo>
                  <a:pt x="6087831" y="412526"/>
                </a:lnTo>
                <a:lnTo>
                  <a:pt x="6087831" y="411896"/>
                </a:lnTo>
                <a:close/>
                <a:moveTo>
                  <a:pt x="1518526" y="411896"/>
                </a:moveTo>
                <a:lnTo>
                  <a:pt x="1515779" y="414642"/>
                </a:lnTo>
                <a:lnTo>
                  <a:pt x="1515779" y="417388"/>
                </a:lnTo>
                <a:lnTo>
                  <a:pt x="1518526" y="417388"/>
                </a:lnTo>
                <a:lnTo>
                  <a:pt x="1518526" y="420134"/>
                </a:lnTo>
                <a:lnTo>
                  <a:pt x="1521272" y="420134"/>
                </a:lnTo>
                <a:lnTo>
                  <a:pt x="1524017" y="422880"/>
                </a:lnTo>
                <a:lnTo>
                  <a:pt x="1526763" y="422880"/>
                </a:lnTo>
                <a:lnTo>
                  <a:pt x="1529509" y="425626"/>
                </a:lnTo>
                <a:lnTo>
                  <a:pt x="1529509" y="420134"/>
                </a:lnTo>
                <a:lnTo>
                  <a:pt x="1526763" y="417388"/>
                </a:lnTo>
                <a:lnTo>
                  <a:pt x="1526763" y="414642"/>
                </a:lnTo>
                <a:lnTo>
                  <a:pt x="1524017" y="411896"/>
                </a:lnTo>
                <a:lnTo>
                  <a:pt x="1518526" y="411896"/>
                </a:lnTo>
                <a:close/>
                <a:moveTo>
                  <a:pt x="1491065" y="409151"/>
                </a:moveTo>
                <a:lnTo>
                  <a:pt x="1491065" y="411896"/>
                </a:lnTo>
                <a:lnTo>
                  <a:pt x="1488320" y="411896"/>
                </a:lnTo>
                <a:lnTo>
                  <a:pt x="1488320" y="414642"/>
                </a:lnTo>
                <a:lnTo>
                  <a:pt x="1496557" y="414642"/>
                </a:lnTo>
                <a:lnTo>
                  <a:pt x="1499304" y="414642"/>
                </a:lnTo>
                <a:lnTo>
                  <a:pt x="1499304" y="411896"/>
                </a:lnTo>
                <a:lnTo>
                  <a:pt x="1499304" y="409151"/>
                </a:lnTo>
                <a:lnTo>
                  <a:pt x="1496557" y="409151"/>
                </a:lnTo>
                <a:lnTo>
                  <a:pt x="1491065" y="409151"/>
                </a:lnTo>
                <a:close/>
                <a:moveTo>
                  <a:pt x="1452622" y="409151"/>
                </a:moveTo>
                <a:lnTo>
                  <a:pt x="1447130" y="411896"/>
                </a:lnTo>
                <a:lnTo>
                  <a:pt x="1447130" y="417388"/>
                </a:lnTo>
                <a:lnTo>
                  <a:pt x="1452622" y="414642"/>
                </a:lnTo>
                <a:lnTo>
                  <a:pt x="1452622" y="409151"/>
                </a:lnTo>
                <a:close/>
                <a:moveTo>
                  <a:pt x="1378481" y="409151"/>
                </a:moveTo>
                <a:lnTo>
                  <a:pt x="1378481" y="411896"/>
                </a:lnTo>
                <a:lnTo>
                  <a:pt x="1372988" y="414642"/>
                </a:lnTo>
                <a:lnTo>
                  <a:pt x="1372988" y="425626"/>
                </a:lnTo>
                <a:lnTo>
                  <a:pt x="1378481" y="425626"/>
                </a:lnTo>
                <a:lnTo>
                  <a:pt x="1378481" y="417388"/>
                </a:lnTo>
                <a:lnTo>
                  <a:pt x="1383972" y="414642"/>
                </a:lnTo>
                <a:lnTo>
                  <a:pt x="1389464" y="417388"/>
                </a:lnTo>
                <a:lnTo>
                  <a:pt x="1389464" y="411896"/>
                </a:lnTo>
                <a:lnTo>
                  <a:pt x="1386718" y="411896"/>
                </a:lnTo>
                <a:lnTo>
                  <a:pt x="1378481" y="409151"/>
                </a:lnTo>
                <a:close/>
                <a:moveTo>
                  <a:pt x="1345529" y="406405"/>
                </a:moveTo>
                <a:lnTo>
                  <a:pt x="1342784" y="409151"/>
                </a:lnTo>
                <a:lnTo>
                  <a:pt x="1342784" y="411896"/>
                </a:lnTo>
                <a:lnTo>
                  <a:pt x="1342784" y="414642"/>
                </a:lnTo>
                <a:lnTo>
                  <a:pt x="1345529" y="414642"/>
                </a:lnTo>
                <a:lnTo>
                  <a:pt x="1348275" y="411896"/>
                </a:lnTo>
                <a:lnTo>
                  <a:pt x="1351020" y="409151"/>
                </a:lnTo>
                <a:lnTo>
                  <a:pt x="1348275" y="406405"/>
                </a:lnTo>
                <a:lnTo>
                  <a:pt x="1345529" y="406405"/>
                </a:lnTo>
                <a:close/>
                <a:moveTo>
                  <a:pt x="6153734" y="403658"/>
                </a:moveTo>
                <a:lnTo>
                  <a:pt x="6153734" y="403964"/>
                </a:lnTo>
                <a:lnTo>
                  <a:pt x="6152361" y="404116"/>
                </a:lnTo>
                <a:lnTo>
                  <a:pt x="6153734" y="403658"/>
                </a:lnTo>
                <a:close/>
                <a:moveTo>
                  <a:pt x="472308" y="400913"/>
                </a:moveTo>
                <a:lnTo>
                  <a:pt x="464070" y="409151"/>
                </a:lnTo>
                <a:lnTo>
                  <a:pt x="455832" y="414642"/>
                </a:lnTo>
                <a:lnTo>
                  <a:pt x="447594" y="417388"/>
                </a:lnTo>
                <a:lnTo>
                  <a:pt x="436610" y="420134"/>
                </a:lnTo>
                <a:lnTo>
                  <a:pt x="428372" y="422880"/>
                </a:lnTo>
                <a:lnTo>
                  <a:pt x="420134" y="428372"/>
                </a:lnTo>
                <a:lnTo>
                  <a:pt x="409150" y="431118"/>
                </a:lnTo>
                <a:lnTo>
                  <a:pt x="395421" y="431118"/>
                </a:lnTo>
                <a:lnTo>
                  <a:pt x="384437" y="431118"/>
                </a:lnTo>
                <a:lnTo>
                  <a:pt x="362469" y="425626"/>
                </a:lnTo>
                <a:lnTo>
                  <a:pt x="343247" y="422880"/>
                </a:lnTo>
                <a:lnTo>
                  <a:pt x="332263" y="425626"/>
                </a:lnTo>
                <a:lnTo>
                  <a:pt x="321279" y="431118"/>
                </a:lnTo>
                <a:lnTo>
                  <a:pt x="315787" y="431118"/>
                </a:lnTo>
                <a:lnTo>
                  <a:pt x="326771" y="436610"/>
                </a:lnTo>
                <a:lnTo>
                  <a:pt x="340501" y="442102"/>
                </a:lnTo>
                <a:lnTo>
                  <a:pt x="356977" y="442102"/>
                </a:lnTo>
                <a:lnTo>
                  <a:pt x="376199" y="442102"/>
                </a:lnTo>
                <a:lnTo>
                  <a:pt x="417389" y="436610"/>
                </a:lnTo>
                <a:lnTo>
                  <a:pt x="461324" y="431118"/>
                </a:lnTo>
                <a:lnTo>
                  <a:pt x="497022" y="428372"/>
                </a:lnTo>
                <a:lnTo>
                  <a:pt x="513498" y="431118"/>
                </a:lnTo>
                <a:lnTo>
                  <a:pt x="527228" y="433864"/>
                </a:lnTo>
                <a:lnTo>
                  <a:pt x="535466" y="442102"/>
                </a:lnTo>
                <a:lnTo>
                  <a:pt x="538212" y="453086"/>
                </a:lnTo>
                <a:lnTo>
                  <a:pt x="535466" y="466816"/>
                </a:lnTo>
                <a:lnTo>
                  <a:pt x="529974" y="488784"/>
                </a:lnTo>
                <a:lnTo>
                  <a:pt x="546450" y="491530"/>
                </a:lnTo>
                <a:lnTo>
                  <a:pt x="568417" y="494276"/>
                </a:lnTo>
                <a:lnTo>
                  <a:pt x="568417" y="488784"/>
                </a:lnTo>
                <a:lnTo>
                  <a:pt x="565671" y="486038"/>
                </a:lnTo>
                <a:lnTo>
                  <a:pt x="560179" y="480546"/>
                </a:lnTo>
                <a:lnTo>
                  <a:pt x="554687" y="472308"/>
                </a:lnTo>
                <a:lnTo>
                  <a:pt x="551942" y="466816"/>
                </a:lnTo>
                <a:lnTo>
                  <a:pt x="554687" y="461324"/>
                </a:lnTo>
                <a:lnTo>
                  <a:pt x="560179" y="461324"/>
                </a:lnTo>
                <a:lnTo>
                  <a:pt x="565671" y="461324"/>
                </a:lnTo>
                <a:lnTo>
                  <a:pt x="573909" y="458578"/>
                </a:lnTo>
                <a:lnTo>
                  <a:pt x="579401" y="455832"/>
                </a:lnTo>
                <a:lnTo>
                  <a:pt x="568417" y="450340"/>
                </a:lnTo>
                <a:lnTo>
                  <a:pt x="562925" y="444848"/>
                </a:lnTo>
                <a:lnTo>
                  <a:pt x="560179" y="433864"/>
                </a:lnTo>
                <a:lnTo>
                  <a:pt x="557433" y="422880"/>
                </a:lnTo>
                <a:lnTo>
                  <a:pt x="557433" y="414642"/>
                </a:lnTo>
                <a:lnTo>
                  <a:pt x="551942" y="406405"/>
                </a:lnTo>
                <a:lnTo>
                  <a:pt x="543703" y="400913"/>
                </a:lnTo>
                <a:lnTo>
                  <a:pt x="529974" y="400913"/>
                </a:lnTo>
                <a:lnTo>
                  <a:pt x="529974" y="403659"/>
                </a:lnTo>
                <a:lnTo>
                  <a:pt x="532720" y="406405"/>
                </a:lnTo>
                <a:lnTo>
                  <a:pt x="540957" y="409151"/>
                </a:lnTo>
                <a:lnTo>
                  <a:pt x="546450" y="411896"/>
                </a:lnTo>
                <a:lnTo>
                  <a:pt x="551942" y="411896"/>
                </a:lnTo>
                <a:lnTo>
                  <a:pt x="551942" y="417388"/>
                </a:lnTo>
                <a:lnTo>
                  <a:pt x="540957" y="417388"/>
                </a:lnTo>
                <a:lnTo>
                  <a:pt x="529974" y="417388"/>
                </a:lnTo>
                <a:lnTo>
                  <a:pt x="510751" y="411896"/>
                </a:lnTo>
                <a:lnTo>
                  <a:pt x="491530" y="406405"/>
                </a:lnTo>
                <a:lnTo>
                  <a:pt x="483292" y="403659"/>
                </a:lnTo>
                <a:lnTo>
                  <a:pt x="472308" y="400913"/>
                </a:lnTo>
                <a:close/>
                <a:moveTo>
                  <a:pt x="1551477" y="398167"/>
                </a:moveTo>
                <a:lnTo>
                  <a:pt x="1551477" y="400913"/>
                </a:lnTo>
                <a:lnTo>
                  <a:pt x="1548731" y="400913"/>
                </a:lnTo>
                <a:lnTo>
                  <a:pt x="1545985" y="406405"/>
                </a:lnTo>
                <a:lnTo>
                  <a:pt x="1543239" y="409151"/>
                </a:lnTo>
                <a:lnTo>
                  <a:pt x="1532255" y="409151"/>
                </a:lnTo>
                <a:lnTo>
                  <a:pt x="1532255" y="414642"/>
                </a:lnTo>
                <a:lnTo>
                  <a:pt x="1532255" y="420134"/>
                </a:lnTo>
                <a:lnTo>
                  <a:pt x="1535002" y="422880"/>
                </a:lnTo>
                <a:lnTo>
                  <a:pt x="1537748" y="420134"/>
                </a:lnTo>
                <a:lnTo>
                  <a:pt x="1540493" y="425626"/>
                </a:lnTo>
                <a:lnTo>
                  <a:pt x="1540493" y="431118"/>
                </a:lnTo>
                <a:lnTo>
                  <a:pt x="1545985" y="431118"/>
                </a:lnTo>
                <a:lnTo>
                  <a:pt x="1545985" y="433864"/>
                </a:lnTo>
                <a:lnTo>
                  <a:pt x="1545985" y="439356"/>
                </a:lnTo>
                <a:lnTo>
                  <a:pt x="1545985" y="447594"/>
                </a:lnTo>
                <a:lnTo>
                  <a:pt x="1545985" y="450340"/>
                </a:lnTo>
                <a:lnTo>
                  <a:pt x="1548731" y="453086"/>
                </a:lnTo>
                <a:lnTo>
                  <a:pt x="1543239" y="453086"/>
                </a:lnTo>
                <a:lnTo>
                  <a:pt x="1545985" y="455832"/>
                </a:lnTo>
                <a:lnTo>
                  <a:pt x="1551477" y="455832"/>
                </a:lnTo>
                <a:lnTo>
                  <a:pt x="1556969" y="453086"/>
                </a:lnTo>
                <a:lnTo>
                  <a:pt x="1562461" y="453086"/>
                </a:lnTo>
                <a:lnTo>
                  <a:pt x="1567952" y="453086"/>
                </a:lnTo>
                <a:lnTo>
                  <a:pt x="1565206" y="447594"/>
                </a:lnTo>
                <a:lnTo>
                  <a:pt x="1565206" y="439356"/>
                </a:lnTo>
                <a:lnTo>
                  <a:pt x="1554223" y="436610"/>
                </a:lnTo>
                <a:lnTo>
                  <a:pt x="1548731" y="431118"/>
                </a:lnTo>
                <a:lnTo>
                  <a:pt x="1554223" y="431118"/>
                </a:lnTo>
                <a:lnTo>
                  <a:pt x="1551477" y="425626"/>
                </a:lnTo>
                <a:lnTo>
                  <a:pt x="1551477" y="422880"/>
                </a:lnTo>
                <a:lnTo>
                  <a:pt x="1556969" y="411896"/>
                </a:lnTo>
                <a:lnTo>
                  <a:pt x="1554223" y="409151"/>
                </a:lnTo>
                <a:lnTo>
                  <a:pt x="1551477" y="406405"/>
                </a:lnTo>
                <a:lnTo>
                  <a:pt x="1554223" y="403659"/>
                </a:lnTo>
                <a:lnTo>
                  <a:pt x="1554223" y="400913"/>
                </a:lnTo>
                <a:lnTo>
                  <a:pt x="1554223" y="398167"/>
                </a:lnTo>
                <a:lnTo>
                  <a:pt x="1551477" y="398167"/>
                </a:lnTo>
                <a:close/>
                <a:moveTo>
                  <a:pt x="1524017" y="398167"/>
                </a:moveTo>
                <a:lnTo>
                  <a:pt x="1515779" y="400913"/>
                </a:lnTo>
                <a:lnTo>
                  <a:pt x="1510287" y="406405"/>
                </a:lnTo>
                <a:lnTo>
                  <a:pt x="1515779" y="409151"/>
                </a:lnTo>
                <a:lnTo>
                  <a:pt x="1524017" y="409151"/>
                </a:lnTo>
                <a:lnTo>
                  <a:pt x="1524017" y="398167"/>
                </a:lnTo>
                <a:close/>
                <a:moveTo>
                  <a:pt x="1425162" y="398167"/>
                </a:moveTo>
                <a:lnTo>
                  <a:pt x="1422416" y="400913"/>
                </a:lnTo>
                <a:lnTo>
                  <a:pt x="1430655" y="406405"/>
                </a:lnTo>
                <a:lnTo>
                  <a:pt x="1436146" y="403659"/>
                </a:lnTo>
                <a:lnTo>
                  <a:pt x="1441637" y="400913"/>
                </a:lnTo>
                <a:lnTo>
                  <a:pt x="1436146" y="398167"/>
                </a:lnTo>
                <a:lnTo>
                  <a:pt x="1430655" y="398167"/>
                </a:lnTo>
                <a:lnTo>
                  <a:pt x="1425162" y="398167"/>
                </a:lnTo>
                <a:close/>
                <a:moveTo>
                  <a:pt x="1040725" y="398167"/>
                </a:moveTo>
                <a:lnTo>
                  <a:pt x="1040725" y="400913"/>
                </a:lnTo>
                <a:lnTo>
                  <a:pt x="1046217" y="403659"/>
                </a:lnTo>
                <a:lnTo>
                  <a:pt x="1054456" y="403659"/>
                </a:lnTo>
                <a:lnTo>
                  <a:pt x="1054456" y="400913"/>
                </a:lnTo>
                <a:lnTo>
                  <a:pt x="1051710" y="398167"/>
                </a:lnTo>
                <a:lnTo>
                  <a:pt x="1046217" y="398167"/>
                </a:lnTo>
                <a:lnTo>
                  <a:pt x="1040725" y="398167"/>
                </a:lnTo>
                <a:close/>
                <a:moveTo>
                  <a:pt x="1378481" y="395421"/>
                </a:moveTo>
                <a:lnTo>
                  <a:pt x="1375736" y="398167"/>
                </a:lnTo>
                <a:lnTo>
                  <a:pt x="1375736" y="400913"/>
                </a:lnTo>
                <a:lnTo>
                  <a:pt x="1378481" y="403659"/>
                </a:lnTo>
                <a:lnTo>
                  <a:pt x="1381227" y="403659"/>
                </a:lnTo>
                <a:lnTo>
                  <a:pt x="1381227" y="400913"/>
                </a:lnTo>
                <a:lnTo>
                  <a:pt x="1383972" y="400913"/>
                </a:lnTo>
                <a:lnTo>
                  <a:pt x="1383972" y="398167"/>
                </a:lnTo>
                <a:lnTo>
                  <a:pt x="1381227" y="398167"/>
                </a:lnTo>
                <a:lnTo>
                  <a:pt x="1381227" y="395421"/>
                </a:lnTo>
                <a:lnTo>
                  <a:pt x="1378481" y="395421"/>
                </a:lnTo>
                <a:close/>
                <a:moveTo>
                  <a:pt x="6219638" y="395420"/>
                </a:moveTo>
                <a:lnTo>
                  <a:pt x="6236113" y="395420"/>
                </a:lnTo>
                <a:lnTo>
                  <a:pt x="6238859" y="395420"/>
                </a:lnTo>
                <a:lnTo>
                  <a:pt x="6238859" y="398166"/>
                </a:lnTo>
                <a:lnTo>
                  <a:pt x="6227875" y="398166"/>
                </a:lnTo>
                <a:lnTo>
                  <a:pt x="6227875" y="400912"/>
                </a:lnTo>
                <a:lnTo>
                  <a:pt x="6230621" y="403658"/>
                </a:lnTo>
                <a:lnTo>
                  <a:pt x="6233367" y="403658"/>
                </a:lnTo>
                <a:lnTo>
                  <a:pt x="6233367" y="406404"/>
                </a:lnTo>
                <a:lnTo>
                  <a:pt x="6225129" y="409150"/>
                </a:lnTo>
                <a:lnTo>
                  <a:pt x="6219638" y="406404"/>
                </a:lnTo>
                <a:lnTo>
                  <a:pt x="6219638" y="403658"/>
                </a:lnTo>
                <a:lnTo>
                  <a:pt x="6222384" y="403658"/>
                </a:lnTo>
                <a:lnTo>
                  <a:pt x="6225129" y="400912"/>
                </a:lnTo>
                <a:lnTo>
                  <a:pt x="6222384" y="398166"/>
                </a:lnTo>
                <a:lnTo>
                  <a:pt x="6219638" y="395420"/>
                </a:lnTo>
                <a:close/>
                <a:moveTo>
                  <a:pt x="1559715" y="389929"/>
                </a:moveTo>
                <a:lnTo>
                  <a:pt x="1559715" y="392675"/>
                </a:lnTo>
                <a:lnTo>
                  <a:pt x="1559715" y="395421"/>
                </a:lnTo>
                <a:lnTo>
                  <a:pt x="1565206" y="400913"/>
                </a:lnTo>
                <a:lnTo>
                  <a:pt x="1567952" y="400913"/>
                </a:lnTo>
                <a:lnTo>
                  <a:pt x="1567952" y="398167"/>
                </a:lnTo>
                <a:lnTo>
                  <a:pt x="1570699" y="398167"/>
                </a:lnTo>
                <a:lnTo>
                  <a:pt x="1570699" y="392675"/>
                </a:lnTo>
                <a:lnTo>
                  <a:pt x="1567952" y="389929"/>
                </a:lnTo>
                <a:lnTo>
                  <a:pt x="1559715" y="389929"/>
                </a:lnTo>
                <a:close/>
                <a:moveTo>
                  <a:pt x="1537748" y="387183"/>
                </a:moveTo>
                <a:lnTo>
                  <a:pt x="1537748" y="395421"/>
                </a:lnTo>
                <a:lnTo>
                  <a:pt x="1540493" y="398167"/>
                </a:lnTo>
                <a:lnTo>
                  <a:pt x="1543239" y="398167"/>
                </a:lnTo>
                <a:lnTo>
                  <a:pt x="1545985" y="395421"/>
                </a:lnTo>
                <a:lnTo>
                  <a:pt x="1548731" y="389929"/>
                </a:lnTo>
                <a:lnTo>
                  <a:pt x="1543239" y="387183"/>
                </a:lnTo>
                <a:lnTo>
                  <a:pt x="1540493" y="387183"/>
                </a:lnTo>
                <a:lnTo>
                  <a:pt x="1537748" y="387183"/>
                </a:lnTo>
                <a:close/>
                <a:moveTo>
                  <a:pt x="1441637" y="387183"/>
                </a:moveTo>
                <a:lnTo>
                  <a:pt x="1441637" y="392675"/>
                </a:lnTo>
                <a:lnTo>
                  <a:pt x="1447130" y="392675"/>
                </a:lnTo>
                <a:lnTo>
                  <a:pt x="1447130" y="387183"/>
                </a:lnTo>
                <a:lnTo>
                  <a:pt x="1441637" y="387183"/>
                </a:lnTo>
                <a:close/>
                <a:moveTo>
                  <a:pt x="1367496" y="387183"/>
                </a:moveTo>
                <a:lnTo>
                  <a:pt x="1362005" y="389929"/>
                </a:lnTo>
                <a:lnTo>
                  <a:pt x="1362005" y="398167"/>
                </a:lnTo>
                <a:lnTo>
                  <a:pt x="1364751" y="400913"/>
                </a:lnTo>
                <a:lnTo>
                  <a:pt x="1370242" y="400913"/>
                </a:lnTo>
                <a:lnTo>
                  <a:pt x="1372988" y="395421"/>
                </a:lnTo>
                <a:lnTo>
                  <a:pt x="1372988" y="387183"/>
                </a:lnTo>
                <a:lnTo>
                  <a:pt x="1370242" y="387183"/>
                </a:lnTo>
                <a:lnTo>
                  <a:pt x="1367496" y="387183"/>
                </a:lnTo>
                <a:close/>
                <a:moveTo>
                  <a:pt x="1507541" y="384437"/>
                </a:moveTo>
                <a:lnTo>
                  <a:pt x="1510287" y="389929"/>
                </a:lnTo>
                <a:lnTo>
                  <a:pt x="1513033" y="392675"/>
                </a:lnTo>
                <a:lnTo>
                  <a:pt x="1515779" y="392675"/>
                </a:lnTo>
                <a:lnTo>
                  <a:pt x="1513033" y="387183"/>
                </a:lnTo>
                <a:lnTo>
                  <a:pt x="1507541" y="384437"/>
                </a:lnTo>
                <a:close/>
                <a:moveTo>
                  <a:pt x="1150565" y="384437"/>
                </a:moveTo>
                <a:lnTo>
                  <a:pt x="1147820" y="387183"/>
                </a:lnTo>
                <a:lnTo>
                  <a:pt x="1147820" y="389929"/>
                </a:lnTo>
                <a:lnTo>
                  <a:pt x="1150565" y="392675"/>
                </a:lnTo>
                <a:lnTo>
                  <a:pt x="1153311" y="395421"/>
                </a:lnTo>
                <a:lnTo>
                  <a:pt x="1156056" y="392675"/>
                </a:lnTo>
                <a:lnTo>
                  <a:pt x="1156056" y="389929"/>
                </a:lnTo>
                <a:lnTo>
                  <a:pt x="1156056" y="384437"/>
                </a:lnTo>
                <a:lnTo>
                  <a:pt x="1150565" y="384437"/>
                </a:lnTo>
                <a:close/>
                <a:moveTo>
                  <a:pt x="1576191" y="378948"/>
                </a:moveTo>
                <a:lnTo>
                  <a:pt x="1576191" y="414642"/>
                </a:lnTo>
                <a:lnTo>
                  <a:pt x="1576191" y="420135"/>
                </a:lnTo>
                <a:lnTo>
                  <a:pt x="1578936" y="420135"/>
                </a:lnTo>
                <a:lnTo>
                  <a:pt x="1578936" y="414643"/>
                </a:lnTo>
                <a:lnTo>
                  <a:pt x="1578936" y="400913"/>
                </a:lnTo>
                <a:lnTo>
                  <a:pt x="1576191" y="378948"/>
                </a:lnTo>
                <a:close/>
                <a:moveTo>
                  <a:pt x="1425162" y="378945"/>
                </a:moveTo>
                <a:lnTo>
                  <a:pt x="1425162" y="384437"/>
                </a:lnTo>
                <a:lnTo>
                  <a:pt x="1425162" y="392675"/>
                </a:lnTo>
                <a:lnTo>
                  <a:pt x="1430655" y="389929"/>
                </a:lnTo>
                <a:lnTo>
                  <a:pt x="1436146" y="387183"/>
                </a:lnTo>
                <a:lnTo>
                  <a:pt x="1441637" y="384437"/>
                </a:lnTo>
                <a:lnTo>
                  <a:pt x="1441637" y="378945"/>
                </a:lnTo>
                <a:lnTo>
                  <a:pt x="1425162" y="378945"/>
                </a:lnTo>
                <a:close/>
                <a:moveTo>
                  <a:pt x="1414179" y="378945"/>
                </a:moveTo>
                <a:lnTo>
                  <a:pt x="1414179" y="381691"/>
                </a:lnTo>
                <a:lnTo>
                  <a:pt x="1411434" y="381691"/>
                </a:lnTo>
                <a:lnTo>
                  <a:pt x="1408686" y="384437"/>
                </a:lnTo>
                <a:lnTo>
                  <a:pt x="1411434" y="384437"/>
                </a:lnTo>
                <a:lnTo>
                  <a:pt x="1414179" y="387183"/>
                </a:lnTo>
                <a:lnTo>
                  <a:pt x="1416924" y="384437"/>
                </a:lnTo>
                <a:lnTo>
                  <a:pt x="1416924" y="378945"/>
                </a:lnTo>
                <a:lnTo>
                  <a:pt x="1414179" y="378945"/>
                </a:lnTo>
                <a:close/>
                <a:moveTo>
                  <a:pt x="1334544" y="378945"/>
                </a:moveTo>
                <a:lnTo>
                  <a:pt x="1331799" y="384437"/>
                </a:lnTo>
                <a:lnTo>
                  <a:pt x="1337290" y="384437"/>
                </a:lnTo>
                <a:lnTo>
                  <a:pt x="1340038" y="378945"/>
                </a:lnTo>
                <a:lnTo>
                  <a:pt x="1334544" y="378945"/>
                </a:lnTo>
                <a:close/>
                <a:moveTo>
                  <a:pt x="1556969" y="376199"/>
                </a:moveTo>
                <a:lnTo>
                  <a:pt x="1554223" y="378945"/>
                </a:lnTo>
                <a:lnTo>
                  <a:pt x="1554223" y="381691"/>
                </a:lnTo>
                <a:lnTo>
                  <a:pt x="1556969" y="384437"/>
                </a:lnTo>
                <a:lnTo>
                  <a:pt x="1562461" y="384437"/>
                </a:lnTo>
                <a:lnTo>
                  <a:pt x="1565206" y="381691"/>
                </a:lnTo>
                <a:lnTo>
                  <a:pt x="1565206" y="378945"/>
                </a:lnTo>
                <a:lnTo>
                  <a:pt x="1562461" y="376199"/>
                </a:lnTo>
                <a:lnTo>
                  <a:pt x="1556969" y="376199"/>
                </a:lnTo>
                <a:close/>
                <a:moveTo>
                  <a:pt x="1353766" y="362469"/>
                </a:moveTo>
                <a:lnTo>
                  <a:pt x="1356512" y="365215"/>
                </a:lnTo>
                <a:lnTo>
                  <a:pt x="1356512" y="370707"/>
                </a:lnTo>
                <a:lnTo>
                  <a:pt x="1359260" y="373453"/>
                </a:lnTo>
                <a:lnTo>
                  <a:pt x="1359260" y="378945"/>
                </a:lnTo>
                <a:lnTo>
                  <a:pt x="1367496" y="378945"/>
                </a:lnTo>
                <a:lnTo>
                  <a:pt x="1370242" y="373453"/>
                </a:lnTo>
                <a:lnTo>
                  <a:pt x="1367496" y="367961"/>
                </a:lnTo>
                <a:lnTo>
                  <a:pt x="1364751" y="365215"/>
                </a:lnTo>
                <a:lnTo>
                  <a:pt x="1362005" y="362469"/>
                </a:lnTo>
                <a:lnTo>
                  <a:pt x="1353766" y="362469"/>
                </a:lnTo>
                <a:close/>
                <a:moveTo>
                  <a:pt x="834777" y="362469"/>
                </a:moveTo>
                <a:lnTo>
                  <a:pt x="834777" y="365215"/>
                </a:lnTo>
                <a:lnTo>
                  <a:pt x="829285" y="365215"/>
                </a:lnTo>
                <a:lnTo>
                  <a:pt x="823793" y="365215"/>
                </a:lnTo>
                <a:lnTo>
                  <a:pt x="815555" y="367961"/>
                </a:lnTo>
                <a:lnTo>
                  <a:pt x="807317" y="376199"/>
                </a:lnTo>
                <a:lnTo>
                  <a:pt x="801825" y="381691"/>
                </a:lnTo>
                <a:lnTo>
                  <a:pt x="799080" y="378945"/>
                </a:lnTo>
                <a:lnTo>
                  <a:pt x="796334" y="381691"/>
                </a:lnTo>
                <a:lnTo>
                  <a:pt x="793587" y="387183"/>
                </a:lnTo>
                <a:lnTo>
                  <a:pt x="788095" y="392675"/>
                </a:lnTo>
                <a:lnTo>
                  <a:pt x="782603" y="395421"/>
                </a:lnTo>
                <a:lnTo>
                  <a:pt x="777112" y="395421"/>
                </a:lnTo>
                <a:lnTo>
                  <a:pt x="744160" y="395421"/>
                </a:lnTo>
                <a:lnTo>
                  <a:pt x="727684" y="398167"/>
                </a:lnTo>
                <a:lnTo>
                  <a:pt x="711208" y="403659"/>
                </a:lnTo>
                <a:lnTo>
                  <a:pt x="681002" y="414642"/>
                </a:lnTo>
                <a:lnTo>
                  <a:pt x="650797" y="428372"/>
                </a:lnTo>
                <a:lnTo>
                  <a:pt x="628829" y="436610"/>
                </a:lnTo>
                <a:lnTo>
                  <a:pt x="617845" y="436610"/>
                </a:lnTo>
                <a:lnTo>
                  <a:pt x="609607" y="436610"/>
                </a:lnTo>
                <a:lnTo>
                  <a:pt x="595877" y="431118"/>
                </a:lnTo>
                <a:lnTo>
                  <a:pt x="582147" y="420134"/>
                </a:lnTo>
                <a:lnTo>
                  <a:pt x="568417" y="411896"/>
                </a:lnTo>
                <a:lnTo>
                  <a:pt x="568417" y="422880"/>
                </a:lnTo>
                <a:lnTo>
                  <a:pt x="573909" y="431118"/>
                </a:lnTo>
                <a:lnTo>
                  <a:pt x="582147" y="439356"/>
                </a:lnTo>
                <a:lnTo>
                  <a:pt x="593131" y="444848"/>
                </a:lnTo>
                <a:lnTo>
                  <a:pt x="615099" y="453086"/>
                </a:lnTo>
                <a:lnTo>
                  <a:pt x="623337" y="458578"/>
                </a:lnTo>
                <a:lnTo>
                  <a:pt x="628829" y="466816"/>
                </a:lnTo>
                <a:lnTo>
                  <a:pt x="631574" y="472308"/>
                </a:lnTo>
                <a:lnTo>
                  <a:pt x="634321" y="469562"/>
                </a:lnTo>
                <a:lnTo>
                  <a:pt x="642559" y="475054"/>
                </a:lnTo>
                <a:lnTo>
                  <a:pt x="648051" y="480546"/>
                </a:lnTo>
                <a:lnTo>
                  <a:pt x="653542" y="486038"/>
                </a:lnTo>
                <a:lnTo>
                  <a:pt x="661780" y="497022"/>
                </a:lnTo>
                <a:lnTo>
                  <a:pt x="670018" y="508006"/>
                </a:lnTo>
                <a:lnTo>
                  <a:pt x="672764" y="510752"/>
                </a:lnTo>
                <a:lnTo>
                  <a:pt x="678256" y="513498"/>
                </a:lnTo>
                <a:lnTo>
                  <a:pt x="691986" y="499768"/>
                </a:lnTo>
                <a:lnTo>
                  <a:pt x="716700" y="480546"/>
                </a:lnTo>
                <a:lnTo>
                  <a:pt x="724938" y="475054"/>
                </a:lnTo>
                <a:lnTo>
                  <a:pt x="730430" y="466816"/>
                </a:lnTo>
                <a:lnTo>
                  <a:pt x="735922" y="461324"/>
                </a:lnTo>
                <a:lnTo>
                  <a:pt x="741414" y="453086"/>
                </a:lnTo>
                <a:lnTo>
                  <a:pt x="746906" y="450340"/>
                </a:lnTo>
                <a:lnTo>
                  <a:pt x="755144" y="447594"/>
                </a:lnTo>
                <a:lnTo>
                  <a:pt x="763382" y="447594"/>
                </a:lnTo>
                <a:lnTo>
                  <a:pt x="768874" y="442102"/>
                </a:lnTo>
                <a:lnTo>
                  <a:pt x="774366" y="433864"/>
                </a:lnTo>
                <a:lnTo>
                  <a:pt x="779857" y="422880"/>
                </a:lnTo>
                <a:lnTo>
                  <a:pt x="782603" y="414642"/>
                </a:lnTo>
                <a:lnTo>
                  <a:pt x="788095" y="406405"/>
                </a:lnTo>
                <a:lnTo>
                  <a:pt x="799080" y="400913"/>
                </a:lnTo>
                <a:lnTo>
                  <a:pt x="812809" y="398167"/>
                </a:lnTo>
                <a:lnTo>
                  <a:pt x="837523" y="392675"/>
                </a:lnTo>
                <a:lnTo>
                  <a:pt x="845761" y="389929"/>
                </a:lnTo>
                <a:lnTo>
                  <a:pt x="848507" y="384437"/>
                </a:lnTo>
                <a:lnTo>
                  <a:pt x="845761" y="378945"/>
                </a:lnTo>
                <a:lnTo>
                  <a:pt x="834777" y="365215"/>
                </a:lnTo>
                <a:lnTo>
                  <a:pt x="837523" y="365215"/>
                </a:lnTo>
                <a:lnTo>
                  <a:pt x="837523" y="362469"/>
                </a:lnTo>
                <a:lnTo>
                  <a:pt x="834777" y="362469"/>
                </a:lnTo>
                <a:close/>
                <a:moveTo>
                  <a:pt x="1537748" y="359723"/>
                </a:moveTo>
                <a:lnTo>
                  <a:pt x="1537748" y="365215"/>
                </a:lnTo>
                <a:lnTo>
                  <a:pt x="1540493" y="365215"/>
                </a:lnTo>
                <a:lnTo>
                  <a:pt x="1543239" y="362469"/>
                </a:lnTo>
                <a:lnTo>
                  <a:pt x="1545985" y="359723"/>
                </a:lnTo>
                <a:lnTo>
                  <a:pt x="1537748" y="359723"/>
                </a:lnTo>
                <a:close/>
                <a:moveTo>
                  <a:pt x="1458113" y="356977"/>
                </a:moveTo>
                <a:lnTo>
                  <a:pt x="1458113" y="362469"/>
                </a:lnTo>
                <a:lnTo>
                  <a:pt x="1458113" y="365215"/>
                </a:lnTo>
                <a:lnTo>
                  <a:pt x="1452622" y="367961"/>
                </a:lnTo>
                <a:lnTo>
                  <a:pt x="1449877" y="367961"/>
                </a:lnTo>
                <a:lnTo>
                  <a:pt x="1447130" y="373453"/>
                </a:lnTo>
                <a:lnTo>
                  <a:pt x="1447130" y="378945"/>
                </a:lnTo>
                <a:lnTo>
                  <a:pt x="1452622" y="376199"/>
                </a:lnTo>
                <a:lnTo>
                  <a:pt x="1458113" y="376199"/>
                </a:lnTo>
                <a:lnTo>
                  <a:pt x="1469098" y="378945"/>
                </a:lnTo>
                <a:lnTo>
                  <a:pt x="1469098" y="376199"/>
                </a:lnTo>
                <a:lnTo>
                  <a:pt x="1471844" y="376199"/>
                </a:lnTo>
                <a:lnTo>
                  <a:pt x="1474589" y="376199"/>
                </a:lnTo>
                <a:lnTo>
                  <a:pt x="1477335" y="373453"/>
                </a:lnTo>
                <a:lnTo>
                  <a:pt x="1477335" y="376199"/>
                </a:lnTo>
                <a:lnTo>
                  <a:pt x="1480081" y="376199"/>
                </a:lnTo>
                <a:lnTo>
                  <a:pt x="1480081" y="378945"/>
                </a:lnTo>
                <a:lnTo>
                  <a:pt x="1480081" y="381691"/>
                </a:lnTo>
                <a:lnTo>
                  <a:pt x="1474589" y="381691"/>
                </a:lnTo>
                <a:lnTo>
                  <a:pt x="1471844" y="378945"/>
                </a:lnTo>
                <a:lnTo>
                  <a:pt x="1466353" y="384437"/>
                </a:lnTo>
                <a:lnTo>
                  <a:pt x="1460859" y="387183"/>
                </a:lnTo>
                <a:lnTo>
                  <a:pt x="1458113" y="384437"/>
                </a:lnTo>
                <a:lnTo>
                  <a:pt x="1455368" y="389929"/>
                </a:lnTo>
                <a:lnTo>
                  <a:pt x="1455368" y="398167"/>
                </a:lnTo>
                <a:lnTo>
                  <a:pt x="1460859" y="395421"/>
                </a:lnTo>
                <a:lnTo>
                  <a:pt x="1463606" y="395421"/>
                </a:lnTo>
                <a:lnTo>
                  <a:pt x="1466353" y="398167"/>
                </a:lnTo>
                <a:lnTo>
                  <a:pt x="1469098" y="400913"/>
                </a:lnTo>
                <a:lnTo>
                  <a:pt x="1474589" y="400913"/>
                </a:lnTo>
                <a:lnTo>
                  <a:pt x="1480081" y="398167"/>
                </a:lnTo>
                <a:lnTo>
                  <a:pt x="1480081" y="400913"/>
                </a:lnTo>
                <a:lnTo>
                  <a:pt x="1485574" y="403659"/>
                </a:lnTo>
                <a:lnTo>
                  <a:pt x="1488320" y="403659"/>
                </a:lnTo>
                <a:lnTo>
                  <a:pt x="1491065" y="406405"/>
                </a:lnTo>
                <a:lnTo>
                  <a:pt x="1493811" y="403659"/>
                </a:lnTo>
                <a:lnTo>
                  <a:pt x="1499304" y="403659"/>
                </a:lnTo>
                <a:lnTo>
                  <a:pt x="1504796" y="406405"/>
                </a:lnTo>
                <a:lnTo>
                  <a:pt x="1510287" y="403659"/>
                </a:lnTo>
                <a:lnTo>
                  <a:pt x="1510287" y="398167"/>
                </a:lnTo>
                <a:lnTo>
                  <a:pt x="1507541" y="395421"/>
                </a:lnTo>
                <a:lnTo>
                  <a:pt x="1502050" y="395421"/>
                </a:lnTo>
                <a:lnTo>
                  <a:pt x="1496557" y="398167"/>
                </a:lnTo>
                <a:lnTo>
                  <a:pt x="1491065" y="400913"/>
                </a:lnTo>
                <a:lnTo>
                  <a:pt x="1491065" y="395421"/>
                </a:lnTo>
                <a:lnTo>
                  <a:pt x="1491065" y="392675"/>
                </a:lnTo>
                <a:lnTo>
                  <a:pt x="1496557" y="387183"/>
                </a:lnTo>
                <a:lnTo>
                  <a:pt x="1491065" y="384437"/>
                </a:lnTo>
                <a:lnTo>
                  <a:pt x="1488320" y="381691"/>
                </a:lnTo>
                <a:lnTo>
                  <a:pt x="1491065" y="378945"/>
                </a:lnTo>
                <a:lnTo>
                  <a:pt x="1491065" y="370707"/>
                </a:lnTo>
                <a:lnTo>
                  <a:pt x="1488320" y="370707"/>
                </a:lnTo>
                <a:lnTo>
                  <a:pt x="1482829" y="367961"/>
                </a:lnTo>
                <a:lnTo>
                  <a:pt x="1485574" y="367961"/>
                </a:lnTo>
                <a:lnTo>
                  <a:pt x="1485574" y="362469"/>
                </a:lnTo>
                <a:lnTo>
                  <a:pt x="1485574" y="359723"/>
                </a:lnTo>
                <a:lnTo>
                  <a:pt x="1480081" y="359723"/>
                </a:lnTo>
                <a:lnTo>
                  <a:pt x="1477335" y="359723"/>
                </a:lnTo>
                <a:lnTo>
                  <a:pt x="1477335" y="356977"/>
                </a:lnTo>
                <a:lnTo>
                  <a:pt x="1458113" y="356977"/>
                </a:lnTo>
                <a:close/>
                <a:moveTo>
                  <a:pt x="1422416" y="356977"/>
                </a:moveTo>
                <a:lnTo>
                  <a:pt x="1416924" y="359723"/>
                </a:lnTo>
                <a:lnTo>
                  <a:pt x="1416924" y="373453"/>
                </a:lnTo>
                <a:lnTo>
                  <a:pt x="1425162" y="376199"/>
                </a:lnTo>
                <a:lnTo>
                  <a:pt x="1430655" y="376199"/>
                </a:lnTo>
                <a:lnTo>
                  <a:pt x="1436146" y="376199"/>
                </a:lnTo>
                <a:lnTo>
                  <a:pt x="1436146" y="370707"/>
                </a:lnTo>
                <a:lnTo>
                  <a:pt x="1436146" y="367961"/>
                </a:lnTo>
                <a:lnTo>
                  <a:pt x="1433400" y="359723"/>
                </a:lnTo>
                <a:lnTo>
                  <a:pt x="1425162" y="356977"/>
                </a:lnTo>
                <a:lnTo>
                  <a:pt x="1422416" y="356977"/>
                </a:lnTo>
                <a:close/>
                <a:moveTo>
                  <a:pt x="1370242" y="356977"/>
                </a:moveTo>
                <a:lnTo>
                  <a:pt x="1372988" y="356977"/>
                </a:lnTo>
                <a:lnTo>
                  <a:pt x="1375736" y="359723"/>
                </a:lnTo>
                <a:lnTo>
                  <a:pt x="1372988" y="362469"/>
                </a:lnTo>
                <a:lnTo>
                  <a:pt x="1370242" y="356977"/>
                </a:lnTo>
                <a:close/>
                <a:moveTo>
                  <a:pt x="6573869" y="354231"/>
                </a:moveTo>
                <a:lnTo>
                  <a:pt x="6571123" y="356977"/>
                </a:lnTo>
                <a:lnTo>
                  <a:pt x="6565631" y="359723"/>
                </a:lnTo>
                <a:lnTo>
                  <a:pt x="6560139" y="362469"/>
                </a:lnTo>
                <a:lnTo>
                  <a:pt x="6549155" y="367961"/>
                </a:lnTo>
                <a:lnTo>
                  <a:pt x="6549155" y="376199"/>
                </a:lnTo>
                <a:lnTo>
                  <a:pt x="6549155" y="381691"/>
                </a:lnTo>
                <a:lnTo>
                  <a:pt x="6551901" y="384437"/>
                </a:lnTo>
                <a:lnTo>
                  <a:pt x="6554647" y="389929"/>
                </a:lnTo>
                <a:lnTo>
                  <a:pt x="6557393" y="398166"/>
                </a:lnTo>
                <a:lnTo>
                  <a:pt x="6565631" y="403658"/>
                </a:lnTo>
                <a:lnTo>
                  <a:pt x="6573869" y="406404"/>
                </a:lnTo>
                <a:lnTo>
                  <a:pt x="6582107" y="411896"/>
                </a:lnTo>
                <a:lnTo>
                  <a:pt x="6521695" y="486038"/>
                </a:lnTo>
                <a:lnTo>
                  <a:pt x="6516203" y="486038"/>
                </a:lnTo>
                <a:lnTo>
                  <a:pt x="6518949" y="488784"/>
                </a:lnTo>
                <a:lnTo>
                  <a:pt x="6370666" y="670018"/>
                </a:lnTo>
                <a:lnTo>
                  <a:pt x="6354190" y="670018"/>
                </a:lnTo>
                <a:lnTo>
                  <a:pt x="6337715" y="672764"/>
                </a:lnTo>
                <a:lnTo>
                  <a:pt x="6321239" y="678256"/>
                </a:lnTo>
                <a:lnTo>
                  <a:pt x="6304763" y="683748"/>
                </a:lnTo>
                <a:lnTo>
                  <a:pt x="6277303" y="697478"/>
                </a:lnTo>
                <a:lnTo>
                  <a:pt x="6255335" y="711208"/>
                </a:lnTo>
                <a:lnTo>
                  <a:pt x="6263573" y="713954"/>
                </a:lnTo>
                <a:lnTo>
                  <a:pt x="6274557" y="713954"/>
                </a:lnTo>
                <a:lnTo>
                  <a:pt x="6291033" y="711208"/>
                </a:lnTo>
                <a:lnTo>
                  <a:pt x="6307509" y="705716"/>
                </a:lnTo>
                <a:lnTo>
                  <a:pt x="6318493" y="702970"/>
                </a:lnTo>
                <a:lnTo>
                  <a:pt x="6326731" y="702970"/>
                </a:lnTo>
                <a:lnTo>
                  <a:pt x="6329477" y="708462"/>
                </a:lnTo>
                <a:lnTo>
                  <a:pt x="6334969" y="711208"/>
                </a:lnTo>
                <a:lnTo>
                  <a:pt x="6340461" y="708462"/>
                </a:lnTo>
                <a:lnTo>
                  <a:pt x="6345952" y="705716"/>
                </a:lnTo>
                <a:lnTo>
                  <a:pt x="6546409" y="906172"/>
                </a:lnTo>
                <a:lnTo>
                  <a:pt x="6521695" y="917156"/>
                </a:lnTo>
                <a:lnTo>
                  <a:pt x="6513457" y="922648"/>
                </a:lnTo>
                <a:lnTo>
                  <a:pt x="6505219" y="930886"/>
                </a:lnTo>
                <a:lnTo>
                  <a:pt x="6532679" y="936378"/>
                </a:lnTo>
                <a:lnTo>
                  <a:pt x="6543663" y="939124"/>
                </a:lnTo>
                <a:lnTo>
                  <a:pt x="6551901" y="936378"/>
                </a:lnTo>
                <a:lnTo>
                  <a:pt x="6560139" y="933632"/>
                </a:lnTo>
                <a:lnTo>
                  <a:pt x="6565631" y="928140"/>
                </a:lnTo>
                <a:lnTo>
                  <a:pt x="6571123" y="930886"/>
                </a:lnTo>
                <a:lnTo>
                  <a:pt x="6571123" y="933632"/>
                </a:lnTo>
                <a:lnTo>
                  <a:pt x="6571123" y="939124"/>
                </a:lnTo>
                <a:lnTo>
                  <a:pt x="6573869" y="941870"/>
                </a:lnTo>
                <a:lnTo>
                  <a:pt x="6576615" y="941870"/>
                </a:lnTo>
                <a:lnTo>
                  <a:pt x="6579361" y="941870"/>
                </a:lnTo>
                <a:lnTo>
                  <a:pt x="6587599" y="950108"/>
                </a:lnTo>
                <a:lnTo>
                  <a:pt x="6573869" y="950108"/>
                </a:lnTo>
                <a:lnTo>
                  <a:pt x="6562885" y="952854"/>
                </a:lnTo>
                <a:lnTo>
                  <a:pt x="6546409" y="963838"/>
                </a:lnTo>
                <a:lnTo>
                  <a:pt x="6538171" y="966584"/>
                </a:lnTo>
                <a:lnTo>
                  <a:pt x="6532679" y="969330"/>
                </a:lnTo>
                <a:lnTo>
                  <a:pt x="6524441" y="969330"/>
                </a:lnTo>
                <a:lnTo>
                  <a:pt x="6518949" y="966584"/>
                </a:lnTo>
                <a:lnTo>
                  <a:pt x="6516203" y="961092"/>
                </a:lnTo>
                <a:lnTo>
                  <a:pt x="6516203" y="955600"/>
                </a:lnTo>
                <a:lnTo>
                  <a:pt x="6516203" y="947362"/>
                </a:lnTo>
                <a:lnTo>
                  <a:pt x="6513457" y="944616"/>
                </a:lnTo>
                <a:lnTo>
                  <a:pt x="6510711" y="941870"/>
                </a:lnTo>
                <a:lnTo>
                  <a:pt x="6507965" y="944616"/>
                </a:lnTo>
                <a:lnTo>
                  <a:pt x="6505219" y="944616"/>
                </a:lnTo>
                <a:lnTo>
                  <a:pt x="6499727" y="944616"/>
                </a:lnTo>
                <a:lnTo>
                  <a:pt x="6496981" y="936378"/>
                </a:lnTo>
                <a:lnTo>
                  <a:pt x="6494235" y="928140"/>
                </a:lnTo>
                <a:lnTo>
                  <a:pt x="6491489" y="919902"/>
                </a:lnTo>
                <a:lnTo>
                  <a:pt x="6488743" y="917156"/>
                </a:lnTo>
                <a:lnTo>
                  <a:pt x="6483251" y="914410"/>
                </a:lnTo>
                <a:lnTo>
                  <a:pt x="6480505" y="919902"/>
                </a:lnTo>
                <a:lnTo>
                  <a:pt x="6477759" y="922648"/>
                </a:lnTo>
                <a:lnTo>
                  <a:pt x="6483251" y="930886"/>
                </a:lnTo>
                <a:lnTo>
                  <a:pt x="6483251" y="936378"/>
                </a:lnTo>
                <a:lnTo>
                  <a:pt x="6480505" y="941870"/>
                </a:lnTo>
                <a:lnTo>
                  <a:pt x="6477759" y="944616"/>
                </a:lnTo>
                <a:lnTo>
                  <a:pt x="6464030" y="950108"/>
                </a:lnTo>
                <a:lnTo>
                  <a:pt x="6458538" y="955600"/>
                </a:lnTo>
                <a:lnTo>
                  <a:pt x="6464030" y="958346"/>
                </a:lnTo>
                <a:lnTo>
                  <a:pt x="6466776" y="963838"/>
                </a:lnTo>
                <a:lnTo>
                  <a:pt x="6466776" y="966584"/>
                </a:lnTo>
                <a:lnTo>
                  <a:pt x="6461284" y="974822"/>
                </a:lnTo>
                <a:lnTo>
                  <a:pt x="6453046" y="980314"/>
                </a:lnTo>
                <a:lnTo>
                  <a:pt x="6439316" y="985806"/>
                </a:lnTo>
                <a:lnTo>
                  <a:pt x="6425586" y="991298"/>
                </a:lnTo>
                <a:lnTo>
                  <a:pt x="6414602" y="991298"/>
                </a:lnTo>
                <a:lnTo>
                  <a:pt x="6403618" y="988552"/>
                </a:lnTo>
                <a:lnTo>
                  <a:pt x="6398126" y="985806"/>
                </a:lnTo>
                <a:lnTo>
                  <a:pt x="6398126" y="980314"/>
                </a:lnTo>
                <a:lnTo>
                  <a:pt x="6395380" y="977568"/>
                </a:lnTo>
                <a:lnTo>
                  <a:pt x="6395380" y="969330"/>
                </a:lnTo>
                <a:lnTo>
                  <a:pt x="6395380" y="966584"/>
                </a:lnTo>
                <a:lnTo>
                  <a:pt x="6395380" y="963838"/>
                </a:lnTo>
                <a:lnTo>
                  <a:pt x="6384396" y="961092"/>
                </a:lnTo>
                <a:lnTo>
                  <a:pt x="6370666" y="961092"/>
                </a:lnTo>
                <a:lnTo>
                  <a:pt x="6356936" y="963838"/>
                </a:lnTo>
                <a:lnTo>
                  <a:pt x="6365174" y="977568"/>
                </a:lnTo>
                <a:lnTo>
                  <a:pt x="6367920" y="994044"/>
                </a:lnTo>
                <a:lnTo>
                  <a:pt x="6373412" y="1007774"/>
                </a:lnTo>
                <a:lnTo>
                  <a:pt x="6381650" y="1021504"/>
                </a:lnTo>
                <a:lnTo>
                  <a:pt x="6074986" y="1052594"/>
                </a:lnTo>
                <a:lnTo>
                  <a:pt x="6079593" y="1057201"/>
                </a:lnTo>
                <a:lnTo>
                  <a:pt x="6082339" y="1065439"/>
                </a:lnTo>
                <a:lnTo>
                  <a:pt x="6079593" y="1081915"/>
                </a:lnTo>
                <a:lnTo>
                  <a:pt x="6076847" y="1098391"/>
                </a:lnTo>
                <a:lnTo>
                  <a:pt x="6074101" y="1114867"/>
                </a:lnTo>
                <a:lnTo>
                  <a:pt x="6074101" y="1125850"/>
                </a:lnTo>
                <a:lnTo>
                  <a:pt x="6075474" y="1129969"/>
                </a:lnTo>
                <a:lnTo>
                  <a:pt x="6071355" y="1125850"/>
                </a:lnTo>
                <a:lnTo>
                  <a:pt x="6063117" y="1123104"/>
                </a:lnTo>
                <a:lnTo>
                  <a:pt x="6054879" y="1120359"/>
                </a:lnTo>
                <a:lnTo>
                  <a:pt x="6047557" y="1120359"/>
                </a:lnTo>
                <a:lnTo>
                  <a:pt x="6049387" y="1114867"/>
                </a:lnTo>
                <a:lnTo>
                  <a:pt x="6049387" y="1095645"/>
                </a:lnTo>
                <a:lnTo>
                  <a:pt x="6047204" y="1080360"/>
                </a:lnTo>
                <a:lnTo>
                  <a:pt x="6065863" y="1081915"/>
                </a:lnTo>
                <a:lnTo>
                  <a:pt x="6052133" y="1057201"/>
                </a:lnTo>
                <a:lnTo>
                  <a:pt x="6049387" y="1068185"/>
                </a:lnTo>
                <a:lnTo>
                  <a:pt x="6046642" y="1076423"/>
                </a:lnTo>
                <a:lnTo>
                  <a:pt x="6047204" y="1080360"/>
                </a:lnTo>
                <a:lnTo>
                  <a:pt x="6032912" y="1079169"/>
                </a:lnTo>
                <a:lnTo>
                  <a:pt x="5999960" y="1081915"/>
                </a:lnTo>
                <a:lnTo>
                  <a:pt x="5936802" y="1090153"/>
                </a:lnTo>
                <a:lnTo>
                  <a:pt x="5919059" y="1091631"/>
                </a:lnTo>
                <a:lnTo>
                  <a:pt x="5920326" y="1092899"/>
                </a:lnTo>
                <a:lnTo>
                  <a:pt x="5923072" y="1095645"/>
                </a:lnTo>
                <a:lnTo>
                  <a:pt x="5923072" y="1101137"/>
                </a:lnTo>
                <a:lnTo>
                  <a:pt x="5920326" y="1103883"/>
                </a:lnTo>
                <a:lnTo>
                  <a:pt x="5914834" y="1103883"/>
                </a:lnTo>
                <a:lnTo>
                  <a:pt x="5898359" y="1101137"/>
                </a:lnTo>
                <a:lnTo>
                  <a:pt x="5881883" y="1101137"/>
                </a:lnTo>
                <a:lnTo>
                  <a:pt x="5862661" y="1101137"/>
                </a:lnTo>
                <a:lnTo>
                  <a:pt x="5840693" y="1101137"/>
                </a:lnTo>
                <a:lnTo>
                  <a:pt x="5837947" y="1101137"/>
                </a:lnTo>
                <a:lnTo>
                  <a:pt x="5837947" y="1098391"/>
                </a:lnTo>
                <a:lnTo>
                  <a:pt x="5840693" y="1090153"/>
                </a:lnTo>
                <a:lnTo>
                  <a:pt x="5843211" y="1087636"/>
                </a:lnTo>
                <a:lnTo>
                  <a:pt x="5840693" y="1087407"/>
                </a:lnTo>
                <a:lnTo>
                  <a:pt x="5815252" y="1078926"/>
                </a:lnTo>
                <a:lnTo>
                  <a:pt x="5785773" y="1081915"/>
                </a:lnTo>
                <a:lnTo>
                  <a:pt x="5761059" y="1084661"/>
                </a:lnTo>
                <a:lnTo>
                  <a:pt x="5741837" y="1070931"/>
                </a:lnTo>
                <a:lnTo>
                  <a:pt x="5733600" y="1062693"/>
                </a:lnTo>
                <a:lnTo>
                  <a:pt x="5725362" y="1057201"/>
                </a:lnTo>
                <a:lnTo>
                  <a:pt x="5719870" y="1057201"/>
                </a:lnTo>
                <a:lnTo>
                  <a:pt x="5711632" y="1057201"/>
                </a:lnTo>
                <a:lnTo>
                  <a:pt x="5700648" y="1062693"/>
                </a:lnTo>
                <a:lnTo>
                  <a:pt x="5692410" y="1068185"/>
                </a:lnTo>
                <a:lnTo>
                  <a:pt x="5689664" y="1068185"/>
                </a:lnTo>
                <a:lnTo>
                  <a:pt x="5684172" y="1068185"/>
                </a:lnTo>
                <a:lnTo>
                  <a:pt x="5681426" y="1065439"/>
                </a:lnTo>
                <a:lnTo>
                  <a:pt x="5681426" y="1062693"/>
                </a:lnTo>
                <a:lnTo>
                  <a:pt x="5681426" y="1057201"/>
                </a:lnTo>
                <a:lnTo>
                  <a:pt x="5681426" y="1054455"/>
                </a:lnTo>
                <a:lnTo>
                  <a:pt x="5675934" y="1051709"/>
                </a:lnTo>
                <a:lnTo>
                  <a:pt x="5656712" y="1051709"/>
                </a:lnTo>
                <a:lnTo>
                  <a:pt x="5631998" y="1051709"/>
                </a:lnTo>
                <a:lnTo>
                  <a:pt x="5577079" y="1059947"/>
                </a:lnTo>
                <a:lnTo>
                  <a:pt x="5549619" y="1068185"/>
                </a:lnTo>
                <a:lnTo>
                  <a:pt x="5524905" y="1076423"/>
                </a:lnTo>
                <a:lnTo>
                  <a:pt x="5502937" y="1084661"/>
                </a:lnTo>
                <a:lnTo>
                  <a:pt x="5489208" y="1092899"/>
                </a:lnTo>
                <a:lnTo>
                  <a:pt x="5480970" y="1095645"/>
                </a:lnTo>
                <a:lnTo>
                  <a:pt x="5475478" y="1095645"/>
                </a:lnTo>
                <a:lnTo>
                  <a:pt x="5469986" y="1090153"/>
                </a:lnTo>
                <a:lnTo>
                  <a:pt x="5461748" y="1090153"/>
                </a:lnTo>
                <a:lnTo>
                  <a:pt x="5459002" y="1084661"/>
                </a:lnTo>
                <a:lnTo>
                  <a:pt x="5456256" y="1084661"/>
                </a:lnTo>
                <a:lnTo>
                  <a:pt x="5456256" y="1090153"/>
                </a:lnTo>
                <a:lnTo>
                  <a:pt x="5459002" y="1090153"/>
                </a:lnTo>
                <a:lnTo>
                  <a:pt x="5439780" y="1095645"/>
                </a:lnTo>
                <a:lnTo>
                  <a:pt x="5420558" y="1106629"/>
                </a:lnTo>
                <a:lnTo>
                  <a:pt x="5392376" y="1119636"/>
                </a:lnTo>
                <a:lnTo>
                  <a:pt x="5394625" y="1121884"/>
                </a:lnTo>
                <a:lnTo>
                  <a:pt x="5406828" y="1120359"/>
                </a:lnTo>
                <a:lnTo>
                  <a:pt x="5439780" y="1117613"/>
                </a:lnTo>
                <a:lnTo>
                  <a:pt x="5394987" y="1122246"/>
                </a:lnTo>
                <a:lnTo>
                  <a:pt x="5395844" y="1123104"/>
                </a:lnTo>
                <a:lnTo>
                  <a:pt x="5406828" y="1136834"/>
                </a:lnTo>
                <a:lnTo>
                  <a:pt x="5406828" y="1140495"/>
                </a:lnTo>
                <a:lnTo>
                  <a:pt x="5409574" y="1139580"/>
                </a:lnTo>
                <a:lnTo>
                  <a:pt x="5428796" y="1125850"/>
                </a:lnTo>
                <a:lnTo>
                  <a:pt x="5448018" y="1117612"/>
                </a:lnTo>
                <a:lnTo>
                  <a:pt x="5469986" y="1109374"/>
                </a:lnTo>
                <a:lnTo>
                  <a:pt x="5491954" y="1106628"/>
                </a:lnTo>
                <a:lnTo>
                  <a:pt x="5502388" y="1106628"/>
                </a:lnTo>
                <a:lnTo>
                  <a:pt x="5505683" y="1098391"/>
                </a:lnTo>
                <a:lnTo>
                  <a:pt x="5508429" y="1095645"/>
                </a:lnTo>
                <a:lnTo>
                  <a:pt x="5511175" y="1095645"/>
                </a:lnTo>
                <a:lnTo>
                  <a:pt x="5516667" y="1095645"/>
                </a:lnTo>
                <a:lnTo>
                  <a:pt x="5519413" y="1101137"/>
                </a:lnTo>
                <a:lnTo>
                  <a:pt x="5519413" y="1103883"/>
                </a:lnTo>
                <a:lnTo>
                  <a:pt x="5519413" y="1108688"/>
                </a:lnTo>
                <a:lnTo>
                  <a:pt x="5533143" y="1112120"/>
                </a:lnTo>
                <a:lnTo>
                  <a:pt x="5549619" y="1123104"/>
                </a:lnTo>
                <a:lnTo>
                  <a:pt x="5552365" y="1125850"/>
                </a:lnTo>
                <a:lnTo>
                  <a:pt x="5549619" y="1128596"/>
                </a:lnTo>
                <a:lnTo>
                  <a:pt x="5524905" y="1120358"/>
                </a:lnTo>
                <a:lnTo>
                  <a:pt x="5500192" y="1120358"/>
                </a:lnTo>
                <a:lnTo>
                  <a:pt x="5472732" y="1123104"/>
                </a:lnTo>
                <a:lnTo>
                  <a:pt x="5448018" y="1131342"/>
                </a:lnTo>
                <a:lnTo>
                  <a:pt x="5437034" y="1136834"/>
                </a:lnTo>
                <a:lnTo>
                  <a:pt x="5423304" y="1147818"/>
                </a:lnTo>
                <a:lnTo>
                  <a:pt x="5406828" y="1156056"/>
                </a:lnTo>
                <a:lnTo>
                  <a:pt x="5402709" y="1156056"/>
                </a:lnTo>
                <a:lnTo>
                  <a:pt x="5393099" y="1175277"/>
                </a:lnTo>
                <a:lnTo>
                  <a:pt x="5387607" y="1194499"/>
                </a:lnTo>
                <a:lnTo>
                  <a:pt x="5384861" y="1213721"/>
                </a:lnTo>
                <a:lnTo>
                  <a:pt x="5382548" y="1232220"/>
                </a:lnTo>
                <a:lnTo>
                  <a:pt x="5382115" y="1227451"/>
                </a:lnTo>
                <a:lnTo>
                  <a:pt x="5379369" y="1197245"/>
                </a:lnTo>
                <a:lnTo>
                  <a:pt x="5373877" y="1175277"/>
                </a:lnTo>
                <a:lnTo>
                  <a:pt x="5373877" y="1164294"/>
                </a:lnTo>
                <a:lnTo>
                  <a:pt x="5376623" y="1156056"/>
                </a:lnTo>
                <a:lnTo>
                  <a:pt x="5379369" y="1136834"/>
                </a:lnTo>
                <a:lnTo>
                  <a:pt x="5379369" y="1131342"/>
                </a:lnTo>
                <a:lnTo>
                  <a:pt x="5376959" y="1124111"/>
                </a:lnTo>
                <a:lnTo>
                  <a:pt x="5360147" y="1125851"/>
                </a:lnTo>
                <a:lnTo>
                  <a:pt x="5362893" y="1123105"/>
                </a:lnTo>
                <a:lnTo>
                  <a:pt x="5362893" y="1116697"/>
                </a:lnTo>
                <a:lnTo>
                  <a:pt x="5351909" y="1114866"/>
                </a:lnTo>
                <a:lnTo>
                  <a:pt x="5349163" y="1112120"/>
                </a:lnTo>
                <a:lnTo>
                  <a:pt x="5346417" y="1109374"/>
                </a:lnTo>
                <a:lnTo>
                  <a:pt x="5349163" y="1106629"/>
                </a:lnTo>
                <a:lnTo>
                  <a:pt x="5338179" y="1106629"/>
                </a:lnTo>
                <a:lnTo>
                  <a:pt x="5310719" y="1106629"/>
                </a:lnTo>
                <a:lnTo>
                  <a:pt x="5296989" y="1103883"/>
                </a:lnTo>
                <a:lnTo>
                  <a:pt x="5283259" y="1101137"/>
                </a:lnTo>
                <a:lnTo>
                  <a:pt x="5272275" y="1095645"/>
                </a:lnTo>
                <a:lnTo>
                  <a:pt x="5264037" y="1087407"/>
                </a:lnTo>
                <a:lnTo>
                  <a:pt x="5269529" y="1087407"/>
                </a:lnTo>
                <a:lnTo>
                  <a:pt x="5266783" y="1081915"/>
                </a:lnTo>
                <a:lnTo>
                  <a:pt x="5258545" y="1079169"/>
                </a:lnTo>
                <a:lnTo>
                  <a:pt x="5255799" y="1070931"/>
                </a:lnTo>
                <a:lnTo>
                  <a:pt x="5261291" y="1073677"/>
                </a:lnTo>
                <a:lnTo>
                  <a:pt x="5261291" y="1068185"/>
                </a:lnTo>
                <a:lnTo>
                  <a:pt x="5255799" y="1068185"/>
                </a:lnTo>
                <a:lnTo>
                  <a:pt x="5244816" y="1073677"/>
                </a:lnTo>
                <a:lnTo>
                  <a:pt x="5242070" y="1076423"/>
                </a:lnTo>
                <a:lnTo>
                  <a:pt x="5239324" y="1084661"/>
                </a:lnTo>
                <a:lnTo>
                  <a:pt x="5236578" y="1090153"/>
                </a:lnTo>
                <a:lnTo>
                  <a:pt x="5233832" y="1087407"/>
                </a:lnTo>
                <a:lnTo>
                  <a:pt x="5228340" y="1087407"/>
                </a:lnTo>
                <a:lnTo>
                  <a:pt x="5225594" y="1090153"/>
                </a:lnTo>
                <a:lnTo>
                  <a:pt x="5217356" y="1095645"/>
                </a:lnTo>
                <a:lnTo>
                  <a:pt x="5198134" y="1098391"/>
                </a:lnTo>
                <a:lnTo>
                  <a:pt x="5198134" y="1095645"/>
                </a:lnTo>
                <a:lnTo>
                  <a:pt x="5200880" y="1095645"/>
                </a:lnTo>
                <a:lnTo>
                  <a:pt x="5203626" y="1095645"/>
                </a:lnTo>
                <a:lnTo>
                  <a:pt x="5203626" y="1092899"/>
                </a:lnTo>
                <a:lnTo>
                  <a:pt x="5200880" y="1092899"/>
                </a:lnTo>
                <a:lnTo>
                  <a:pt x="5200880" y="1090153"/>
                </a:lnTo>
                <a:lnTo>
                  <a:pt x="5192642" y="1095645"/>
                </a:lnTo>
                <a:lnTo>
                  <a:pt x="5189896" y="1098391"/>
                </a:lnTo>
                <a:lnTo>
                  <a:pt x="5187150" y="1098391"/>
                </a:lnTo>
                <a:lnTo>
                  <a:pt x="5181658" y="1098391"/>
                </a:lnTo>
                <a:lnTo>
                  <a:pt x="5176166" y="1095645"/>
                </a:lnTo>
                <a:lnTo>
                  <a:pt x="5176166" y="1092899"/>
                </a:lnTo>
                <a:lnTo>
                  <a:pt x="5181658" y="1092899"/>
                </a:lnTo>
                <a:lnTo>
                  <a:pt x="5181658" y="1087407"/>
                </a:lnTo>
                <a:lnTo>
                  <a:pt x="5176166" y="1090153"/>
                </a:lnTo>
                <a:lnTo>
                  <a:pt x="5167928" y="1090153"/>
                </a:lnTo>
                <a:lnTo>
                  <a:pt x="5156944" y="1087407"/>
                </a:lnTo>
                <a:lnTo>
                  <a:pt x="5154198" y="1092899"/>
                </a:lnTo>
                <a:lnTo>
                  <a:pt x="5151452" y="1094272"/>
                </a:lnTo>
                <a:lnTo>
                  <a:pt x="5151452" y="1092899"/>
                </a:lnTo>
                <a:lnTo>
                  <a:pt x="5143214" y="1092899"/>
                </a:lnTo>
                <a:lnTo>
                  <a:pt x="5148706" y="1106629"/>
                </a:lnTo>
                <a:lnTo>
                  <a:pt x="5134976" y="1106629"/>
                </a:lnTo>
                <a:lnTo>
                  <a:pt x="5134976" y="1103883"/>
                </a:lnTo>
                <a:lnTo>
                  <a:pt x="5129485" y="1101137"/>
                </a:lnTo>
                <a:lnTo>
                  <a:pt x="5132230" y="1103883"/>
                </a:lnTo>
                <a:lnTo>
                  <a:pt x="5129485" y="1106629"/>
                </a:lnTo>
                <a:lnTo>
                  <a:pt x="5129485" y="1109375"/>
                </a:lnTo>
                <a:lnTo>
                  <a:pt x="5134976" y="1109375"/>
                </a:lnTo>
                <a:lnTo>
                  <a:pt x="5137722" y="1117613"/>
                </a:lnTo>
                <a:lnTo>
                  <a:pt x="5140468" y="1120359"/>
                </a:lnTo>
                <a:lnTo>
                  <a:pt x="5143214" y="1123105"/>
                </a:lnTo>
                <a:lnTo>
                  <a:pt x="5145960" y="1120359"/>
                </a:lnTo>
                <a:lnTo>
                  <a:pt x="5151452" y="1120359"/>
                </a:lnTo>
                <a:lnTo>
                  <a:pt x="5151452" y="1123105"/>
                </a:lnTo>
                <a:lnTo>
                  <a:pt x="5156944" y="1120359"/>
                </a:lnTo>
                <a:lnTo>
                  <a:pt x="5176166" y="1120359"/>
                </a:lnTo>
                <a:lnTo>
                  <a:pt x="5173420" y="1125851"/>
                </a:lnTo>
                <a:lnTo>
                  <a:pt x="5170674" y="1128597"/>
                </a:lnTo>
                <a:lnTo>
                  <a:pt x="5165182" y="1125851"/>
                </a:lnTo>
                <a:lnTo>
                  <a:pt x="5162436" y="1125851"/>
                </a:lnTo>
                <a:lnTo>
                  <a:pt x="5159690" y="1125851"/>
                </a:lnTo>
                <a:lnTo>
                  <a:pt x="5159690" y="1134089"/>
                </a:lnTo>
                <a:lnTo>
                  <a:pt x="5162436" y="1139581"/>
                </a:lnTo>
                <a:lnTo>
                  <a:pt x="5165182" y="1136835"/>
                </a:lnTo>
                <a:lnTo>
                  <a:pt x="5170674" y="1136835"/>
                </a:lnTo>
                <a:lnTo>
                  <a:pt x="5170674" y="1131343"/>
                </a:lnTo>
                <a:lnTo>
                  <a:pt x="5173420" y="1128597"/>
                </a:lnTo>
                <a:lnTo>
                  <a:pt x="5181658" y="1128597"/>
                </a:lnTo>
                <a:lnTo>
                  <a:pt x="5187150" y="1131343"/>
                </a:lnTo>
                <a:lnTo>
                  <a:pt x="5192642" y="1128597"/>
                </a:lnTo>
                <a:lnTo>
                  <a:pt x="5195388" y="1125851"/>
                </a:lnTo>
                <a:lnTo>
                  <a:pt x="5192642" y="1123105"/>
                </a:lnTo>
                <a:lnTo>
                  <a:pt x="5195388" y="1120359"/>
                </a:lnTo>
                <a:lnTo>
                  <a:pt x="5198134" y="1120359"/>
                </a:lnTo>
                <a:lnTo>
                  <a:pt x="5200880" y="1120359"/>
                </a:lnTo>
                <a:lnTo>
                  <a:pt x="5200880" y="1125851"/>
                </a:lnTo>
                <a:lnTo>
                  <a:pt x="5200880" y="1131343"/>
                </a:lnTo>
                <a:lnTo>
                  <a:pt x="5200880" y="1134088"/>
                </a:lnTo>
                <a:lnTo>
                  <a:pt x="5220102" y="1129282"/>
                </a:lnTo>
                <a:lnTo>
                  <a:pt x="5220102" y="1128597"/>
                </a:lnTo>
                <a:lnTo>
                  <a:pt x="5217356" y="1128597"/>
                </a:lnTo>
                <a:lnTo>
                  <a:pt x="5217356" y="1125851"/>
                </a:lnTo>
                <a:lnTo>
                  <a:pt x="5220102" y="1123105"/>
                </a:lnTo>
                <a:lnTo>
                  <a:pt x="5217356" y="1120359"/>
                </a:lnTo>
                <a:lnTo>
                  <a:pt x="5211864" y="1117613"/>
                </a:lnTo>
                <a:lnTo>
                  <a:pt x="5244816" y="1120359"/>
                </a:lnTo>
                <a:lnTo>
                  <a:pt x="5247561" y="1121274"/>
                </a:lnTo>
                <a:lnTo>
                  <a:pt x="5296989" y="1106628"/>
                </a:lnTo>
                <a:lnTo>
                  <a:pt x="5299735" y="1106628"/>
                </a:lnTo>
                <a:lnTo>
                  <a:pt x="5299735" y="1109374"/>
                </a:lnTo>
                <a:lnTo>
                  <a:pt x="5299735" y="1112120"/>
                </a:lnTo>
                <a:lnTo>
                  <a:pt x="5288751" y="1120358"/>
                </a:lnTo>
                <a:lnTo>
                  <a:pt x="5277767" y="1125850"/>
                </a:lnTo>
                <a:lnTo>
                  <a:pt x="5269921" y="1128792"/>
                </a:lnTo>
                <a:lnTo>
                  <a:pt x="5280513" y="1134089"/>
                </a:lnTo>
                <a:lnTo>
                  <a:pt x="5239324" y="1139581"/>
                </a:lnTo>
                <a:lnTo>
                  <a:pt x="5239324" y="1137556"/>
                </a:lnTo>
                <a:lnTo>
                  <a:pt x="5225993" y="1140363"/>
                </a:lnTo>
                <a:lnTo>
                  <a:pt x="5220102" y="1142327"/>
                </a:lnTo>
                <a:lnTo>
                  <a:pt x="5221019" y="1141410"/>
                </a:lnTo>
                <a:lnTo>
                  <a:pt x="5203626" y="1145072"/>
                </a:lnTo>
                <a:lnTo>
                  <a:pt x="5173420" y="1156056"/>
                </a:lnTo>
                <a:lnTo>
                  <a:pt x="5162436" y="1158802"/>
                </a:lnTo>
                <a:lnTo>
                  <a:pt x="5159690" y="1164294"/>
                </a:lnTo>
                <a:lnTo>
                  <a:pt x="5156944" y="1169785"/>
                </a:lnTo>
                <a:lnTo>
                  <a:pt x="5151452" y="1175277"/>
                </a:lnTo>
                <a:lnTo>
                  <a:pt x="5145961" y="1180769"/>
                </a:lnTo>
                <a:lnTo>
                  <a:pt x="5140469" y="1183515"/>
                </a:lnTo>
                <a:lnTo>
                  <a:pt x="5115755" y="1189007"/>
                </a:lnTo>
                <a:lnTo>
                  <a:pt x="5091041" y="1191753"/>
                </a:lnTo>
                <a:lnTo>
                  <a:pt x="5069989" y="1191753"/>
                </a:lnTo>
                <a:lnTo>
                  <a:pt x="5077311" y="1186261"/>
                </a:lnTo>
                <a:lnTo>
                  <a:pt x="5085549" y="1172531"/>
                </a:lnTo>
                <a:lnTo>
                  <a:pt x="5047105" y="1183515"/>
                </a:lnTo>
                <a:lnTo>
                  <a:pt x="5055343" y="1189007"/>
                </a:lnTo>
                <a:lnTo>
                  <a:pt x="5066327" y="1191753"/>
                </a:lnTo>
                <a:lnTo>
                  <a:pt x="5069989" y="1191753"/>
                </a:lnTo>
                <a:lnTo>
                  <a:pt x="5066327" y="1194499"/>
                </a:lnTo>
                <a:lnTo>
                  <a:pt x="5052597" y="1199991"/>
                </a:lnTo>
                <a:lnTo>
                  <a:pt x="5038867" y="1199991"/>
                </a:lnTo>
                <a:lnTo>
                  <a:pt x="5030630" y="1197245"/>
                </a:lnTo>
                <a:lnTo>
                  <a:pt x="5027884" y="1191753"/>
                </a:lnTo>
                <a:lnTo>
                  <a:pt x="5019646" y="1180769"/>
                </a:lnTo>
                <a:lnTo>
                  <a:pt x="5016900" y="1175277"/>
                </a:lnTo>
                <a:lnTo>
                  <a:pt x="5014154" y="1172531"/>
                </a:lnTo>
                <a:lnTo>
                  <a:pt x="5003170" y="1167039"/>
                </a:lnTo>
                <a:lnTo>
                  <a:pt x="4997999" y="1164454"/>
                </a:lnTo>
                <a:lnTo>
                  <a:pt x="4843903" y="1180770"/>
                </a:lnTo>
                <a:lnTo>
                  <a:pt x="4838411" y="1180770"/>
                </a:lnTo>
                <a:lnTo>
                  <a:pt x="4835665" y="1180770"/>
                </a:lnTo>
                <a:lnTo>
                  <a:pt x="4769761" y="1189008"/>
                </a:lnTo>
                <a:lnTo>
                  <a:pt x="4764270" y="1180770"/>
                </a:lnTo>
                <a:lnTo>
                  <a:pt x="4753286" y="1178024"/>
                </a:lnTo>
                <a:lnTo>
                  <a:pt x="4745048" y="1175278"/>
                </a:lnTo>
                <a:lnTo>
                  <a:pt x="4736810" y="1169786"/>
                </a:lnTo>
                <a:lnTo>
                  <a:pt x="4728572" y="1175278"/>
                </a:lnTo>
                <a:lnTo>
                  <a:pt x="4720334" y="1178024"/>
                </a:lnTo>
                <a:lnTo>
                  <a:pt x="4712096" y="1180770"/>
                </a:lnTo>
                <a:lnTo>
                  <a:pt x="4706604" y="1183516"/>
                </a:lnTo>
                <a:lnTo>
                  <a:pt x="4706604" y="1189008"/>
                </a:lnTo>
                <a:lnTo>
                  <a:pt x="4703858" y="1194500"/>
                </a:lnTo>
                <a:lnTo>
                  <a:pt x="4561067" y="1208230"/>
                </a:lnTo>
                <a:lnTo>
                  <a:pt x="4558321" y="1208230"/>
                </a:lnTo>
                <a:lnTo>
                  <a:pt x="4558321" y="1210976"/>
                </a:lnTo>
                <a:lnTo>
                  <a:pt x="4032232" y="1267167"/>
                </a:lnTo>
                <a:lnTo>
                  <a:pt x="4025601" y="1268640"/>
                </a:lnTo>
                <a:lnTo>
                  <a:pt x="4018437" y="1268640"/>
                </a:lnTo>
                <a:lnTo>
                  <a:pt x="3932144" y="1277857"/>
                </a:lnTo>
                <a:lnTo>
                  <a:pt x="3929493" y="1279625"/>
                </a:lnTo>
                <a:lnTo>
                  <a:pt x="3910271" y="1293355"/>
                </a:lnTo>
                <a:lnTo>
                  <a:pt x="3896541" y="1301593"/>
                </a:lnTo>
                <a:lnTo>
                  <a:pt x="3891049" y="1307085"/>
                </a:lnTo>
                <a:lnTo>
                  <a:pt x="3888303" y="1312577"/>
                </a:lnTo>
                <a:lnTo>
                  <a:pt x="3885557" y="1331798"/>
                </a:lnTo>
                <a:lnTo>
                  <a:pt x="3885557" y="1351020"/>
                </a:lnTo>
                <a:lnTo>
                  <a:pt x="3891049" y="1378480"/>
                </a:lnTo>
                <a:lnTo>
                  <a:pt x="3904779" y="1438891"/>
                </a:lnTo>
                <a:lnTo>
                  <a:pt x="3904779" y="1447129"/>
                </a:lnTo>
                <a:lnTo>
                  <a:pt x="3899287" y="1452621"/>
                </a:lnTo>
                <a:lnTo>
                  <a:pt x="3891049" y="1458113"/>
                </a:lnTo>
                <a:lnTo>
                  <a:pt x="3885557" y="1458113"/>
                </a:lnTo>
                <a:lnTo>
                  <a:pt x="3880065" y="1458113"/>
                </a:lnTo>
                <a:lnTo>
                  <a:pt x="3877319" y="1455367"/>
                </a:lnTo>
                <a:lnTo>
                  <a:pt x="3871827" y="1452621"/>
                </a:lnTo>
                <a:lnTo>
                  <a:pt x="3871827" y="1447129"/>
                </a:lnTo>
                <a:lnTo>
                  <a:pt x="3871827" y="1441637"/>
                </a:lnTo>
                <a:lnTo>
                  <a:pt x="3871827" y="1438891"/>
                </a:lnTo>
                <a:lnTo>
                  <a:pt x="3877319" y="1433399"/>
                </a:lnTo>
                <a:lnTo>
                  <a:pt x="3880065" y="1430653"/>
                </a:lnTo>
                <a:lnTo>
                  <a:pt x="3880065" y="1425161"/>
                </a:lnTo>
                <a:lnTo>
                  <a:pt x="3882811" y="1408686"/>
                </a:lnTo>
                <a:lnTo>
                  <a:pt x="3880065" y="1381226"/>
                </a:lnTo>
                <a:lnTo>
                  <a:pt x="3880065" y="1353766"/>
                </a:lnTo>
                <a:lnTo>
                  <a:pt x="3880065" y="1351020"/>
                </a:lnTo>
                <a:lnTo>
                  <a:pt x="3877319" y="1320815"/>
                </a:lnTo>
                <a:lnTo>
                  <a:pt x="3874573" y="1309831"/>
                </a:lnTo>
                <a:lnTo>
                  <a:pt x="3871827" y="1304339"/>
                </a:lnTo>
                <a:lnTo>
                  <a:pt x="3866335" y="1301593"/>
                </a:lnTo>
                <a:lnTo>
                  <a:pt x="3858098" y="1301593"/>
                </a:lnTo>
                <a:lnTo>
                  <a:pt x="3844368" y="1298847"/>
                </a:lnTo>
                <a:lnTo>
                  <a:pt x="3827892" y="1296101"/>
                </a:lnTo>
                <a:lnTo>
                  <a:pt x="3811416" y="1293355"/>
                </a:lnTo>
                <a:lnTo>
                  <a:pt x="3810500" y="1293355"/>
                </a:lnTo>
                <a:lnTo>
                  <a:pt x="3803178" y="1298847"/>
                </a:lnTo>
                <a:lnTo>
                  <a:pt x="3800432" y="1301593"/>
                </a:lnTo>
                <a:lnTo>
                  <a:pt x="3797686" y="1304339"/>
                </a:lnTo>
                <a:lnTo>
                  <a:pt x="3792194" y="1312577"/>
                </a:lnTo>
                <a:lnTo>
                  <a:pt x="3790197" y="1313076"/>
                </a:lnTo>
                <a:lnTo>
                  <a:pt x="3789448" y="1315323"/>
                </a:lnTo>
                <a:lnTo>
                  <a:pt x="3786702" y="1323561"/>
                </a:lnTo>
                <a:lnTo>
                  <a:pt x="3781654" y="1325244"/>
                </a:lnTo>
                <a:lnTo>
                  <a:pt x="3783956" y="1348275"/>
                </a:lnTo>
                <a:lnTo>
                  <a:pt x="3786702" y="1372988"/>
                </a:lnTo>
                <a:lnTo>
                  <a:pt x="3789448" y="1411432"/>
                </a:lnTo>
                <a:lnTo>
                  <a:pt x="3792194" y="1449876"/>
                </a:lnTo>
                <a:lnTo>
                  <a:pt x="3792194" y="1488319"/>
                </a:lnTo>
                <a:lnTo>
                  <a:pt x="3789448" y="1526763"/>
                </a:lnTo>
                <a:lnTo>
                  <a:pt x="3786702" y="1548731"/>
                </a:lnTo>
                <a:lnTo>
                  <a:pt x="3783956" y="1573445"/>
                </a:lnTo>
                <a:lnTo>
                  <a:pt x="3783956" y="1584429"/>
                </a:lnTo>
                <a:lnTo>
                  <a:pt x="3783956" y="1595412"/>
                </a:lnTo>
                <a:lnTo>
                  <a:pt x="3789448" y="1606396"/>
                </a:lnTo>
                <a:lnTo>
                  <a:pt x="3794940" y="1614634"/>
                </a:lnTo>
                <a:lnTo>
                  <a:pt x="3803178" y="1622872"/>
                </a:lnTo>
                <a:lnTo>
                  <a:pt x="3811416" y="1633856"/>
                </a:lnTo>
                <a:lnTo>
                  <a:pt x="3814162" y="1644840"/>
                </a:lnTo>
                <a:lnTo>
                  <a:pt x="3816908" y="1658570"/>
                </a:lnTo>
                <a:lnTo>
                  <a:pt x="3819654" y="1675046"/>
                </a:lnTo>
                <a:lnTo>
                  <a:pt x="3819654" y="1688776"/>
                </a:lnTo>
                <a:lnTo>
                  <a:pt x="3816908" y="1699760"/>
                </a:lnTo>
                <a:lnTo>
                  <a:pt x="3811416" y="1710743"/>
                </a:lnTo>
                <a:lnTo>
                  <a:pt x="3803178" y="1721727"/>
                </a:lnTo>
                <a:lnTo>
                  <a:pt x="3792194" y="1727219"/>
                </a:lnTo>
                <a:lnTo>
                  <a:pt x="3781211" y="1732711"/>
                </a:lnTo>
                <a:lnTo>
                  <a:pt x="3767481" y="1738203"/>
                </a:lnTo>
                <a:lnTo>
                  <a:pt x="3759243" y="1738203"/>
                </a:lnTo>
                <a:lnTo>
                  <a:pt x="3753751" y="1735457"/>
                </a:lnTo>
                <a:lnTo>
                  <a:pt x="3751005" y="1729965"/>
                </a:lnTo>
                <a:lnTo>
                  <a:pt x="3751005" y="1721727"/>
                </a:lnTo>
                <a:lnTo>
                  <a:pt x="3756497" y="1699760"/>
                </a:lnTo>
                <a:lnTo>
                  <a:pt x="3759243" y="1688776"/>
                </a:lnTo>
                <a:lnTo>
                  <a:pt x="3764735" y="1677792"/>
                </a:lnTo>
                <a:lnTo>
                  <a:pt x="3770227" y="1661316"/>
                </a:lnTo>
                <a:lnTo>
                  <a:pt x="3772973" y="1644840"/>
                </a:lnTo>
                <a:lnTo>
                  <a:pt x="3772973" y="1628364"/>
                </a:lnTo>
                <a:lnTo>
                  <a:pt x="3770227" y="1611888"/>
                </a:lnTo>
                <a:lnTo>
                  <a:pt x="3770227" y="1598158"/>
                </a:lnTo>
                <a:lnTo>
                  <a:pt x="3772973" y="1581683"/>
                </a:lnTo>
                <a:lnTo>
                  <a:pt x="3778465" y="1554223"/>
                </a:lnTo>
                <a:lnTo>
                  <a:pt x="3783956" y="1502049"/>
                </a:lnTo>
                <a:lnTo>
                  <a:pt x="3786702" y="1474589"/>
                </a:lnTo>
                <a:lnTo>
                  <a:pt x="3786702" y="1447130"/>
                </a:lnTo>
                <a:lnTo>
                  <a:pt x="3783956" y="1419670"/>
                </a:lnTo>
                <a:lnTo>
                  <a:pt x="3778465" y="1392210"/>
                </a:lnTo>
                <a:lnTo>
                  <a:pt x="3767481" y="1370242"/>
                </a:lnTo>
                <a:lnTo>
                  <a:pt x="3753751" y="1351021"/>
                </a:lnTo>
                <a:lnTo>
                  <a:pt x="3748259" y="1340037"/>
                </a:lnTo>
                <a:lnTo>
                  <a:pt x="3737275" y="1323561"/>
                </a:lnTo>
                <a:lnTo>
                  <a:pt x="3731783" y="1312577"/>
                </a:lnTo>
                <a:lnTo>
                  <a:pt x="3729037" y="1304339"/>
                </a:lnTo>
                <a:lnTo>
                  <a:pt x="3731566" y="1299281"/>
                </a:lnTo>
                <a:lnTo>
                  <a:pt x="3709696" y="1301617"/>
                </a:lnTo>
                <a:lnTo>
                  <a:pt x="3696085" y="1304339"/>
                </a:lnTo>
                <a:lnTo>
                  <a:pt x="3685101" y="1307085"/>
                </a:lnTo>
                <a:lnTo>
                  <a:pt x="3680578" y="1306762"/>
                </a:lnTo>
                <a:lnTo>
                  <a:pt x="3671370" y="1309831"/>
                </a:lnTo>
                <a:lnTo>
                  <a:pt x="3638419" y="1315323"/>
                </a:lnTo>
                <a:lnTo>
                  <a:pt x="3621943" y="1318069"/>
                </a:lnTo>
                <a:lnTo>
                  <a:pt x="3608213" y="1320815"/>
                </a:lnTo>
                <a:lnTo>
                  <a:pt x="3591737" y="1326307"/>
                </a:lnTo>
                <a:lnTo>
                  <a:pt x="3580753" y="1337290"/>
                </a:lnTo>
                <a:lnTo>
                  <a:pt x="3575261" y="1342782"/>
                </a:lnTo>
                <a:lnTo>
                  <a:pt x="3569769" y="1342782"/>
                </a:lnTo>
                <a:lnTo>
                  <a:pt x="3558785" y="1342782"/>
                </a:lnTo>
                <a:lnTo>
                  <a:pt x="3545055" y="1337290"/>
                </a:lnTo>
                <a:lnTo>
                  <a:pt x="3542071" y="1335500"/>
                </a:lnTo>
                <a:lnTo>
                  <a:pt x="3542309" y="1334544"/>
                </a:lnTo>
                <a:lnTo>
                  <a:pt x="3547801" y="1326307"/>
                </a:lnTo>
                <a:lnTo>
                  <a:pt x="3531326" y="1329053"/>
                </a:lnTo>
                <a:lnTo>
                  <a:pt x="3542071" y="1335500"/>
                </a:lnTo>
                <a:lnTo>
                  <a:pt x="3539564" y="1345528"/>
                </a:lnTo>
                <a:lnTo>
                  <a:pt x="3534072" y="1351020"/>
                </a:lnTo>
                <a:lnTo>
                  <a:pt x="3528580" y="1353766"/>
                </a:lnTo>
                <a:lnTo>
                  <a:pt x="3523088" y="1351020"/>
                </a:lnTo>
                <a:lnTo>
                  <a:pt x="3520342" y="1348274"/>
                </a:lnTo>
                <a:lnTo>
                  <a:pt x="3514850" y="1340036"/>
                </a:lnTo>
                <a:lnTo>
                  <a:pt x="3506612" y="1331798"/>
                </a:lnTo>
                <a:lnTo>
                  <a:pt x="3498374" y="1329053"/>
                </a:lnTo>
                <a:lnTo>
                  <a:pt x="3487390" y="1326307"/>
                </a:lnTo>
                <a:lnTo>
                  <a:pt x="3478538" y="1326307"/>
                </a:lnTo>
                <a:lnTo>
                  <a:pt x="3397870" y="1334923"/>
                </a:lnTo>
                <a:lnTo>
                  <a:pt x="3393378" y="1339414"/>
                </a:lnTo>
                <a:lnTo>
                  <a:pt x="3379648" y="1350398"/>
                </a:lnTo>
                <a:lnTo>
                  <a:pt x="3369763" y="1355341"/>
                </a:lnTo>
                <a:lnTo>
                  <a:pt x="3360426" y="1383350"/>
                </a:lnTo>
                <a:lnTo>
                  <a:pt x="3354934" y="1399826"/>
                </a:lnTo>
                <a:lnTo>
                  <a:pt x="3354934" y="1416302"/>
                </a:lnTo>
                <a:lnTo>
                  <a:pt x="3352188" y="1438270"/>
                </a:lnTo>
                <a:lnTo>
                  <a:pt x="3352188" y="1457491"/>
                </a:lnTo>
                <a:lnTo>
                  <a:pt x="3357680" y="1465729"/>
                </a:lnTo>
                <a:lnTo>
                  <a:pt x="3357680" y="1471221"/>
                </a:lnTo>
                <a:lnTo>
                  <a:pt x="3357680" y="1473967"/>
                </a:lnTo>
                <a:lnTo>
                  <a:pt x="3352188" y="1482205"/>
                </a:lnTo>
                <a:lnTo>
                  <a:pt x="3346696" y="1487697"/>
                </a:lnTo>
                <a:lnTo>
                  <a:pt x="3338458" y="1487697"/>
                </a:lnTo>
                <a:lnTo>
                  <a:pt x="3330221" y="1484951"/>
                </a:lnTo>
                <a:lnTo>
                  <a:pt x="3327475" y="1484951"/>
                </a:lnTo>
                <a:lnTo>
                  <a:pt x="3321983" y="1479459"/>
                </a:lnTo>
                <a:lnTo>
                  <a:pt x="3321983" y="1473967"/>
                </a:lnTo>
                <a:lnTo>
                  <a:pt x="3321983" y="1465729"/>
                </a:lnTo>
                <a:lnTo>
                  <a:pt x="3324729" y="1460237"/>
                </a:lnTo>
                <a:lnTo>
                  <a:pt x="3332967" y="1454745"/>
                </a:lnTo>
                <a:lnTo>
                  <a:pt x="3343950" y="1451999"/>
                </a:lnTo>
                <a:lnTo>
                  <a:pt x="3341204" y="1435524"/>
                </a:lnTo>
                <a:lnTo>
                  <a:pt x="3341204" y="1416302"/>
                </a:lnTo>
                <a:lnTo>
                  <a:pt x="3335713" y="1397080"/>
                </a:lnTo>
                <a:lnTo>
                  <a:pt x="3327475" y="1377858"/>
                </a:lnTo>
                <a:lnTo>
                  <a:pt x="3323915" y="1365400"/>
                </a:lnTo>
                <a:lnTo>
                  <a:pt x="3335713" y="1366874"/>
                </a:lnTo>
                <a:lnTo>
                  <a:pt x="3323698" y="1342845"/>
                </a:lnTo>
                <a:lnTo>
                  <a:pt x="3321983" y="1343028"/>
                </a:lnTo>
                <a:lnTo>
                  <a:pt x="3321983" y="1350398"/>
                </a:lnTo>
                <a:lnTo>
                  <a:pt x="3321983" y="1358636"/>
                </a:lnTo>
                <a:lnTo>
                  <a:pt x="3323915" y="1365400"/>
                </a:lnTo>
                <a:lnTo>
                  <a:pt x="3313745" y="1364128"/>
                </a:lnTo>
                <a:lnTo>
                  <a:pt x="3305507" y="1364128"/>
                </a:lnTo>
                <a:lnTo>
                  <a:pt x="3297269" y="1358636"/>
                </a:lnTo>
                <a:lnTo>
                  <a:pt x="3291777" y="1353144"/>
                </a:lnTo>
                <a:lnTo>
                  <a:pt x="3289559" y="1346491"/>
                </a:lnTo>
                <a:lnTo>
                  <a:pt x="2501585" y="1430654"/>
                </a:lnTo>
                <a:lnTo>
                  <a:pt x="3289031" y="1336820"/>
                </a:lnTo>
                <a:lnTo>
                  <a:pt x="3289031" y="1331177"/>
                </a:lnTo>
                <a:lnTo>
                  <a:pt x="3283539" y="1322939"/>
                </a:lnTo>
                <a:lnTo>
                  <a:pt x="3278047" y="1314701"/>
                </a:lnTo>
                <a:lnTo>
                  <a:pt x="3269809" y="1309209"/>
                </a:lnTo>
                <a:lnTo>
                  <a:pt x="3250587" y="1295479"/>
                </a:lnTo>
                <a:lnTo>
                  <a:pt x="3242349" y="1289987"/>
                </a:lnTo>
                <a:lnTo>
                  <a:pt x="3234111" y="1281749"/>
                </a:lnTo>
                <a:lnTo>
                  <a:pt x="3234111" y="1279003"/>
                </a:lnTo>
                <a:lnTo>
                  <a:pt x="3234111" y="1276257"/>
                </a:lnTo>
                <a:lnTo>
                  <a:pt x="3236857" y="1276257"/>
                </a:lnTo>
                <a:lnTo>
                  <a:pt x="3239603" y="1276257"/>
                </a:lnTo>
                <a:lnTo>
                  <a:pt x="3267063" y="1287241"/>
                </a:lnTo>
                <a:lnTo>
                  <a:pt x="3294523" y="1298225"/>
                </a:lnTo>
                <a:lnTo>
                  <a:pt x="3305507" y="1306463"/>
                </a:lnTo>
                <a:lnTo>
                  <a:pt x="3316491" y="1317447"/>
                </a:lnTo>
                <a:lnTo>
                  <a:pt x="3319420" y="1323305"/>
                </a:lnTo>
                <a:lnTo>
                  <a:pt x="3302761" y="1325685"/>
                </a:lnTo>
                <a:lnTo>
                  <a:pt x="3313352" y="1333922"/>
                </a:lnTo>
                <a:lnTo>
                  <a:pt x="3323414" y="1332723"/>
                </a:lnTo>
                <a:lnTo>
                  <a:pt x="3321983" y="1328431"/>
                </a:lnTo>
                <a:lnTo>
                  <a:pt x="3319420" y="1323305"/>
                </a:lnTo>
                <a:lnTo>
                  <a:pt x="3321983" y="1322939"/>
                </a:lnTo>
                <a:lnTo>
                  <a:pt x="3341204" y="1320193"/>
                </a:lnTo>
                <a:lnTo>
                  <a:pt x="3346696" y="1320193"/>
                </a:lnTo>
                <a:lnTo>
                  <a:pt x="3352188" y="1320193"/>
                </a:lnTo>
                <a:lnTo>
                  <a:pt x="3362660" y="1328046"/>
                </a:lnTo>
                <a:lnTo>
                  <a:pt x="3369249" y="1327261"/>
                </a:lnTo>
                <a:lnTo>
                  <a:pt x="3371410" y="1322938"/>
                </a:lnTo>
                <a:lnTo>
                  <a:pt x="3382394" y="1306463"/>
                </a:lnTo>
                <a:lnTo>
                  <a:pt x="3401616" y="1276257"/>
                </a:lnTo>
                <a:lnTo>
                  <a:pt x="3412600" y="1262527"/>
                </a:lnTo>
                <a:lnTo>
                  <a:pt x="3426329" y="1248797"/>
                </a:lnTo>
                <a:lnTo>
                  <a:pt x="3431821" y="1248797"/>
                </a:lnTo>
                <a:lnTo>
                  <a:pt x="3440059" y="1248797"/>
                </a:lnTo>
                <a:lnTo>
                  <a:pt x="3442805" y="1254289"/>
                </a:lnTo>
                <a:lnTo>
                  <a:pt x="3445551" y="1259781"/>
                </a:lnTo>
                <a:lnTo>
                  <a:pt x="3442805" y="1268019"/>
                </a:lnTo>
                <a:lnTo>
                  <a:pt x="3440059" y="1279003"/>
                </a:lnTo>
                <a:lnTo>
                  <a:pt x="3431821" y="1295479"/>
                </a:lnTo>
                <a:lnTo>
                  <a:pt x="3409768" y="1322433"/>
                </a:lnTo>
                <a:lnTo>
                  <a:pt x="3451987" y="1317402"/>
                </a:lnTo>
                <a:lnTo>
                  <a:pt x="3457184" y="1315323"/>
                </a:lnTo>
                <a:lnTo>
                  <a:pt x="3468168" y="1312577"/>
                </a:lnTo>
                <a:lnTo>
                  <a:pt x="3481898" y="1312577"/>
                </a:lnTo>
                <a:lnTo>
                  <a:pt x="3492477" y="1312577"/>
                </a:lnTo>
                <a:lnTo>
                  <a:pt x="3544394" y="1306390"/>
                </a:lnTo>
                <a:lnTo>
                  <a:pt x="3553295" y="1303423"/>
                </a:lnTo>
                <a:lnTo>
                  <a:pt x="3556040" y="1301593"/>
                </a:lnTo>
                <a:lnTo>
                  <a:pt x="3578008" y="1296101"/>
                </a:lnTo>
                <a:lnTo>
                  <a:pt x="3599976" y="1290609"/>
                </a:lnTo>
                <a:lnTo>
                  <a:pt x="3635674" y="1285117"/>
                </a:lnTo>
                <a:lnTo>
                  <a:pt x="3654895" y="1282371"/>
                </a:lnTo>
                <a:lnTo>
                  <a:pt x="3671371" y="1279625"/>
                </a:lnTo>
                <a:lnTo>
                  <a:pt x="3690593" y="1279625"/>
                </a:lnTo>
                <a:lnTo>
                  <a:pt x="3702574" y="1281622"/>
                </a:lnTo>
                <a:lnTo>
                  <a:pt x="3712560" y="1274132"/>
                </a:lnTo>
                <a:lnTo>
                  <a:pt x="3723544" y="1268640"/>
                </a:lnTo>
                <a:lnTo>
                  <a:pt x="3740020" y="1265895"/>
                </a:lnTo>
                <a:lnTo>
                  <a:pt x="3764734" y="1265895"/>
                </a:lnTo>
                <a:lnTo>
                  <a:pt x="3808669" y="1268640"/>
                </a:lnTo>
                <a:lnTo>
                  <a:pt x="3841505" y="1270986"/>
                </a:lnTo>
                <a:lnTo>
                  <a:pt x="3867773" y="1267856"/>
                </a:lnTo>
                <a:lnTo>
                  <a:pt x="3869081" y="1265895"/>
                </a:lnTo>
                <a:lnTo>
                  <a:pt x="3871827" y="1260403"/>
                </a:lnTo>
                <a:lnTo>
                  <a:pt x="3877319" y="1260403"/>
                </a:lnTo>
                <a:lnTo>
                  <a:pt x="3902033" y="1254911"/>
                </a:lnTo>
                <a:lnTo>
                  <a:pt x="3932238" y="1249419"/>
                </a:lnTo>
                <a:lnTo>
                  <a:pt x="3987158" y="1243927"/>
                </a:lnTo>
                <a:lnTo>
                  <a:pt x="4044823" y="1243927"/>
                </a:lnTo>
                <a:lnTo>
                  <a:pt x="4068580" y="1243927"/>
                </a:lnTo>
                <a:lnTo>
                  <a:pt x="4189063" y="1229570"/>
                </a:lnTo>
                <a:lnTo>
                  <a:pt x="4198598" y="1227451"/>
                </a:lnTo>
                <a:lnTo>
                  <a:pt x="4248026" y="1219213"/>
                </a:lnTo>
                <a:lnTo>
                  <a:pt x="4272739" y="1216467"/>
                </a:lnTo>
                <a:lnTo>
                  <a:pt x="4278349" y="1215844"/>
                </a:lnTo>
                <a:lnTo>
                  <a:pt x="4462212" y="1183516"/>
                </a:lnTo>
                <a:lnTo>
                  <a:pt x="4467704" y="1183516"/>
                </a:lnTo>
                <a:lnTo>
                  <a:pt x="4566559" y="1167040"/>
                </a:lnTo>
                <a:lnTo>
                  <a:pt x="4591273" y="1169786"/>
                </a:lnTo>
                <a:lnTo>
                  <a:pt x="4615987" y="1167040"/>
                </a:lnTo>
                <a:lnTo>
                  <a:pt x="4621479" y="1164294"/>
                </a:lnTo>
                <a:lnTo>
                  <a:pt x="4629717" y="1156056"/>
                </a:lnTo>
                <a:lnTo>
                  <a:pt x="4629717" y="1158802"/>
                </a:lnTo>
                <a:lnTo>
                  <a:pt x="4626971" y="1161548"/>
                </a:lnTo>
                <a:lnTo>
                  <a:pt x="4624225" y="1169786"/>
                </a:lnTo>
                <a:lnTo>
                  <a:pt x="4629717" y="1172532"/>
                </a:lnTo>
                <a:lnTo>
                  <a:pt x="4635209" y="1175278"/>
                </a:lnTo>
                <a:lnTo>
                  <a:pt x="4637955" y="1186262"/>
                </a:lnTo>
                <a:lnTo>
                  <a:pt x="4646192" y="1186262"/>
                </a:lnTo>
                <a:lnTo>
                  <a:pt x="4654430" y="1186262"/>
                </a:lnTo>
                <a:lnTo>
                  <a:pt x="4665414" y="1191754"/>
                </a:lnTo>
                <a:lnTo>
                  <a:pt x="4670906" y="1189008"/>
                </a:lnTo>
                <a:lnTo>
                  <a:pt x="4681890" y="1189008"/>
                </a:lnTo>
                <a:lnTo>
                  <a:pt x="4690128" y="1186262"/>
                </a:lnTo>
                <a:lnTo>
                  <a:pt x="4692874" y="1186262"/>
                </a:lnTo>
                <a:lnTo>
                  <a:pt x="4695620" y="1183516"/>
                </a:lnTo>
                <a:lnTo>
                  <a:pt x="4695620" y="1180770"/>
                </a:lnTo>
                <a:lnTo>
                  <a:pt x="4692874" y="1178024"/>
                </a:lnTo>
                <a:lnTo>
                  <a:pt x="4698366" y="1178024"/>
                </a:lnTo>
                <a:lnTo>
                  <a:pt x="4703858" y="1175278"/>
                </a:lnTo>
                <a:lnTo>
                  <a:pt x="4703858" y="1169786"/>
                </a:lnTo>
                <a:lnTo>
                  <a:pt x="4701112" y="1167040"/>
                </a:lnTo>
                <a:lnTo>
                  <a:pt x="4706604" y="1164294"/>
                </a:lnTo>
                <a:lnTo>
                  <a:pt x="4714842" y="1164294"/>
                </a:lnTo>
                <a:lnTo>
                  <a:pt x="4717588" y="1156056"/>
                </a:lnTo>
                <a:lnTo>
                  <a:pt x="4720334" y="1147819"/>
                </a:lnTo>
                <a:lnTo>
                  <a:pt x="4709350" y="1145073"/>
                </a:lnTo>
                <a:lnTo>
                  <a:pt x="4709350" y="1142327"/>
                </a:lnTo>
                <a:lnTo>
                  <a:pt x="4767015" y="1131343"/>
                </a:lnTo>
                <a:lnTo>
                  <a:pt x="4767015" y="1139581"/>
                </a:lnTo>
                <a:lnTo>
                  <a:pt x="4769761" y="1142327"/>
                </a:lnTo>
                <a:lnTo>
                  <a:pt x="4775253" y="1142327"/>
                </a:lnTo>
                <a:lnTo>
                  <a:pt x="4777999" y="1134089"/>
                </a:lnTo>
                <a:lnTo>
                  <a:pt x="4780745" y="1131343"/>
                </a:lnTo>
                <a:lnTo>
                  <a:pt x="4783491" y="1128597"/>
                </a:lnTo>
                <a:lnTo>
                  <a:pt x="4986694" y="1095645"/>
                </a:lnTo>
                <a:lnTo>
                  <a:pt x="4994932" y="1095645"/>
                </a:lnTo>
                <a:lnTo>
                  <a:pt x="4997678" y="1092899"/>
                </a:lnTo>
                <a:lnTo>
                  <a:pt x="5058089" y="1081915"/>
                </a:lnTo>
                <a:lnTo>
                  <a:pt x="5060835" y="1081915"/>
                </a:lnTo>
                <a:lnTo>
                  <a:pt x="5063581" y="1084661"/>
                </a:lnTo>
                <a:lnTo>
                  <a:pt x="5063581" y="1090153"/>
                </a:lnTo>
                <a:lnTo>
                  <a:pt x="5063581" y="1092899"/>
                </a:lnTo>
                <a:lnTo>
                  <a:pt x="5074565" y="1087407"/>
                </a:lnTo>
                <a:lnTo>
                  <a:pt x="5080057" y="1081915"/>
                </a:lnTo>
                <a:lnTo>
                  <a:pt x="5082803" y="1073677"/>
                </a:lnTo>
                <a:lnTo>
                  <a:pt x="5080057" y="1073677"/>
                </a:lnTo>
                <a:lnTo>
                  <a:pt x="5077311" y="1070931"/>
                </a:lnTo>
                <a:lnTo>
                  <a:pt x="5069073" y="1070931"/>
                </a:lnTo>
                <a:lnTo>
                  <a:pt x="5063581" y="1068185"/>
                </a:lnTo>
                <a:lnTo>
                  <a:pt x="5058089" y="1065439"/>
                </a:lnTo>
                <a:lnTo>
                  <a:pt x="5058089" y="1026996"/>
                </a:lnTo>
                <a:lnTo>
                  <a:pt x="5060835" y="1029741"/>
                </a:lnTo>
                <a:lnTo>
                  <a:pt x="5060835" y="1021504"/>
                </a:lnTo>
                <a:lnTo>
                  <a:pt x="5058089" y="1021504"/>
                </a:lnTo>
                <a:lnTo>
                  <a:pt x="5058089" y="985806"/>
                </a:lnTo>
                <a:lnTo>
                  <a:pt x="5063581" y="985806"/>
                </a:lnTo>
                <a:lnTo>
                  <a:pt x="5063581" y="980314"/>
                </a:lnTo>
                <a:lnTo>
                  <a:pt x="5063581" y="974822"/>
                </a:lnTo>
                <a:lnTo>
                  <a:pt x="5058089" y="974822"/>
                </a:lnTo>
                <a:lnTo>
                  <a:pt x="5058089" y="972076"/>
                </a:lnTo>
                <a:lnTo>
                  <a:pt x="5060835" y="972076"/>
                </a:lnTo>
                <a:lnTo>
                  <a:pt x="5060835" y="969330"/>
                </a:lnTo>
                <a:lnTo>
                  <a:pt x="5063581" y="966584"/>
                </a:lnTo>
                <a:lnTo>
                  <a:pt x="5071819" y="980314"/>
                </a:lnTo>
                <a:lnTo>
                  <a:pt x="5077311" y="983060"/>
                </a:lnTo>
                <a:lnTo>
                  <a:pt x="5085549" y="983060"/>
                </a:lnTo>
                <a:lnTo>
                  <a:pt x="5082803" y="980314"/>
                </a:lnTo>
                <a:lnTo>
                  <a:pt x="5082803" y="977568"/>
                </a:lnTo>
                <a:lnTo>
                  <a:pt x="5085549" y="977568"/>
                </a:lnTo>
                <a:lnTo>
                  <a:pt x="5088295" y="974822"/>
                </a:lnTo>
                <a:lnTo>
                  <a:pt x="5091041" y="974822"/>
                </a:lnTo>
                <a:lnTo>
                  <a:pt x="5091041" y="972076"/>
                </a:lnTo>
                <a:lnTo>
                  <a:pt x="5080057" y="966584"/>
                </a:lnTo>
                <a:lnTo>
                  <a:pt x="5074565" y="966584"/>
                </a:lnTo>
                <a:lnTo>
                  <a:pt x="5069073" y="966584"/>
                </a:lnTo>
                <a:lnTo>
                  <a:pt x="5063581" y="966584"/>
                </a:lnTo>
                <a:lnTo>
                  <a:pt x="5058089" y="966584"/>
                </a:lnTo>
                <a:lnTo>
                  <a:pt x="5058089" y="944616"/>
                </a:lnTo>
                <a:lnTo>
                  <a:pt x="5060835" y="944616"/>
                </a:lnTo>
                <a:lnTo>
                  <a:pt x="5063581" y="939124"/>
                </a:lnTo>
                <a:lnTo>
                  <a:pt x="5060835" y="939124"/>
                </a:lnTo>
                <a:lnTo>
                  <a:pt x="5060835" y="930886"/>
                </a:lnTo>
                <a:lnTo>
                  <a:pt x="5058089" y="930886"/>
                </a:lnTo>
                <a:lnTo>
                  <a:pt x="5060835" y="897934"/>
                </a:lnTo>
                <a:lnTo>
                  <a:pt x="5063581" y="897934"/>
                </a:lnTo>
                <a:lnTo>
                  <a:pt x="5063581" y="892442"/>
                </a:lnTo>
                <a:lnTo>
                  <a:pt x="5060835" y="892442"/>
                </a:lnTo>
                <a:lnTo>
                  <a:pt x="5060835" y="873220"/>
                </a:lnTo>
                <a:lnTo>
                  <a:pt x="5063581" y="873220"/>
                </a:lnTo>
                <a:lnTo>
                  <a:pt x="5063581" y="867729"/>
                </a:lnTo>
                <a:lnTo>
                  <a:pt x="5060835" y="864983"/>
                </a:lnTo>
                <a:lnTo>
                  <a:pt x="5060835" y="623337"/>
                </a:lnTo>
                <a:lnTo>
                  <a:pt x="5080057" y="626083"/>
                </a:lnTo>
                <a:lnTo>
                  <a:pt x="5096533" y="623337"/>
                </a:lnTo>
                <a:lnTo>
                  <a:pt x="5096533" y="620591"/>
                </a:lnTo>
                <a:lnTo>
                  <a:pt x="5096533" y="612353"/>
                </a:lnTo>
                <a:lnTo>
                  <a:pt x="5093787" y="612353"/>
                </a:lnTo>
                <a:lnTo>
                  <a:pt x="5093787" y="609607"/>
                </a:lnTo>
                <a:lnTo>
                  <a:pt x="5085549" y="609607"/>
                </a:lnTo>
                <a:lnTo>
                  <a:pt x="5082803" y="606861"/>
                </a:lnTo>
                <a:lnTo>
                  <a:pt x="5080057" y="604115"/>
                </a:lnTo>
                <a:lnTo>
                  <a:pt x="5074565" y="601369"/>
                </a:lnTo>
                <a:lnTo>
                  <a:pt x="5074565" y="590385"/>
                </a:lnTo>
                <a:lnTo>
                  <a:pt x="5066327" y="587639"/>
                </a:lnTo>
                <a:lnTo>
                  <a:pt x="5060835" y="587639"/>
                </a:lnTo>
                <a:lnTo>
                  <a:pt x="5060835" y="576655"/>
                </a:lnTo>
                <a:lnTo>
                  <a:pt x="5074565" y="576655"/>
                </a:lnTo>
                <a:lnTo>
                  <a:pt x="5077311" y="571163"/>
                </a:lnTo>
                <a:lnTo>
                  <a:pt x="5080057" y="568417"/>
                </a:lnTo>
                <a:lnTo>
                  <a:pt x="5080057" y="571163"/>
                </a:lnTo>
                <a:lnTo>
                  <a:pt x="5082803" y="571163"/>
                </a:lnTo>
                <a:lnTo>
                  <a:pt x="5085549" y="568417"/>
                </a:lnTo>
                <a:lnTo>
                  <a:pt x="5088295" y="562925"/>
                </a:lnTo>
                <a:lnTo>
                  <a:pt x="5082803" y="565671"/>
                </a:lnTo>
                <a:lnTo>
                  <a:pt x="5077311" y="565671"/>
                </a:lnTo>
                <a:lnTo>
                  <a:pt x="5080057" y="557433"/>
                </a:lnTo>
                <a:lnTo>
                  <a:pt x="5080057" y="551941"/>
                </a:lnTo>
                <a:lnTo>
                  <a:pt x="5077311" y="546449"/>
                </a:lnTo>
                <a:lnTo>
                  <a:pt x="5085549" y="543703"/>
                </a:lnTo>
                <a:lnTo>
                  <a:pt x="5088295" y="546449"/>
                </a:lnTo>
                <a:lnTo>
                  <a:pt x="5091041" y="549195"/>
                </a:lnTo>
                <a:lnTo>
                  <a:pt x="5091041" y="551941"/>
                </a:lnTo>
                <a:lnTo>
                  <a:pt x="5102025" y="554687"/>
                </a:lnTo>
                <a:lnTo>
                  <a:pt x="5113009" y="551941"/>
                </a:lnTo>
                <a:lnTo>
                  <a:pt x="5115755" y="543703"/>
                </a:lnTo>
                <a:lnTo>
                  <a:pt x="5115755" y="535465"/>
                </a:lnTo>
                <a:lnTo>
                  <a:pt x="5113009" y="532719"/>
                </a:lnTo>
                <a:lnTo>
                  <a:pt x="5110263" y="532719"/>
                </a:lnTo>
                <a:lnTo>
                  <a:pt x="5107517" y="524481"/>
                </a:lnTo>
                <a:lnTo>
                  <a:pt x="5181658" y="516243"/>
                </a:lnTo>
                <a:lnTo>
                  <a:pt x="5181658" y="518989"/>
                </a:lnTo>
                <a:lnTo>
                  <a:pt x="5184404" y="518989"/>
                </a:lnTo>
                <a:lnTo>
                  <a:pt x="5187150" y="518989"/>
                </a:lnTo>
                <a:lnTo>
                  <a:pt x="5187150" y="513497"/>
                </a:lnTo>
                <a:lnTo>
                  <a:pt x="5566095" y="472308"/>
                </a:lnTo>
                <a:lnTo>
                  <a:pt x="5571587" y="475054"/>
                </a:lnTo>
                <a:lnTo>
                  <a:pt x="5579825" y="475054"/>
                </a:lnTo>
                <a:lnTo>
                  <a:pt x="5579825" y="469562"/>
                </a:lnTo>
                <a:lnTo>
                  <a:pt x="5631998" y="464070"/>
                </a:lnTo>
                <a:lnTo>
                  <a:pt x="5634744" y="464070"/>
                </a:lnTo>
                <a:lnTo>
                  <a:pt x="5637490" y="466816"/>
                </a:lnTo>
                <a:lnTo>
                  <a:pt x="5640236" y="469562"/>
                </a:lnTo>
                <a:lnTo>
                  <a:pt x="5642982" y="469562"/>
                </a:lnTo>
                <a:lnTo>
                  <a:pt x="5642982" y="461324"/>
                </a:lnTo>
                <a:lnTo>
                  <a:pt x="5656712" y="461324"/>
                </a:lnTo>
                <a:lnTo>
                  <a:pt x="5659458" y="461324"/>
                </a:lnTo>
                <a:lnTo>
                  <a:pt x="5662204" y="461324"/>
                </a:lnTo>
                <a:lnTo>
                  <a:pt x="6087831" y="412526"/>
                </a:lnTo>
                <a:lnTo>
                  <a:pt x="6087831" y="417388"/>
                </a:lnTo>
                <a:lnTo>
                  <a:pt x="6090577" y="417388"/>
                </a:lnTo>
                <a:lnTo>
                  <a:pt x="6093323" y="417388"/>
                </a:lnTo>
                <a:lnTo>
                  <a:pt x="6096069" y="414642"/>
                </a:lnTo>
                <a:lnTo>
                  <a:pt x="6098815" y="414642"/>
                </a:lnTo>
                <a:lnTo>
                  <a:pt x="6098815" y="409150"/>
                </a:lnTo>
                <a:lnTo>
                  <a:pt x="6120782" y="406404"/>
                </a:lnTo>
                <a:lnTo>
                  <a:pt x="6120782" y="409150"/>
                </a:lnTo>
                <a:lnTo>
                  <a:pt x="6126274" y="409150"/>
                </a:lnTo>
                <a:lnTo>
                  <a:pt x="6131766" y="411896"/>
                </a:lnTo>
                <a:lnTo>
                  <a:pt x="6131766" y="409150"/>
                </a:lnTo>
                <a:lnTo>
                  <a:pt x="6131766" y="406404"/>
                </a:lnTo>
                <a:lnTo>
                  <a:pt x="6152361" y="404116"/>
                </a:lnTo>
                <a:lnTo>
                  <a:pt x="6145496" y="406404"/>
                </a:lnTo>
                <a:lnTo>
                  <a:pt x="6137258" y="409150"/>
                </a:lnTo>
                <a:lnTo>
                  <a:pt x="6137258" y="411896"/>
                </a:lnTo>
                <a:lnTo>
                  <a:pt x="6142750" y="411896"/>
                </a:lnTo>
                <a:lnTo>
                  <a:pt x="6142750" y="417388"/>
                </a:lnTo>
                <a:lnTo>
                  <a:pt x="6145496" y="417388"/>
                </a:lnTo>
                <a:lnTo>
                  <a:pt x="6145496" y="420134"/>
                </a:lnTo>
                <a:lnTo>
                  <a:pt x="6142750" y="420134"/>
                </a:lnTo>
                <a:lnTo>
                  <a:pt x="6142750" y="422880"/>
                </a:lnTo>
                <a:lnTo>
                  <a:pt x="6148242" y="422880"/>
                </a:lnTo>
                <a:lnTo>
                  <a:pt x="6148242" y="417388"/>
                </a:lnTo>
                <a:lnTo>
                  <a:pt x="6150988" y="414642"/>
                </a:lnTo>
                <a:lnTo>
                  <a:pt x="6153734" y="409150"/>
                </a:lnTo>
                <a:lnTo>
                  <a:pt x="6153734" y="403964"/>
                </a:lnTo>
                <a:lnTo>
                  <a:pt x="6156480" y="403658"/>
                </a:lnTo>
                <a:lnTo>
                  <a:pt x="6164718" y="403658"/>
                </a:lnTo>
                <a:lnTo>
                  <a:pt x="6172956" y="400912"/>
                </a:lnTo>
                <a:lnTo>
                  <a:pt x="6175702" y="403658"/>
                </a:lnTo>
                <a:lnTo>
                  <a:pt x="6175702" y="406404"/>
                </a:lnTo>
                <a:lnTo>
                  <a:pt x="6167464" y="406404"/>
                </a:lnTo>
                <a:lnTo>
                  <a:pt x="6167464" y="411896"/>
                </a:lnTo>
                <a:lnTo>
                  <a:pt x="6170210" y="411896"/>
                </a:lnTo>
                <a:lnTo>
                  <a:pt x="6172956" y="411896"/>
                </a:lnTo>
                <a:lnTo>
                  <a:pt x="6175702" y="411896"/>
                </a:lnTo>
                <a:lnTo>
                  <a:pt x="6181194" y="411896"/>
                </a:lnTo>
                <a:lnTo>
                  <a:pt x="6181194" y="406404"/>
                </a:lnTo>
                <a:lnTo>
                  <a:pt x="6186686" y="403658"/>
                </a:lnTo>
                <a:lnTo>
                  <a:pt x="6189432" y="400912"/>
                </a:lnTo>
                <a:lnTo>
                  <a:pt x="6194924" y="398166"/>
                </a:lnTo>
                <a:lnTo>
                  <a:pt x="6194924" y="403658"/>
                </a:lnTo>
                <a:lnTo>
                  <a:pt x="6200416" y="406404"/>
                </a:lnTo>
                <a:lnTo>
                  <a:pt x="6205908" y="406404"/>
                </a:lnTo>
                <a:lnTo>
                  <a:pt x="6211400" y="409150"/>
                </a:lnTo>
                <a:lnTo>
                  <a:pt x="6214146" y="403658"/>
                </a:lnTo>
                <a:lnTo>
                  <a:pt x="6214146" y="409150"/>
                </a:lnTo>
                <a:lnTo>
                  <a:pt x="6216892" y="411896"/>
                </a:lnTo>
                <a:lnTo>
                  <a:pt x="6222384" y="411896"/>
                </a:lnTo>
                <a:lnTo>
                  <a:pt x="6227875" y="414642"/>
                </a:lnTo>
                <a:lnTo>
                  <a:pt x="6233367" y="414642"/>
                </a:lnTo>
                <a:lnTo>
                  <a:pt x="6244351" y="409150"/>
                </a:lnTo>
                <a:lnTo>
                  <a:pt x="6249843" y="409150"/>
                </a:lnTo>
                <a:lnTo>
                  <a:pt x="6252589" y="411896"/>
                </a:lnTo>
                <a:lnTo>
                  <a:pt x="6252589" y="400912"/>
                </a:lnTo>
                <a:lnTo>
                  <a:pt x="6249843" y="403658"/>
                </a:lnTo>
                <a:lnTo>
                  <a:pt x="6249843" y="406404"/>
                </a:lnTo>
                <a:lnTo>
                  <a:pt x="6247097" y="406404"/>
                </a:lnTo>
                <a:lnTo>
                  <a:pt x="6244351" y="403658"/>
                </a:lnTo>
                <a:lnTo>
                  <a:pt x="6238859" y="406404"/>
                </a:lnTo>
                <a:lnTo>
                  <a:pt x="6238859" y="403658"/>
                </a:lnTo>
                <a:lnTo>
                  <a:pt x="6241605" y="400912"/>
                </a:lnTo>
                <a:lnTo>
                  <a:pt x="6244351" y="398166"/>
                </a:lnTo>
                <a:lnTo>
                  <a:pt x="6244351" y="392675"/>
                </a:lnTo>
                <a:lnTo>
                  <a:pt x="6249843" y="392675"/>
                </a:lnTo>
                <a:lnTo>
                  <a:pt x="6249843" y="395420"/>
                </a:lnTo>
                <a:lnTo>
                  <a:pt x="6252589" y="398166"/>
                </a:lnTo>
                <a:lnTo>
                  <a:pt x="6255335" y="395420"/>
                </a:lnTo>
                <a:lnTo>
                  <a:pt x="6258081" y="392675"/>
                </a:lnTo>
                <a:lnTo>
                  <a:pt x="6260827" y="392675"/>
                </a:lnTo>
                <a:lnTo>
                  <a:pt x="6266319" y="395420"/>
                </a:lnTo>
                <a:lnTo>
                  <a:pt x="6266319" y="389929"/>
                </a:lnTo>
                <a:lnTo>
                  <a:pt x="6573869" y="354231"/>
                </a:lnTo>
                <a:close/>
                <a:moveTo>
                  <a:pt x="1235691" y="354231"/>
                </a:moveTo>
                <a:lnTo>
                  <a:pt x="1219215" y="356977"/>
                </a:lnTo>
                <a:lnTo>
                  <a:pt x="1219215" y="367961"/>
                </a:lnTo>
                <a:lnTo>
                  <a:pt x="1224706" y="370707"/>
                </a:lnTo>
                <a:lnTo>
                  <a:pt x="1224706" y="373453"/>
                </a:lnTo>
                <a:lnTo>
                  <a:pt x="1224706" y="378945"/>
                </a:lnTo>
                <a:lnTo>
                  <a:pt x="1227452" y="381691"/>
                </a:lnTo>
                <a:lnTo>
                  <a:pt x="1230199" y="387183"/>
                </a:lnTo>
                <a:lnTo>
                  <a:pt x="1243927" y="387183"/>
                </a:lnTo>
                <a:lnTo>
                  <a:pt x="1254913" y="381691"/>
                </a:lnTo>
                <a:lnTo>
                  <a:pt x="1249421" y="370707"/>
                </a:lnTo>
                <a:lnTo>
                  <a:pt x="1249421" y="365215"/>
                </a:lnTo>
                <a:lnTo>
                  <a:pt x="1246673" y="359723"/>
                </a:lnTo>
                <a:lnTo>
                  <a:pt x="1235691" y="354231"/>
                </a:lnTo>
                <a:close/>
                <a:moveTo>
                  <a:pt x="1573445" y="351485"/>
                </a:moveTo>
                <a:lnTo>
                  <a:pt x="1559715" y="356977"/>
                </a:lnTo>
                <a:lnTo>
                  <a:pt x="1554223" y="362469"/>
                </a:lnTo>
                <a:lnTo>
                  <a:pt x="1554223" y="367961"/>
                </a:lnTo>
                <a:lnTo>
                  <a:pt x="1554223" y="370707"/>
                </a:lnTo>
                <a:lnTo>
                  <a:pt x="1556969" y="370707"/>
                </a:lnTo>
                <a:lnTo>
                  <a:pt x="1565206" y="370707"/>
                </a:lnTo>
                <a:lnTo>
                  <a:pt x="1570699" y="376199"/>
                </a:lnTo>
                <a:lnTo>
                  <a:pt x="1576191" y="378945"/>
                </a:lnTo>
                <a:lnTo>
                  <a:pt x="1576191" y="373453"/>
                </a:lnTo>
                <a:lnTo>
                  <a:pt x="1578936" y="365215"/>
                </a:lnTo>
                <a:lnTo>
                  <a:pt x="1590766" y="357822"/>
                </a:lnTo>
                <a:lnTo>
                  <a:pt x="1576191" y="359723"/>
                </a:lnTo>
                <a:lnTo>
                  <a:pt x="1576191" y="362469"/>
                </a:lnTo>
                <a:lnTo>
                  <a:pt x="1573445" y="359723"/>
                </a:lnTo>
                <a:lnTo>
                  <a:pt x="1570699" y="356977"/>
                </a:lnTo>
                <a:lnTo>
                  <a:pt x="1570699" y="354231"/>
                </a:lnTo>
                <a:lnTo>
                  <a:pt x="1573445" y="351485"/>
                </a:lnTo>
                <a:close/>
                <a:moveTo>
                  <a:pt x="1452622" y="351485"/>
                </a:moveTo>
                <a:lnTo>
                  <a:pt x="1452622" y="354231"/>
                </a:lnTo>
                <a:lnTo>
                  <a:pt x="1458113" y="351485"/>
                </a:lnTo>
                <a:lnTo>
                  <a:pt x="1452622" y="351485"/>
                </a:lnTo>
                <a:close/>
                <a:moveTo>
                  <a:pt x="944616" y="351485"/>
                </a:moveTo>
                <a:lnTo>
                  <a:pt x="939124" y="356977"/>
                </a:lnTo>
                <a:lnTo>
                  <a:pt x="930887" y="356977"/>
                </a:lnTo>
                <a:lnTo>
                  <a:pt x="922648" y="356977"/>
                </a:lnTo>
                <a:lnTo>
                  <a:pt x="914410" y="354231"/>
                </a:lnTo>
                <a:lnTo>
                  <a:pt x="944616" y="351485"/>
                </a:lnTo>
                <a:close/>
                <a:moveTo>
                  <a:pt x="6634280" y="348739"/>
                </a:moveTo>
                <a:lnTo>
                  <a:pt x="6623296" y="351485"/>
                </a:lnTo>
                <a:lnTo>
                  <a:pt x="6612312" y="351485"/>
                </a:lnTo>
                <a:lnTo>
                  <a:pt x="6634280" y="348739"/>
                </a:lnTo>
                <a:close/>
                <a:moveTo>
                  <a:pt x="1507541" y="343247"/>
                </a:moveTo>
                <a:lnTo>
                  <a:pt x="1502050" y="345993"/>
                </a:lnTo>
                <a:lnTo>
                  <a:pt x="1499304" y="345993"/>
                </a:lnTo>
                <a:lnTo>
                  <a:pt x="1499304" y="351485"/>
                </a:lnTo>
                <a:lnTo>
                  <a:pt x="1504796" y="351485"/>
                </a:lnTo>
                <a:lnTo>
                  <a:pt x="1507541" y="354231"/>
                </a:lnTo>
                <a:lnTo>
                  <a:pt x="1499304" y="356977"/>
                </a:lnTo>
                <a:lnTo>
                  <a:pt x="1496557" y="356977"/>
                </a:lnTo>
                <a:lnTo>
                  <a:pt x="1493811" y="354231"/>
                </a:lnTo>
                <a:lnTo>
                  <a:pt x="1491065" y="356977"/>
                </a:lnTo>
                <a:lnTo>
                  <a:pt x="1491065" y="359723"/>
                </a:lnTo>
                <a:lnTo>
                  <a:pt x="1493811" y="362469"/>
                </a:lnTo>
                <a:lnTo>
                  <a:pt x="1491065" y="367961"/>
                </a:lnTo>
                <a:lnTo>
                  <a:pt x="1496557" y="370707"/>
                </a:lnTo>
                <a:lnTo>
                  <a:pt x="1502050" y="373453"/>
                </a:lnTo>
                <a:lnTo>
                  <a:pt x="1504796" y="373453"/>
                </a:lnTo>
                <a:lnTo>
                  <a:pt x="1507541" y="370707"/>
                </a:lnTo>
                <a:lnTo>
                  <a:pt x="1507541" y="365215"/>
                </a:lnTo>
                <a:lnTo>
                  <a:pt x="1510287" y="367961"/>
                </a:lnTo>
                <a:lnTo>
                  <a:pt x="1513033" y="367961"/>
                </a:lnTo>
                <a:lnTo>
                  <a:pt x="1513033" y="362469"/>
                </a:lnTo>
                <a:lnTo>
                  <a:pt x="1515779" y="362469"/>
                </a:lnTo>
                <a:lnTo>
                  <a:pt x="1518526" y="359723"/>
                </a:lnTo>
                <a:lnTo>
                  <a:pt x="1521272" y="359723"/>
                </a:lnTo>
                <a:lnTo>
                  <a:pt x="1524017" y="359723"/>
                </a:lnTo>
                <a:lnTo>
                  <a:pt x="1521272" y="356977"/>
                </a:lnTo>
                <a:lnTo>
                  <a:pt x="1521272" y="354231"/>
                </a:lnTo>
                <a:lnTo>
                  <a:pt x="1518526" y="348739"/>
                </a:lnTo>
                <a:lnTo>
                  <a:pt x="1510287" y="348739"/>
                </a:lnTo>
                <a:lnTo>
                  <a:pt x="1507541" y="343247"/>
                </a:lnTo>
                <a:close/>
                <a:moveTo>
                  <a:pt x="1230199" y="343247"/>
                </a:moveTo>
                <a:lnTo>
                  <a:pt x="1230199" y="345993"/>
                </a:lnTo>
                <a:lnTo>
                  <a:pt x="1232945" y="345993"/>
                </a:lnTo>
                <a:lnTo>
                  <a:pt x="1235691" y="348739"/>
                </a:lnTo>
                <a:lnTo>
                  <a:pt x="1235691" y="345993"/>
                </a:lnTo>
                <a:lnTo>
                  <a:pt x="1232945" y="345993"/>
                </a:lnTo>
                <a:lnTo>
                  <a:pt x="1232945" y="343247"/>
                </a:lnTo>
                <a:lnTo>
                  <a:pt x="1230199" y="343247"/>
                </a:lnTo>
                <a:close/>
                <a:moveTo>
                  <a:pt x="1576191" y="340501"/>
                </a:moveTo>
                <a:lnTo>
                  <a:pt x="1576191" y="343247"/>
                </a:lnTo>
                <a:lnTo>
                  <a:pt x="1573445" y="343247"/>
                </a:lnTo>
                <a:lnTo>
                  <a:pt x="1573445" y="345993"/>
                </a:lnTo>
                <a:lnTo>
                  <a:pt x="1576191" y="345993"/>
                </a:lnTo>
                <a:lnTo>
                  <a:pt x="1578937" y="345993"/>
                </a:lnTo>
                <a:lnTo>
                  <a:pt x="1581682" y="348739"/>
                </a:lnTo>
                <a:lnTo>
                  <a:pt x="1584428" y="345993"/>
                </a:lnTo>
                <a:lnTo>
                  <a:pt x="1584428" y="343247"/>
                </a:lnTo>
                <a:lnTo>
                  <a:pt x="1581682" y="343247"/>
                </a:lnTo>
                <a:lnTo>
                  <a:pt x="1576191" y="340501"/>
                </a:lnTo>
                <a:close/>
                <a:moveTo>
                  <a:pt x="1101137" y="335009"/>
                </a:moveTo>
                <a:lnTo>
                  <a:pt x="1087407" y="340501"/>
                </a:lnTo>
                <a:lnTo>
                  <a:pt x="1070932" y="345993"/>
                </a:lnTo>
                <a:lnTo>
                  <a:pt x="1051710" y="351485"/>
                </a:lnTo>
                <a:lnTo>
                  <a:pt x="1032487" y="351485"/>
                </a:lnTo>
                <a:lnTo>
                  <a:pt x="996790" y="351485"/>
                </a:lnTo>
                <a:lnTo>
                  <a:pt x="963838" y="348739"/>
                </a:lnTo>
                <a:lnTo>
                  <a:pt x="1101137" y="335009"/>
                </a:lnTo>
                <a:close/>
                <a:moveTo>
                  <a:pt x="1620127" y="332263"/>
                </a:moveTo>
                <a:lnTo>
                  <a:pt x="1617380" y="335009"/>
                </a:lnTo>
                <a:lnTo>
                  <a:pt x="1617380" y="337755"/>
                </a:lnTo>
                <a:lnTo>
                  <a:pt x="1620127" y="340501"/>
                </a:lnTo>
                <a:lnTo>
                  <a:pt x="1622873" y="337755"/>
                </a:lnTo>
                <a:lnTo>
                  <a:pt x="1625618" y="335009"/>
                </a:lnTo>
                <a:lnTo>
                  <a:pt x="1622873" y="332263"/>
                </a:lnTo>
                <a:lnTo>
                  <a:pt x="1620127" y="332263"/>
                </a:lnTo>
                <a:close/>
                <a:moveTo>
                  <a:pt x="1134089" y="329517"/>
                </a:moveTo>
                <a:lnTo>
                  <a:pt x="1128598" y="343247"/>
                </a:lnTo>
                <a:lnTo>
                  <a:pt x="1125851" y="348739"/>
                </a:lnTo>
                <a:lnTo>
                  <a:pt x="1123105" y="348739"/>
                </a:lnTo>
                <a:lnTo>
                  <a:pt x="1120359" y="345993"/>
                </a:lnTo>
                <a:lnTo>
                  <a:pt x="1114868" y="343247"/>
                </a:lnTo>
                <a:lnTo>
                  <a:pt x="1114868" y="340501"/>
                </a:lnTo>
                <a:lnTo>
                  <a:pt x="1117613" y="332263"/>
                </a:lnTo>
                <a:lnTo>
                  <a:pt x="1134089" y="329517"/>
                </a:lnTo>
                <a:close/>
                <a:moveTo>
                  <a:pt x="1553356" y="327060"/>
                </a:moveTo>
                <a:lnTo>
                  <a:pt x="1559715" y="328039"/>
                </a:lnTo>
                <a:lnTo>
                  <a:pt x="1559715" y="329517"/>
                </a:lnTo>
                <a:lnTo>
                  <a:pt x="1559715" y="335009"/>
                </a:lnTo>
                <a:lnTo>
                  <a:pt x="1551477" y="337755"/>
                </a:lnTo>
                <a:lnTo>
                  <a:pt x="1543239" y="337755"/>
                </a:lnTo>
                <a:lnTo>
                  <a:pt x="1543239" y="335009"/>
                </a:lnTo>
                <a:lnTo>
                  <a:pt x="1540493" y="332263"/>
                </a:lnTo>
                <a:lnTo>
                  <a:pt x="1545985" y="329517"/>
                </a:lnTo>
                <a:lnTo>
                  <a:pt x="1553356" y="327060"/>
                </a:lnTo>
                <a:close/>
                <a:moveTo>
                  <a:pt x="1559715" y="326771"/>
                </a:moveTo>
                <a:lnTo>
                  <a:pt x="1561213" y="328269"/>
                </a:lnTo>
                <a:lnTo>
                  <a:pt x="1559715" y="328039"/>
                </a:lnTo>
                <a:lnTo>
                  <a:pt x="1559715" y="326771"/>
                </a:lnTo>
                <a:close/>
                <a:moveTo>
                  <a:pt x="1551477" y="326771"/>
                </a:moveTo>
                <a:lnTo>
                  <a:pt x="1554223" y="326771"/>
                </a:lnTo>
                <a:lnTo>
                  <a:pt x="1553356" y="327060"/>
                </a:lnTo>
                <a:lnTo>
                  <a:pt x="1551477" y="326771"/>
                </a:lnTo>
                <a:close/>
                <a:moveTo>
                  <a:pt x="1419121" y="323751"/>
                </a:moveTo>
                <a:lnTo>
                  <a:pt x="1422416" y="324025"/>
                </a:lnTo>
                <a:lnTo>
                  <a:pt x="1419670" y="324025"/>
                </a:lnTo>
                <a:lnTo>
                  <a:pt x="1419121" y="323751"/>
                </a:lnTo>
                <a:close/>
                <a:moveTo>
                  <a:pt x="1248774" y="318695"/>
                </a:moveTo>
                <a:lnTo>
                  <a:pt x="1227452" y="324025"/>
                </a:lnTo>
                <a:lnTo>
                  <a:pt x="1197247" y="324025"/>
                </a:lnTo>
                <a:lnTo>
                  <a:pt x="1248774" y="318695"/>
                </a:lnTo>
                <a:close/>
                <a:moveTo>
                  <a:pt x="1249421" y="318533"/>
                </a:moveTo>
                <a:lnTo>
                  <a:pt x="1249202" y="318650"/>
                </a:lnTo>
                <a:lnTo>
                  <a:pt x="1248774" y="318695"/>
                </a:lnTo>
                <a:lnTo>
                  <a:pt x="1249421" y="318533"/>
                </a:lnTo>
                <a:close/>
                <a:moveTo>
                  <a:pt x="1850788" y="313042"/>
                </a:moveTo>
                <a:lnTo>
                  <a:pt x="1737229" y="333264"/>
                </a:lnTo>
                <a:lnTo>
                  <a:pt x="1754679" y="335009"/>
                </a:lnTo>
                <a:lnTo>
                  <a:pt x="1779393" y="335009"/>
                </a:lnTo>
                <a:lnTo>
                  <a:pt x="1806852" y="332263"/>
                </a:lnTo>
                <a:lnTo>
                  <a:pt x="1828821" y="326772"/>
                </a:lnTo>
                <a:lnTo>
                  <a:pt x="1839804" y="321280"/>
                </a:lnTo>
                <a:lnTo>
                  <a:pt x="1848043" y="315788"/>
                </a:lnTo>
                <a:lnTo>
                  <a:pt x="1850788" y="313042"/>
                </a:lnTo>
                <a:close/>
                <a:moveTo>
                  <a:pt x="1340038" y="310295"/>
                </a:moveTo>
                <a:lnTo>
                  <a:pt x="1318068" y="324025"/>
                </a:lnTo>
                <a:lnTo>
                  <a:pt x="1315322" y="324025"/>
                </a:lnTo>
                <a:lnTo>
                  <a:pt x="1312577" y="326771"/>
                </a:lnTo>
                <a:lnTo>
                  <a:pt x="1304341" y="324025"/>
                </a:lnTo>
                <a:lnTo>
                  <a:pt x="1298847" y="321279"/>
                </a:lnTo>
                <a:lnTo>
                  <a:pt x="1282371" y="315787"/>
                </a:lnTo>
                <a:lnTo>
                  <a:pt x="1340038" y="310295"/>
                </a:lnTo>
                <a:close/>
                <a:moveTo>
                  <a:pt x="1857837" y="305992"/>
                </a:moveTo>
                <a:lnTo>
                  <a:pt x="1856280" y="307549"/>
                </a:lnTo>
                <a:lnTo>
                  <a:pt x="1856280" y="307550"/>
                </a:lnTo>
                <a:lnTo>
                  <a:pt x="1857837" y="305992"/>
                </a:lnTo>
                <a:close/>
                <a:moveTo>
                  <a:pt x="1513033" y="304803"/>
                </a:moveTo>
                <a:lnTo>
                  <a:pt x="1507541" y="307549"/>
                </a:lnTo>
                <a:lnTo>
                  <a:pt x="1507541" y="315787"/>
                </a:lnTo>
                <a:lnTo>
                  <a:pt x="1510287" y="315787"/>
                </a:lnTo>
                <a:lnTo>
                  <a:pt x="1513033" y="318533"/>
                </a:lnTo>
                <a:lnTo>
                  <a:pt x="1513033" y="313041"/>
                </a:lnTo>
                <a:lnTo>
                  <a:pt x="1518526" y="313041"/>
                </a:lnTo>
                <a:lnTo>
                  <a:pt x="1524017" y="313041"/>
                </a:lnTo>
                <a:lnTo>
                  <a:pt x="1529509" y="313041"/>
                </a:lnTo>
                <a:lnTo>
                  <a:pt x="1529509" y="307549"/>
                </a:lnTo>
                <a:lnTo>
                  <a:pt x="1526763" y="304803"/>
                </a:lnTo>
                <a:lnTo>
                  <a:pt x="1524017" y="304803"/>
                </a:lnTo>
                <a:lnTo>
                  <a:pt x="1513033" y="304803"/>
                </a:lnTo>
                <a:close/>
                <a:moveTo>
                  <a:pt x="1408686" y="302057"/>
                </a:moveTo>
                <a:lnTo>
                  <a:pt x="1414179" y="302057"/>
                </a:lnTo>
                <a:lnTo>
                  <a:pt x="1411434" y="304803"/>
                </a:lnTo>
                <a:lnTo>
                  <a:pt x="1408686" y="304803"/>
                </a:lnTo>
                <a:lnTo>
                  <a:pt x="1408686" y="307549"/>
                </a:lnTo>
                <a:lnTo>
                  <a:pt x="1408686" y="310295"/>
                </a:lnTo>
                <a:lnTo>
                  <a:pt x="1405940" y="313041"/>
                </a:lnTo>
                <a:lnTo>
                  <a:pt x="1408686" y="313041"/>
                </a:lnTo>
                <a:lnTo>
                  <a:pt x="1411434" y="313041"/>
                </a:lnTo>
                <a:lnTo>
                  <a:pt x="1414179" y="313041"/>
                </a:lnTo>
                <a:lnTo>
                  <a:pt x="1416924" y="313041"/>
                </a:lnTo>
                <a:lnTo>
                  <a:pt x="1416924" y="315787"/>
                </a:lnTo>
                <a:lnTo>
                  <a:pt x="1416924" y="318533"/>
                </a:lnTo>
                <a:lnTo>
                  <a:pt x="1414179" y="318533"/>
                </a:lnTo>
                <a:lnTo>
                  <a:pt x="1414179" y="321279"/>
                </a:lnTo>
                <a:lnTo>
                  <a:pt x="1419121" y="323751"/>
                </a:lnTo>
                <a:lnTo>
                  <a:pt x="1389464" y="321279"/>
                </a:lnTo>
                <a:lnTo>
                  <a:pt x="1381227" y="321279"/>
                </a:lnTo>
                <a:lnTo>
                  <a:pt x="1386718" y="318533"/>
                </a:lnTo>
                <a:lnTo>
                  <a:pt x="1386718" y="315787"/>
                </a:lnTo>
                <a:lnTo>
                  <a:pt x="1381227" y="321279"/>
                </a:lnTo>
                <a:lnTo>
                  <a:pt x="1367496" y="313041"/>
                </a:lnTo>
                <a:lnTo>
                  <a:pt x="1353766" y="307549"/>
                </a:lnTo>
                <a:lnTo>
                  <a:pt x="1397703" y="304803"/>
                </a:lnTo>
                <a:lnTo>
                  <a:pt x="1394958" y="307549"/>
                </a:lnTo>
                <a:lnTo>
                  <a:pt x="1403194" y="304803"/>
                </a:lnTo>
                <a:lnTo>
                  <a:pt x="1408686" y="302057"/>
                </a:lnTo>
                <a:close/>
                <a:moveTo>
                  <a:pt x="1721728" y="299311"/>
                </a:moveTo>
                <a:lnTo>
                  <a:pt x="1721728" y="302057"/>
                </a:lnTo>
                <a:lnTo>
                  <a:pt x="1721728" y="304803"/>
                </a:lnTo>
                <a:lnTo>
                  <a:pt x="1721728" y="307549"/>
                </a:lnTo>
                <a:lnTo>
                  <a:pt x="1727220" y="307549"/>
                </a:lnTo>
                <a:lnTo>
                  <a:pt x="1727220" y="302057"/>
                </a:lnTo>
                <a:lnTo>
                  <a:pt x="1721728" y="299311"/>
                </a:lnTo>
                <a:close/>
                <a:moveTo>
                  <a:pt x="1600905" y="296565"/>
                </a:moveTo>
                <a:lnTo>
                  <a:pt x="1589921" y="304803"/>
                </a:lnTo>
                <a:lnTo>
                  <a:pt x="1581682" y="310295"/>
                </a:lnTo>
                <a:lnTo>
                  <a:pt x="1581682" y="307549"/>
                </a:lnTo>
                <a:lnTo>
                  <a:pt x="1573445" y="302057"/>
                </a:lnTo>
                <a:lnTo>
                  <a:pt x="1565206" y="302057"/>
                </a:lnTo>
                <a:lnTo>
                  <a:pt x="1562461" y="307549"/>
                </a:lnTo>
                <a:lnTo>
                  <a:pt x="1565206" y="313041"/>
                </a:lnTo>
                <a:lnTo>
                  <a:pt x="1548731" y="313041"/>
                </a:lnTo>
                <a:lnTo>
                  <a:pt x="1529509" y="315787"/>
                </a:lnTo>
                <a:lnTo>
                  <a:pt x="1524017" y="318533"/>
                </a:lnTo>
                <a:lnTo>
                  <a:pt x="1526763" y="318533"/>
                </a:lnTo>
                <a:lnTo>
                  <a:pt x="1518526" y="324025"/>
                </a:lnTo>
                <a:lnTo>
                  <a:pt x="1510287" y="332263"/>
                </a:lnTo>
                <a:lnTo>
                  <a:pt x="1526763" y="326771"/>
                </a:lnTo>
                <a:lnTo>
                  <a:pt x="1529509" y="332263"/>
                </a:lnTo>
                <a:lnTo>
                  <a:pt x="1515779" y="332263"/>
                </a:lnTo>
                <a:lnTo>
                  <a:pt x="1515779" y="337755"/>
                </a:lnTo>
                <a:lnTo>
                  <a:pt x="1518526" y="340501"/>
                </a:lnTo>
                <a:lnTo>
                  <a:pt x="1518526" y="345993"/>
                </a:lnTo>
                <a:lnTo>
                  <a:pt x="1526763" y="351485"/>
                </a:lnTo>
                <a:lnTo>
                  <a:pt x="1529509" y="351485"/>
                </a:lnTo>
                <a:lnTo>
                  <a:pt x="1535002" y="351485"/>
                </a:lnTo>
                <a:lnTo>
                  <a:pt x="1535002" y="340501"/>
                </a:lnTo>
                <a:lnTo>
                  <a:pt x="1532255" y="332263"/>
                </a:lnTo>
                <a:lnTo>
                  <a:pt x="1535002" y="329517"/>
                </a:lnTo>
                <a:lnTo>
                  <a:pt x="1537748" y="329517"/>
                </a:lnTo>
                <a:lnTo>
                  <a:pt x="1537748" y="337755"/>
                </a:lnTo>
                <a:lnTo>
                  <a:pt x="1537748" y="345993"/>
                </a:lnTo>
                <a:lnTo>
                  <a:pt x="1545985" y="348739"/>
                </a:lnTo>
                <a:lnTo>
                  <a:pt x="1554223" y="345993"/>
                </a:lnTo>
                <a:lnTo>
                  <a:pt x="1562461" y="343247"/>
                </a:lnTo>
                <a:lnTo>
                  <a:pt x="1570699" y="340501"/>
                </a:lnTo>
                <a:lnTo>
                  <a:pt x="1565206" y="332263"/>
                </a:lnTo>
                <a:lnTo>
                  <a:pt x="1561213" y="328269"/>
                </a:lnTo>
                <a:lnTo>
                  <a:pt x="1587175" y="332263"/>
                </a:lnTo>
                <a:lnTo>
                  <a:pt x="1603651" y="332263"/>
                </a:lnTo>
                <a:lnTo>
                  <a:pt x="1609143" y="326771"/>
                </a:lnTo>
                <a:lnTo>
                  <a:pt x="1617380" y="321279"/>
                </a:lnTo>
                <a:lnTo>
                  <a:pt x="1609143" y="321279"/>
                </a:lnTo>
                <a:lnTo>
                  <a:pt x="1603651" y="315787"/>
                </a:lnTo>
                <a:lnTo>
                  <a:pt x="1600905" y="307549"/>
                </a:lnTo>
                <a:lnTo>
                  <a:pt x="1600905" y="296565"/>
                </a:lnTo>
                <a:close/>
                <a:moveTo>
                  <a:pt x="1551477" y="296565"/>
                </a:moveTo>
                <a:lnTo>
                  <a:pt x="1543239" y="302057"/>
                </a:lnTo>
                <a:lnTo>
                  <a:pt x="1532255" y="302057"/>
                </a:lnTo>
                <a:lnTo>
                  <a:pt x="1535002" y="310295"/>
                </a:lnTo>
                <a:lnTo>
                  <a:pt x="1540493" y="313041"/>
                </a:lnTo>
                <a:lnTo>
                  <a:pt x="1545985" y="307549"/>
                </a:lnTo>
                <a:lnTo>
                  <a:pt x="1545985" y="304803"/>
                </a:lnTo>
                <a:lnTo>
                  <a:pt x="1551477" y="304803"/>
                </a:lnTo>
                <a:lnTo>
                  <a:pt x="1551477" y="296565"/>
                </a:lnTo>
                <a:close/>
                <a:moveTo>
                  <a:pt x="1688776" y="282836"/>
                </a:moveTo>
                <a:lnTo>
                  <a:pt x="1664062" y="291073"/>
                </a:lnTo>
                <a:lnTo>
                  <a:pt x="1639348" y="296565"/>
                </a:lnTo>
                <a:lnTo>
                  <a:pt x="1625618" y="291073"/>
                </a:lnTo>
                <a:lnTo>
                  <a:pt x="1617380" y="291073"/>
                </a:lnTo>
                <a:lnTo>
                  <a:pt x="1609143" y="291073"/>
                </a:lnTo>
                <a:lnTo>
                  <a:pt x="1609143" y="296565"/>
                </a:lnTo>
                <a:lnTo>
                  <a:pt x="1611889" y="302057"/>
                </a:lnTo>
                <a:lnTo>
                  <a:pt x="1617380" y="302057"/>
                </a:lnTo>
                <a:lnTo>
                  <a:pt x="1620127" y="302057"/>
                </a:lnTo>
                <a:lnTo>
                  <a:pt x="1631111" y="299311"/>
                </a:lnTo>
                <a:lnTo>
                  <a:pt x="1639348" y="296565"/>
                </a:lnTo>
                <a:lnTo>
                  <a:pt x="1661316" y="296565"/>
                </a:lnTo>
                <a:lnTo>
                  <a:pt x="1683284" y="293819"/>
                </a:lnTo>
                <a:lnTo>
                  <a:pt x="1705252" y="293819"/>
                </a:lnTo>
                <a:lnTo>
                  <a:pt x="1732711" y="291073"/>
                </a:lnTo>
                <a:lnTo>
                  <a:pt x="1721728" y="285582"/>
                </a:lnTo>
                <a:lnTo>
                  <a:pt x="1710744" y="282836"/>
                </a:lnTo>
                <a:lnTo>
                  <a:pt x="1699760" y="282836"/>
                </a:lnTo>
                <a:lnTo>
                  <a:pt x="1688776" y="282836"/>
                </a:lnTo>
                <a:close/>
                <a:moveTo>
                  <a:pt x="1817837" y="269106"/>
                </a:moveTo>
                <a:lnTo>
                  <a:pt x="1823329" y="277344"/>
                </a:lnTo>
                <a:lnTo>
                  <a:pt x="1826075" y="280090"/>
                </a:lnTo>
                <a:lnTo>
                  <a:pt x="1826075" y="285582"/>
                </a:lnTo>
                <a:lnTo>
                  <a:pt x="1809599" y="285582"/>
                </a:lnTo>
                <a:lnTo>
                  <a:pt x="1795869" y="288328"/>
                </a:lnTo>
                <a:lnTo>
                  <a:pt x="1782139" y="293819"/>
                </a:lnTo>
                <a:lnTo>
                  <a:pt x="1771156" y="293819"/>
                </a:lnTo>
                <a:lnTo>
                  <a:pt x="1768409" y="293819"/>
                </a:lnTo>
                <a:lnTo>
                  <a:pt x="1765663" y="293819"/>
                </a:lnTo>
                <a:lnTo>
                  <a:pt x="1757425" y="288328"/>
                </a:lnTo>
                <a:lnTo>
                  <a:pt x="1754679" y="285582"/>
                </a:lnTo>
                <a:lnTo>
                  <a:pt x="1749187" y="285582"/>
                </a:lnTo>
                <a:lnTo>
                  <a:pt x="1740950" y="293819"/>
                </a:lnTo>
                <a:lnTo>
                  <a:pt x="1732711" y="307549"/>
                </a:lnTo>
                <a:lnTo>
                  <a:pt x="1724474" y="313041"/>
                </a:lnTo>
                <a:lnTo>
                  <a:pt x="1718982" y="318533"/>
                </a:lnTo>
                <a:lnTo>
                  <a:pt x="1707998" y="321279"/>
                </a:lnTo>
                <a:lnTo>
                  <a:pt x="1716236" y="324025"/>
                </a:lnTo>
                <a:lnTo>
                  <a:pt x="1732711" y="326771"/>
                </a:lnTo>
                <a:lnTo>
                  <a:pt x="1751933" y="324025"/>
                </a:lnTo>
                <a:lnTo>
                  <a:pt x="1768409" y="318533"/>
                </a:lnTo>
                <a:lnTo>
                  <a:pt x="1801361" y="307549"/>
                </a:lnTo>
                <a:lnTo>
                  <a:pt x="1828821" y="291073"/>
                </a:lnTo>
                <a:lnTo>
                  <a:pt x="1837059" y="296565"/>
                </a:lnTo>
                <a:lnTo>
                  <a:pt x="1839805" y="296565"/>
                </a:lnTo>
                <a:lnTo>
                  <a:pt x="1845297" y="296565"/>
                </a:lnTo>
                <a:lnTo>
                  <a:pt x="1856280" y="288328"/>
                </a:lnTo>
                <a:lnTo>
                  <a:pt x="1859026" y="282836"/>
                </a:lnTo>
                <a:lnTo>
                  <a:pt x="1861773" y="274598"/>
                </a:lnTo>
                <a:lnTo>
                  <a:pt x="1856280" y="271852"/>
                </a:lnTo>
                <a:lnTo>
                  <a:pt x="1853535" y="269106"/>
                </a:lnTo>
                <a:lnTo>
                  <a:pt x="1842551" y="269106"/>
                </a:lnTo>
                <a:lnTo>
                  <a:pt x="1831567" y="269106"/>
                </a:lnTo>
                <a:lnTo>
                  <a:pt x="1817837" y="269106"/>
                </a:lnTo>
                <a:close/>
                <a:moveTo>
                  <a:pt x="2233515" y="247993"/>
                </a:moveTo>
                <a:lnTo>
                  <a:pt x="2229733" y="249884"/>
                </a:lnTo>
                <a:lnTo>
                  <a:pt x="2224241" y="249884"/>
                </a:lnTo>
                <a:lnTo>
                  <a:pt x="2224241" y="249522"/>
                </a:lnTo>
                <a:lnTo>
                  <a:pt x="2233515" y="247993"/>
                </a:lnTo>
                <a:close/>
                <a:moveTo>
                  <a:pt x="2202274" y="236154"/>
                </a:moveTo>
                <a:lnTo>
                  <a:pt x="2202274" y="241646"/>
                </a:lnTo>
                <a:lnTo>
                  <a:pt x="2205020" y="238900"/>
                </a:lnTo>
                <a:lnTo>
                  <a:pt x="2205020" y="236154"/>
                </a:lnTo>
                <a:lnTo>
                  <a:pt x="2202274" y="236154"/>
                </a:lnTo>
                <a:close/>
                <a:moveTo>
                  <a:pt x="2139116" y="227916"/>
                </a:moveTo>
                <a:lnTo>
                  <a:pt x="2139116" y="233408"/>
                </a:lnTo>
                <a:lnTo>
                  <a:pt x="2144609" y="233408"/>
                </a:lnTo>
                <a:lnTo>
                  <a:pt x="2144609" y="227916"/>
                </a:lnTo>
                <a:lnTo>
                  <a:pt x="2139116" y="227916"/>
                </a:lnTo>
                <a:close/>
                <a:moveTo>
                  <a:pt x="2292891" y="222424"/>
                </a:moveTo>
                <a:lnTo>
                  <a:pt x="2290144" y="227916"/>
                </a:lnTo>
                <a:lnTo>
                  <a:pt x="2298383" y="227916"/>
                </a:lnTo>
                <a:lnTo>
                  <a:pt x="2298383" y="225170"/>
                </a:lnTo>
                <a:lnTo>
                  <a:pt x="2295637" y="222424"/>
                </a:lnTo>
                <a:lnTo>
                  <a:pt x="2292891" y="222424"/>
                </a:lnTo>
                <a:close/>
                <a:moveTo>
                  <a:pt x="2328589" y="219678"/>
                </a:moveTo>
                <a:lnTo>
                  <a:pt x="2325843" y="222424"/>
                </a:lnTo>
                <a:lnTo>
                  <a:pt x="2328589" y="222424"/>
                </a:lnTo>
                <a:lnTo>
                  <a:pt x="2328589" y="227916"/>
                </a:lnTo>
                <a:lnTo>
                  <a:pt x="2331334" y="227916"/>
                </a:lnTo>
                <a:lnTo>
                  <a:pt x="2336826" y="227916"/>
                </a:lnTo>
                <a:lnTo>
                  <a:pt x="2339572" y="227916"/>
                </a:lnTo>
                <a:lnTo>
                  <a:pt x="2339572" y="222424"/>
                </a:lnTo>
                <a:lnTo>
                  <a:pt x="2334081" y="222424"/>
                </a:lnTo>
                <a:lnTo>
                  <a:pt x="2331334" y="222424"/>
                </a:lnTo>
                <a:lnTo>
                  <a:pt x="2328589" y="219678"/>
                </a:lnTo>
                <a:close/>
                <a:moveTo>
                  <a:pt x="3174349" y="123569"/>
                </a:moveTo>
                <a:lnTo>
                  <a:pt x="2430190" y="214186"/>
                </a:lnTo>
                <a:lnTo>
                  <a:pt x="2424698" y="214186"/>
                </a:lnTo>
                <a:lnTo>
                  <a:pt x="2421952" y="216932"/>
                </a:lnTo>
                <a:lnTo>
                  <a:pt x="2397238" y="221006"/>
                </a:lnTo>
                <a:lnTo>
                  <a:pt x="2397238" y="222424"/>
                </a:lnTo>
                <a:lnTo>
                  <a:pt x="2391745" y="230662"/>
                </a:lnTo>
                <a:lnTo>
                  <a:pt x="2386254" y="233408"/>
                </a:lnTo>
                <a:lnTo>
                  <a:pt x="2375269" y="233408"/>
                </a:lnTo>
                <a:lnTo>
                  <a:pt x="2369778" y="230662"/>
                </a:lnTo>
                <a:lnTo>
                  <a:pt x="2367408" y="225923"/>
                </a:lnTo>
                <a:lnTo>
                  <a:pt x="2233515" y="247993"/>
                </a:lnTo>
                <a:lnTo>
                  <a:pt x="2235225" y="247138"/>
                </a:lnTo>
                <a:lnTo>
                  <a:pt x="2232480" y="244392"/>
                </a:lnTo>
                <a:lnTo>
                  <a:pt x="2232480" y="241646"/>
                </a:lnTo>
                <a:lnTo>
                  <a:pt x="2224241" y="241646"/>
                </a:lnTo>
                <a:lnTo>
                  <a:pt x="2224241" y="249522"/>
                </a:lnTo>
                <a:lnTo>
                  <a:pt x="2172069" y="258122"/>
                </a:lnTo>
                <a:lnTo>
                  <a:pt x="2169322" y="260868"/>
                </a:lnTo>
                <a:lnTo>
                  <a:pt x="2158048" y="262747"/>
                </a:lnTo>
                <a:lnTo>
                  <a:pt x="2158338" y="263614"/>
                </a:lnTo>
                <a:lnTo>
                  <a:pt x="2158338" y="274598"/>
                </a:lnTo>
                <a:lnTo>
                  <a:pt x="2150099" y="280090"/>
                </a:lnTo>
                <a:lnTo>
                  <a:pt x="2141862" y="288328"/>
                </a:lnTo>
                <a:lnTo>
                  <a:pt x="2133624" y="296566"/>
                </a:lnTo>
                <a:lnTo>
                  <a:pt x="2122640" y="299312"/>
                </a:lnTo>
                <a:lnTo>
                  <a:pt x="2111656" y="296566"/>
                </a:lnTo>
                <a:lnTo>
                  <a:pt x="2103418" y="291074"/>
                </a:lnTo>
                <a:lnTo>
                  <a:pt x="2097926" y="282836"/>
                </a:lnTo>
                <a:lnTo>
                  <a:pt x="2097492" y="281102"/>
                </a:lnTo>
                <a:lnTo>
                  <a:pt x="2106164" y="282836"/>
                </a:lnTo>
                <a:lnTo>
                  <a:pt x="2096357" y="273029"/>
                </a:lnTo>
                <a:lnTo>
                  <a:pt x="2095510" y="273170"/>
                </a:lnTo>
                <a:lnTo>
                  <a:pt x="2097492" y="281102"/>
                </a:lnTo>
                <a:lnTo>
                  <a:pt x="2092434" y="280090"/>
                </a:lnTo>
                <a:lnTo>
                  <a:pt x="2078704" y="277344"/>
                </a:lnTo>
                <a:lnTo>
                  <a:pt x="2074960" y="276595"/>
                </a:lnTo>
                <a:lnTo>
                  <a:pt x="2070467" y="277344"/>
                </a:lnTo>
                <a:lnTo>
                  <a:pt x="2045753" y="274598"/>
                </a:lnTo>
                <a:lnTo>
                  <a:pt x="2021039" y="277344"/>
                </a:lnTo>
                <a:lnTo>
                  <a:pt x="2012801" y="280090"/>
                </a:lnTo>
                <a:lnTo>
                  <a:pt x="2007309" y="285582"/>
                </a:lnTo>
                <a:lnTo>
                  <a:pt x="2004563" y="285582"/>
                </a:lnTo>
                <a:lnTo>
                  <a:pt x="2010055" y="280090"/>
                </a:lnTo>
                <a:lnTo>
                  <a:pt x="2010055" y="271852"/>
                </a:lnTo>
                <a:lnTo>
                  <a:pt x="2004563" y="269106"/>
                </a:lnTo>
                <a:lnTo>
                  <a:pt x="2001817" y="266360"/>
                </a:lnTo>
                <a:lnTo>
                  <a:pt x="1996325" y="255376"/>
                </a:lnTo>
                <a:lnTo>
                  <a:pt x="1988087" y="258122"/>
                </a:lnTo>
                <a:lnTo>
                  <a:pt x="1982596" y="255376"/>
                </a:lnTo>
                <a:lnTo>
                  <a:pt x="1968866" y="249884"/>
                </a:lnTo>
                <a:lnTo>
                  <a:pt x="1963374" y="255376"/>
                </a:lnTo>
                <a:lnTo>
                  <a:pt x="1955136" y="255376"/>
                </a:lnTo>
                <a:lnTo>
                  <a:pt x="1944152" y="255376"/>
                </a:lnTo>
                <a:lnTo>
                  <a:pt x="1941406" y="255376"/>
                </a:lnTo>
                <a:lnTo>
                  <a:pt x="1938660" y="258122"/>
                </a:lnTo>
                <a:lnTo>
                  <a:pt x="1938660" y="260868"/>
                </a:lnTo>
                <a:lnTo>
                  <a:pt x="1938660" y="263614"/>
                </a:lnTo>
                <a:lnTo>
                  <a:pt x="1941406" y="266360"/>
                </a:lnTo>
                <a:lnTo>
                  <a:pt x="1935914" y="266360"/>
                </a:lnTo>
                <a:lnTo>
                  <a:pt x="1930422" y="269106"/>
                </a:lnTo>
                <a:lnTo>
                  <a:pt x="1930422" y="271852"/>
                </a:lnTo>
                <a:lnTo>
                  <a:pt x="1933168" y="277344"/>
                </a:lnTo>
                <a:lnTo>
                  <a:pt x="1927676" y="277344"/>
                </a:lnTo>
                <a:lnTo>
                  <a:pt x="1919438" y="280090"/>
                </a:lnTo>
                <a:lnTo>
                  <a:pt x="1916692" y="285582"/>
                </a:lnTo>
                <a:lnTo>
                  <a:pt x="1916692" y="296565"/>
                </a:lnTo>
                <a:lnTo>
                  <a:pt x="1924930" y="299311"/>
                </a:lnTo>
                <a:lnTo>
                  <a:pt x="1924930" y="302057"/>
                </a:lnTo>
                <a:lnTo>
                  <a:pt x="1900163" y="305596"/>
                </a:lnTo>
                <a:lnTo>
                  <a:pt x="1900776" y="307028"/>
                </a:lnTo>
                <a:lnTo>
                  <a:pt x="1949643" y="299312"/>
                </a:lnTo>
                <a:lnTo>
                  <a:pt x="1968865" y="293820"/>
                </a:lnTo>
                <a:lnTo>
                  <a:pt x="1990832" y="285582"/>
                </a:lnTo>
                <a:lnTo>
                  <a:pt x="1993578" y="288328"/>
                </a:lnTo>
                <a:lnTo>
                  <a:pt x="1990832" y="288328"/>
                </a:lnTo>
                <a:lnTo>
                  <a:pt x="1982595" y="296566"/>
                </a:lnTo>
                <a:lnTo>
                  <a:pt x="1971611" y="302058"/>
                </a:lnTo>
                <a:lnTo>
                  <a:pt x="1946897" y="307550"/>
                </a:lnTo>
                <a:lnTo>
                  <a:pt x="1903087" y="312418"/>
                </a:lnTo>
                <a:lnTo>
                  <a:pt x="1905708" y="318534"/>
                </a:lnTo>
                <a:lnTo>
                  <a:pt x="1905708" y="324026"/>
                </a:lnTo>
                <a:lnTo>
                  <a:pt x="1905708" y="329517"/>
                </a:lnTo>
                <a:lnTo>
                  <a:pt x="1900216" y="340501"/>
                </a:lnTo>
                <a:lnTo>
                  <a:pt x="1894723" y="348739"/>
                </a:lnTo>
                <a:lnTo>
                  <a:pt x="1891978" y="356977"/>
                </a:lnTo>
                <a:lnTo>
                  <a:pt x="1889232" y="373453"/>
                </a:lnTo>
                <a:lnTo>
                  <a:pt x="1889232" y="395421"/>
                </a:lnTo>
                <a:lnTo>
                  <a:pt x="1891978" y="414643"/>
                </a:lnTo>
                <a:lnTo>
                  <a:pt x="1902962" y="455832"/>
                </a:lnTo>
                <a:lnTo>
                  <a:pt x="1905708" y="475054"/>
                </a:lnTo>
                <a:lnTo>
                  <a:pt x="1908453" y="491530"/>
                </a:lnTo>
                <a:lnTo>
                  <a:pt x="1905708" y="497022"/>
                </a:lnTo>
                <a:lnTo>
                  <a:pt x="1902962" y="502514"/>
                </a:lnTo>
                <a:lnTo>
                  <a:pt x="1900216" y="505260"/>
                </a:lnTo>
                <a:lnTo>
                  <a:pt x="1894723" y="508006"/>
                </a:lnTo>
                <a:lnTo>
                  <a:pt x="1889232" y="508006"/>
                </a:lnTo>
                <a:lnTo>
                  <a:pt x="1883740" y="505260"/>
                </a:lnTo>
                <a:lnTo>
                  <a:pt x="1878248" y="502514"/>
                </a:lnTo>
                <a:lnTo>
                  <a:pt x="1875502" y="497022"/>
                </a:lnTo>
                <a:lnTo>
                  <a:pt x="1872756" y="477800"/>
                </a:lnTo>
                <a:lnTo>
                  <a:pt x="1867264" y="455832"/>
                </a:lnTo>
                <a:lnTo>
                  <a:pt x="1867264" y="444848"/>
                </a:lnTo>
                <a:lnTo>
                  <a:pt x="1867264" y="433865"/>
                </a:lnTo>
                <a:lnTo>
                  <a:pt x="1870010" y="425627"/>
                </a:lnTo>
                <a:lnTo>
                  <a:pt x="1872756" y="417389"/>
                </a:lnTo>
                <a:lnTo>
                  <a:pt x="1880994" y="409151"/>
                </a:lnTo>
                <a:lnTo>
                  <a:pt x="1883740" y="398167"/>
                </a:lnTo>
                <a:lnTo>
                  <a:pt x="1883740" y="387183"/>
                </a:lnTo>
                <a:lnTo>
                  <a:pt x="1880994" y="376199"/>
                </a:lnTo>
                <a:lnTo>
                  <a:pt x="1872756" y="354231"/>
                </a:lnTo>
                <a:lnTo>
                  <a:pt x="1864518" y="335009"/>
                </a:lnTo>
                <a:lnTo>
                  <a:pt x="1861772" y="326772"/>
                </a:lnTo>
                <a:lnTo>
                  <a:pt x="1861772" y="324483"/>
                </a:lnTo>
                <a:lnTo>
                  <a:pt x="1864518" y="324026"/>
                </a:lnTo>
                <a:lnTo>
                  <a:pt x="1880994" y="324026"/>
                </a:lnTo>
                <a:lnTo>
                  <a:pt x="1871443" y="309699"/>
                </a:lnTo>
                <a:lnTo>
                  <a:pt x="1867265" y="310295"/>
                </a:lnTo>
                <a:lnTo>
                  <a:pt x="1867265" y="303432"/>
                </a:lnTo>
                <a:lnTo>
                  <a:pt x="1866349" y="302057"/>
                </a:lnTo>
                <a:lnTo>
                  <a:pt x="1864519" y="302057"/>
                </a:lnTo>
                <a:lnTo>
                  <a:pt x="1864126" y="302057"/>
                </a:lnTo>
                <a:lnTo>
                  <a:pt x="1861772" y="318534"/>
                </a:lnTo>
                <a:lnTo>
                  <a:pt x="1861772" y="324483"/>
                </a:lnTo>
                <a:lnTo>
                  <a:pt x="1848043" y="326772"/>
                </a:lnTo>
                <a:lnTo>
                  <a:pt x="1815091" y="337755"/>
                </a:lnTo>
                <a:lnTo>
                  <a:pt x="1782139" y="351485"/>
                </a:lnTo>
                <a:lnTo>
                  <a:pt x="1751933" y="365215"/>
                </a:lnTo>
                <a:lnTo>
                  <a:pt x="1735457" y="367961"/>
                </a:lnTo>
                <a:lnTo>
                  <a:pt x="1716235" y="367961"/>
                </a:lnTo>
                <a:lnTo>
                  <a:pt x="1697014" y="367961"/>
                </a:lnTo>
                <a:lnTo>
                  <a:pt x="1677792" y="367961"/>
                </a:lnTo>
                <a:lnTo>
                  <a:pt x="1653078" y="370707"/>
                </a:lnTo>
                <a:lnTo>
                  <a:pt x="1631110" y="376199"/>
                </a:lnTo>
                <a:lnTo>
                  <a:pt x="1620126" y="378945"/>
                </a:lnTo>
                <a:lnTo>
                  <a:pt x="1609143" y="387183"/>
                </a:lnTo>
                <a:lnTo>
                  <a:pt x="1600904" y="395421"/>
                </a:lnTo>
                <a:lnTo>
                  <a:pt x="1595412" y="406405"/>
                </a:lnTo>
                <a:lnTo>
                  <a:pt x="1589921" y="417389"/>
                </a:lnTo>
                <a:lnTo>
                  <a:pt x="1584428" y="422881"/>
                </a:lnTo>
                <a:lnTo>
                  <a:pt x="1578936" y="425627"/>
                </a:lnTo>
                <a:lnTo>
                  <a:pt x="1576191" y="425627"/>
                </a:lnTo>
                <a:lnTo>
                  <a:pt x="1576191" y="431118"/>
                </a:lnTo>
                <a:lnTo>
                  <a:pt x="1573445" y="431118"/>
                </a:lnTo>
                <a:lnTo>
                  <a:pt x="1570699" y="431118"/>
                </a:lnTo>
                <a:lnTo>
                  <a:pt x="1567952" y="428372"/>
                </a:lnTo>
                <a:lnTo>
                  <a:pt x="1565206" y="428372"/>
                </a:lnTo>
                <a:lnTo>
                  <a:pt x="1565206" y="431118"/>
                </a:lnTo>
                <a:lnTo>
                  <a:pt x="1567952" y="433864"/>
                </a:lnTo>
                <a:lnTo>
                  <a:pt x="1567952" y="436610"/>
                </a:lnTo>
                <a:lnTo>
                  <a:pt x="1573445" y="433864"/>
                </a:lnTo>
                <a:lnTo>
                  <a:pt x="1576191" y="431118"/>
                </a:lnTo>
                <a:lnTo>
                  <a:pt x="1576191" y="458578"/>
                </a:lnTo>
                <a:lnTo>
                  <a:pt x="1573445" y="455832"/>
                </a:lnTo>
                <a:lnTo>
                  <a:pt x="1570699" y="461324"/>
                </a:lnTo>
                <a:lnTo>
                  <a:pt x="1573445" y="466816"/>
                </a:lnTo>
                <a:lnTo>
                  <a:pt x="1576191" y="466816"/>
                </a:lnTo>
                <a:lnTo>
                  <a:pt x="1576191" y="472308"/>
                </a:lnTo>
                <a:lnTo>
                  <a:pt x="1573445" y="475054"/>
                </a:lnTo>
                <a:lnTo>
                  <a:pt x="1570699" y="475054"/>
                </a:lnTo>
                <a:lnTo>
                  <a:pt x="1565206" y="464070"/>
                </a:lnTo>
                <a:lnTo>
                  <a:pt x="1559715" y="458578"/>
                </a:lnTo>
                <a:lnTo>
                  <a:pt x="1551477" y="458578"/>
                </a:lnTo>
                <a:lnTo>
                  <a:pt x="1551477" y="461324"/>
                </a:lnTo>
                <a:lnTo>
                  <a:pt x="1554223" y="464070"/>
                </a:lnTo>
                <a:lnTo>
                  <a:pt x="1551477" y="466816"/>
                </a:lnTo>
                <a:lnTo>
                  <a:pt x="1548731" y="466816"/>
                </a:lnTo>
                <a:lnTo>
                  <a:pt x="1545985" y="466816"/>
                </a:lnTo>
                <a:lnTo>
                  <a:pt x="1543239" y="469562"/>
                </a:lnTo>
                <a:lnTo>
                  <a:pt x="1554223" y="475054"/>
                </a:lnTo>
                <a:lnTo>
                  <a:pt x="1559715" y="477800"/>
                </a:lnTo>
                <a:lnTo>
                  <a:pt x="1567952" y="475054"/>
                </a:lnTo>
                <a:lnTo>
                  <a:pt x="1570699" y="477800"/>
                </a:lnTo>
                <a:lnTo>
                  <a:pt x="1576191" y="477800"/>
                </a:lnTo>
                <a:lnTo>
                  <a:pt x="1576191" y="497022"/>
                </a:lnTo>
                <a:lnTo>
                  <a:pt x="1573445" y="499768"/>
                </a:lnTo>
                <a:lnTo>
                  <a:pt x="1573445" y="502514"/>
                </a:lnTo>
                <a:lnTo>
                  <a:pt x="1576191" y="502514"/>
                </a:lnTo>
                <a:lnTo>
                  <a:pt x="1576191" y="505260"/>
                </a:lnTo>
                <a:lnTo>
                  <a:pt x="1576191" y="510752"/>
                </a:lnTo>
                <a:lnTo>
                  <a:pt x="1576191" y="546449"/>
                </a:lnTo>
                <a:lnTo>
                  <a:pt x="1570699" y="546449"/>
                </a:lnTo>
                <a:lnTo>
                  <a:pt x="1570699" y="549195"/>
                </a:lnTo>
                <a:lnTo>
                  <a:pt x="1576191" y="549195"/>
                </a:lnTo>
                <a:lnTo>
                  <a:pt x="1576191" y="568417"/>
                </a:lnTo>
                <a:lnTo>
                  <a:pt x="1570699" y="568417"/>
                </a:lnTo>
                <a:lnTo>
                  <a:pt x="1570699" y="573909"/>
                </a:lnTo>
                <a:lnTo>
                  <a:pt x="1576191" y="576655"/>
                </a:lnTo>
                <a:lnTo>
                  <a:pt x="1573445" y="818301"/>
                </a:lnTo>
                <a:lnTo>
                  <a:pt x="1556969" y="818301"/>
                </a:lnTo>
                <a:lnTo>
                  <a:pt x="1540493" y="818301"/>
                </a:lnTo>
                <a:lnTo>
                  <a:pt x="1537748" y="823793"/>
                </a:lnTo>
                <a:lnTo>
                  <a:pt x="1537748" y="829285"/>
                </a:lnTo>
                <a:lnTo>
                  <a:pt x="1540493" y="829285"/>
                </a:lnTo>
                <a:lnTo>
                  <a:pt x="1540493" y="834777"/>
                </a:lnTo>
                <a:lnTo>
                  <a:pt x="1548731" y="834777"/>
                </a:lnTo>
                <a:lnTo>
                  <a:pt x="1551477" y="837523"/>
                </a:lnTo>
                <a:lnTo>
                  <a:pt x="1556969" y="840269"/>
                </a:lnTo>
                <a:lnTo>
                  <a:pt x="1562461" y="840269"/>
                </a:lnTo>
                <a:lnTo>
                  <a:pt x="1562461" y="853999"/>
                </a:lnTo>
                <a:lnTo>
                  <a:pt x="1567952" y="853999"/>
                </a:lnTo>
                <a:lnTo>
                  <a:pt x="1573445" y="853999"/>
                </a:lnTo>
                <a:lnTo>
                  <a:pt x="1573445" y="867729"/>
                </a:lnTo>
                <a:lnTo>
                  <a:pt x="1562461" y="867729"/>
                </a:lnTo>
                <a:lnTo>
                  <a:pt x="1559715" y="870475"/>
                </a:lnTo>
                <a:lnTo>
                  <a:pt x="1556969" y="873221"/>
                </a:lnTo>
                <a:lnTo>
                  <a:pt x="1554223" y="873221"/>
                </a:lnTo>
                <a:lnTo>
                  <a:pt x="1551477" y="873221"/>
                </a:lnTo>
                <a:lnTo>
                  <a:pt x="1548731" y="875967"/>
                </a:lnTo>
                <a:lnTo>
                  <a:pt x="1545985" y="878713"/>
                </a:lnTo>
                <a:lnTo>
                  <a:pt x="1551477" y="878713"/>
                </a:lnTo>
                <a:lnTo>
                  <a:pt x="1556969" y="875967"/>
                </a:lnTo>
                <a:lnTo>
                  <a:pt x="1554223" y="886951"/>
                </a:lnTo>
                <a:lnTo>
                  <a:pt x="1554223" y="892443"/>
                </a:lnTo>
                <a:lnTo>
                  <a:pt x="1556969" y="895188"/>
                </a:lnTo>
                <a:lnTo>
                  <a:pt x="1548731" y="900680"/>
                </a:lnTo>
                <a:lnTo>
                  <a:pt x="1548731" y="897934"/>
                </a:lnTo>
                <a:lnTo>
                  <a:pt x="1545985" y="895188"/>
                </a:lnTo>
                <a:lnTo>
                  <a:pt x="1543239" y="895188"/>
                </a:lnTo>
                <a:lnTo>
                  <a:pt x="1543239" y="889697"/>
                </a:lnTo>
                <a:lnTo>
                  <a:pt x="1532255" y="889697"/>
                </a:lnTo>
                <a:lnTo>
                  <a:pt x="1524017" y="889697"/>
                </a:lnTo>
                <a:lnTo>
                  <a:pt x="1521272" y="897934"/>
                </a:lnTo>
                <a:lnTo>
                  <a:pt x="1518526" y="908918"/>
                </a:lnTo>
                <a:lnTo>
                  <a:pt x="1524017" y="908918"/>
                </a:lnTo>
                <a:lnTo>
                  <a:pt x="1524017" y="911664"/>
                </a:lnTo>
                <a:lnTo>
                  <a:pt x="1526763" y="919902"/>
                </a:lnTo>
                <a:lnTo>
                  <a:pt x="1455368" y="928140"/>
                </a:lnTo>
                <a:lnTo>
                  <a:pt x="1455368" y="925394"/>
                </a:lnTo>
                <a:lnTo>
                  <a:pt x="1452622" y="925394"/>
                </a:lnTo>
                <a:lnTo>
                  <a:pt x="1447130" y="925394"/>
                </a:lnTo>
                <a:lnTo>
                  <a:pt x="1447130" y="928140"/>
                </a:lnTo>
                <a:lnTo>
                  <a:pt x="1070932" y="972076"/>
                </a:lnTo>
                <a:lnTo>
                  <a:pt x="1062694" y="969330"/>
                </a:lnTo>
                <a:lnTo>
                  <a:pt x="1054456" y="969330"/>
                </a:lnTo>
                <a:lnTo>
                  <a:pt x="1054456" y="972076"/>
                </a:lnTo>
                <a:lnTo>
                  <a:pt x="1018756" y="978026"/>
                </a:lnTo>
                <a:lnTo>
                  <a:pt x="1018756" y="980314"/>
                </a:lnTo>
                <a:lnTo>
                  <a:pt x="1016010" y="985806"/>
                </a:lnTo>
                <a:lnTo>
                  <a:pt x="1010518" y="991298"/>
                </a:lnTo>
                <a:lnTo>
                  <a:pt x="1005026" y="996790"/>
                </a:lnTo>
                <a:lnTo>
                  <a:pt x="991296" y="1002282"/>
                </a:lnTo>
                <a:lnTo>
                  <a:pt x="974820" y="1002282"/>
                </a:lnTo>
                <a:lnTo>
                  <a:pt x="958344" y="999536"/>
                </a:lnTo>
                <a:lnTo>
                  <a:pt x="933631" y="994044"/>
                </a:lnTo>
                <a:lnTo>
                  <a:pt x="911663" y="991298"/>
                </a:lnTo>
                <a:lnTo>
                  <a:pt x="889695" y="994044"/>
                </a:lnTo>
                <a:lnTo>
                  <a:pt x="878712" y="996790"/>
                </a:lnTo>
                <a:lnTo>
                  <a:pt x="867728" y="1002282"/>
                </a:lnTo>
                <a:lnTo>
                  <a:pt x="843014" y="1016011"/>
                </a:lnTo>
                <a:lnTo>
                  <a:pt x="832030" y="1024249"/>
                </a:lnTo>
                <a:lnTo>
                  <a:pt x="818300" y="1026995"/>
                </a:lnTo>
                <a:lnTo>
                  <a:pt x="804570" y="1032487"/>
                </a:lnTo>
                <a:lnTo>
                  <a:pt x="788094" y="1032487"/>
                </a:lnTo>
                <a:lnTo>
                  <a:pt x="757889" y="1032487"/>
                </a:lnTo>
                <a:lnTo>
                  <a:pt x="727683" y="1026995"/>
                </a:lnTo>
                <a:lnTo>
                  <a:pt x="697477" y="1021503"/>
                </a:lnTo>
                <a:lnTo>
                  <a:pt x="680690" y="1016467"/>
                </a:lnTo>
                <a:lnTo>
                  <a:pt x="540957" y="1032488"/>
                </a:lnTo>
                <a:lnTo>
                  <a:pt x="543703" y="1029742"/>
                </a:lnTo>
                <a:lnTo>
                  <a:pt x="546450" y="1029742"/>
                </a:lnTo>
                <a:lnTo>
                  <a:pt x="546450" y="1024250"/>
                </a:lnTo>
                <a:lnTo>
                  <a:pt x="543703" y="1024250"/>
                </a:lnTo>
                <a:lnTo>
                  <a:pt x="540957" y="1026996"/>
                </a:lnTo>
                <a:lnTo>
                  <a:pt x="538212" y="1026996"/>
                </a:lnTo>
                <a:lnTo>
                  <a:pt x="538212" y="1032488"/>
                </a:lnTo>
                <a:lnTo>
                  <a:pt x="513498" y="1035234"/>
                </a:lnTo>
                <a:lnTo>
                  <a:pt x="508005" y="1035234"/>
                </a:lnTo>
                <a:lnTo>
                  <a:pt x="502514" y="1032488"/>
                </a:lnTo>
                <a:lnTo>
                  <a:pt x="502514" y="1035234"/>
                </a:lnTo>
                <a:lnTo>
                  <a:pt x="505260" y="1035234"/>
                </a:lnTo>
                <a:lnTo>
                  <a:pt x="477800" y="1040726"/>
                </a:lnTo>
                <a:lnTo>
                  <a:pt x="469562" y="1037980"/>
                </a:lnTo>
                <a:lnTo>
                  <a:pt x="461324" y="1040726"/>
                </a:lnTo>
                <a:lnTo>
                  <a:pt x="461324" y="1037980"/>
                </a:lnTo>
                <a:lnTo>
                  <a:pt x="458578" y="1035234"/>
                </a:lnTo>
                <a:lnTo>
                  <a:pt x="469562" y="1035234"/>
                </a:lnTo>
                <a:lnTo>
                  <a:pt x="469562" y="1029742"/>
                </a:lnTo>
                <a:lnTo>
                  <a:pt x="464070" y="1029742"/>
                </a:lnTo>
                <a:lnTo>
                  <a:pt x="461324" y="1029742"/>
                </a:lnTo>
                <a:lnTo>
                  <a:pt x="458578" y="1032488"/>
                </a:lnTo>
                <a:lnTo>
                  <a:pt x="455832" y="1032488"/>
                </a:lnTo>
                <a:lnTo>
                  <a:pt x="453086" y="1037980"/>
                </a:lnTo>
                <a:lnTo>
                  <a:pt x="447594" y="1037980"/>
                </a:lnTo>
                <a:lnTo>
                  <a:pt x="447594" y="1043472"/>
                </a:lnTo>
                <a:lnTo>
                  <a:pt x="439356" y="1043472"/>
                </a:lnTo>
                <a:lnTo>
                  <a:pt x="439356" y="1037980"/>
                </a:lnTo>
                <a:lnTo>
                  <a:pt x="433864" y="1037980"/>
                </a:lnTo>
                <a:lnTo>
                  <a:pt x="428372" y="1035234"/>
                </a:lnTo>
                <a:lnTo>
                  <a:pt x="422880" y="1035234"/>
                </a:lnTo>
                <a:lnTo>
                  <a:pt x="420134" y="1037980"/>
                </a:lnTo>
                <a:lnTo>
                  <a:pt x="420134" y="1035234"/>
                </a:lnTo>
                <a:lnTo>
                  <a:pt x="420134" y="1032488"/>
                </a:lnTo>
                <a:lnTo>
                  <a:pt x="414642" y="1029742"/>
                </a:lnTo>
                <a:lnTo>
                  <a:pt x="406404" y="1029742"/>
                </a:lnTo>
                <a:lnTo>
                  <a:pt x="400913" y="1026996"/>
                </a:lnTo>
                <a:lnTo>
                  <a:pt x="392675" y="1032488"/>
                </a:lnTo>
                <a:lnTo>
                  <a:pt x="387183" y="1032488"/>
                </a:lnTo>
                <a:lnTo>
                  <a:pt x="381691" y="1032488"/>
                </a:lnTo>
                <a:lnTo>
                  <a:pt x="381691" y="1043472"/>
                </a:lnTo>
                <a:lnTo>
                  <a:pt x="384437" y="1040726"/>
                </a:lnTo>
                <a:lnTo>
                  <a:pt x="384437" y="1037980"/>
                </a:lnTo>
                <a:lnTo>
                  <a:pt x="387183" y="1035234"/>
                </a:lnTo>
                <a:lnTo>
                  <a:pt x="389929" y="1037980"/>
                </a:lnTo>
                <a:lnTo>
                  <a:pt x="392675" y="1037980"/>
                </a:lnTo>
                <a:lnTo>
                  <a:pt x="398167" y="1035234"/>
                </a:lnTo>
                <a:lnTo>
                  <a:pt x="395421" y="1040726"/>
                </a:lnTo>
                <a:lnTo>
                  <a:pt x="395421" y="1043472"/>
                </a:lnTo>
                <a:lnTo>
                  <a:pt x="392675" y="1046218"/>
                </a:lnTo>
                <a:lnTo>
                  <a:pt x="389929" y="1048964"/>
                </a:lnTo>
                <a:lnTo>
                  <a:pt x="387183" y="1048964"/>
                </a:lnTo>
                <a:lnTo>
                  <a:pt x="384437" y="1046218"/>
                </a:lnTo>
                <a:lnTo>
                  <a:pt x="381691" y="1046218"/>
                </a:lnTo>
                <a:lnTo>
                  <a:pt x="381691" y="1048964"/>
                </a:lnTo>
                <a:lnTo>
                  <a:pt x="378945" y="1051710"/>
                </a:lnTo>
                <a:lnTo>
                  <a:pt x="376199" y="1051710"/>
                </a:lnTo>
                <a:lnTo>
                  <a:pt x="370707" y="1048964"/>
                </a:lnTo>
                <a:lnTo>
                  <a:pt x="370707" y="1051710"/>
                </a:lnTo>
                <a:lnTo>
                  <a:pt x="60411" y="1087407"/>
                </a:lnTo>
                <a:lnTo>
                  <a:pt x="63157" y="1084661"/>
                </a:lnTo>
                <a:lnTo>
                  <a:pt x="68650" y="1084661"/>
                </a:lnTo>
                <a:lnTo>
                  <a:pt x="74141" y="1081915"/>
                </a:lnTo>
                <a:lnTo>
                  <a:pt x="85125" y="1076423"/>
                </a:lnTo>
                <a:lnTo>
                  <a:pt x="85125" y="1068185"/>
                </a:lnTo>
                <a:lnTo>
                  <a:pt x="87871" y="1062693"/>
                </a:lnTo>
                <a:lnTo>
                  <a:pt x="85125" y="1057201"/>
                </a:lnTo>
                <a:lnTo>
                  <a:pt x="79633" y="1054455"/>
                </a:lnTo>
                <a:lnTo>
                  <a:pt x="76887" y="1046218"/>
                </a:lnTo>
                <a:lnTo>
                  <a:pt x="68650" y="1040726"/>
                </a:lnTo>
                <a:lnTo>
                  <a:pt x="60411" y="1035234"/>
                </a:lnTo>
                <a:lnTo>
                  <a:pt x="54920" y="1029742"/>
                </a:lnTo>
                <a:lnTo>
                  <a:pt x="112585" y="958346"/>
                </a:lnTo>
                <a:lnTo>
                  <a:pt x="118077" y="958346"/>
                </a:lnTo>
                <a:lnTo>
                  <a:pt x="115331" y="952854"/>
                </a:lnTo>
                <a:lnTo>
                  <a:pt x="266360" y="771620"/>
                </a:lnTo>
                <a:lnTo>
                  <a:pt x="282836" y="771620"/>
                </a:lnTo>
                <a:lnTo>
                  <a:pt x="296565" y="768874"/>
                </a:lnTo>
                <a:lnTo>
                  <a:pt x="313041" y="766128"/>
                </a:lnTo>
                <a:lnTo>
                  <a:pt x="329517" y="760636"/>
                </a:lnTo>
                <a:lnTo>
                  <a:pt x="356977" y="746906"/>
                </a:lnTo>
                <a:lnTo>
                  <a:pt x="381691" y="730430"/>
                </a:lnTo>
                <a:lnTo>
                  <a:pt x="370707" y="730430"/>
                </a:lnTo>
                <a:lnTo>
                  <a:pt x="362469" y="730430"/>
                </a:lnTo>
                <a:lnTo>
                  <a:pt x="343247" y="733176"/>
                </a:lnTo>
                <a:lnTo>
                  <a:pt x="329517" y="738668"/>
                </a:lnTo>
                <a:lnTo>
                  <a:pt x="315787" y="741414"/>
                </a:lnTo>
                <a:lnTo>
                  <a:pt x="307549" y="738668"/>
                </a:lnTo>
                <a:lnTo>
                  <a:pt x="304803" y="735922"/>
                </a:lnTo>
                <a:lnTo>
                  <a:pt x="299311" y="733176"/>
                </a:lnTo>
                <a:lnTo>
                  <a:pt x="293820" y="733176"/>
                </a:lnTo>
                <a:lnTo>
                  <a:pt x="291074" y="735922"/>
                </a:lnTo>
                <a:lnTo>
                  <a:pt x="90617" y="535465"/>
                </a:lnTo>
                <a:lnTo>
                  <a:pt x="112585" y="527228"/>
                </a:lnTo>
                <a:lnTo>
                  <a:pt x="123569" y="518990"/>
                </a:lnTo>
                <a:lnTo>
                  <a:pt x="131807" y="510752"/>
                </a:lnTo>
                <a:lnTo>
                  <a:pt x="101601" y="505260"/>
                </a:lnTo>
                <a:lnTo>
                  <a:pt x="93363" y="505260"/>
                </a:lnTo>
                <a:lnTo>
                  <a:pt x="85125" y="505260"/>
                </a:lnTo>
                <a:lnTo>
                  <a:pt x="76887" y="508006"/>
                </a:lnTo>
                <a:lnTo>
                  <a:pt x="68650" y="513498"/>
                </a:lnTo>
                <a:lnTo>
                  <a:pt x="68650" y="516244"/>
                </a:lnTo>
                <a:lnTo>
                  <a:pt x="63157" y="510752"/>
                </a:lnTo>
                <a:lnTo>
                  <a:pt x="65904" y="510752"/>
                </a:lnTo>
                <a:lnTo>
                  <a:pt x="63157" y="502514"/>
                </a:lnTo>
                <a:lnTo>
                  <a:pt x="60411" y="499768"/>
                </a:lnTo>
                <a:lnTo>
                  <a:pt x="57665" y="499768"/>
                </a:lnTo>
                <a:lnTo>
                  <a:pt x="54920" y="502514"/>
                </a:lnTo>
                <a:lnTo>
                  <a:pt x="46682" y="494276"/>
                </a:lnTo>
                <a:lnTo>
                  <a:pt x="60411" y="491530"/>
                </a:lnTo>
                <a:lnTo>
                  <a:pt x="71395" y="488784"/>
                </a:lnTo>
                <a:lnTo>
                  <a:pt x="87871" y="480546"/>
                </a:lnTo>
                <a:lnTo>
                  <a:pt x="96109" y="475054"/>
                </a:lnTo>
                <a:lnTo>
                  <a:pt x="104347" y="472308"/>
                </a:lnTo>
                <a:lnTo>
                  <a:pt x="109839" y="472308"/>
                </a:lnTo>
                <a:lnTo>
                  <a:pt x="115331" y="477800"/>
                </a:lnTo>
                <a:lnTo>
                  <a:pt x="118077" y="483292"/>
                </a:lnTo>
                <a:lnTo>
                  <a:pt x="118077" y="488784"/>
                </a:lnTo>
                <a:lnTo>
                  <a:pt x="118077" y="494276"/>
                </a:lnTo>
                <a:lnTo>
                  <a:pt x="120823" y="499768"/>
                </a:lnTo>
                <a:lnTo>
                  <a:pt x="123569" y="499768"/>
                </a:lnTo>
                <a:lnTo>
                  <a:pt x="129061" y="499768"/>
                </a:lnTo>
                <a:lnTo>
                  <a:pt x="131807" y="497022"/>
                </a:lnTo>
                <a:lnTo>
                  <a:pt x="134553" y="499768"/>
                </a:lnTo>
                <a:lnTo>
                  <a:pt x="137299" y="505260"/>
                </a:lnTo>
                <a:lnTo>
                  <a:pt x="140045" y="513498"/>
                </a:lnTo>
                <a:lnTo>
                  <a:pt x="142791" y="521736"/>
                </a:lnTo>
                <a:lnTo>
                  <a:pt x="148283" y="527228"/>
                </a:lnTo>
                <a:lnTo>
                  <a:pt x="153775" y="529974"/>
                </a:lnTo>
                <a:lnTo>
                  <a:pt x="153775" y="521736"/>
                </a:lnTo>
                <a:lnTo>
                  <a:pt x="156521" y="518990"/>
                </a:lnTo>
                <a:lnTo>
                  <a:pt x="151029" y="513498"/>
                </a:lnTo>
                <a:lnTo>
                  <a:pt x="151029" y="505260"/>
                </a:lnTo>
                <a:lnTo>
                  <a:pt x="153775" y="502514"/>
                </a:lnTo>
                <a:lnTo>
                  <a:pt x="159267" y="497022"/>
                </a:lnTo>
                <a:lnTo>
                  <a:pt x="170251" y="494276"/>
                </a:lnTo>
                <a:lnTo>
                  <a:pt x="178488" y="488784"/>
                </a:lnTo>
                <a:lnTo>
                  <a:pt x="175743" y="488784"/>
                </a:lnTo>
                <a:lnTo>
                  <a:pt x="172997" y="483292"/>
                </a:lnTo>
                <a:lnTo>
                  <a:pt x="170251" y="480546"/>
                </a:lnTo>
                <a:lnTo>
                  <a:pt x="167505" y="475054"/>
                </a:lnTo>
                <a:lnTo>
                  <a:pt x="172997" y="469562"/>
                </a:lnTo>
                <a:lnTo>
                  <a:pt x="181234" y="461324"/>
                </a:lnTo>
                <a:lnTo>
                  <a:pt x="194964" y="455832"/>
                </a:lnTo>
                <a:lnTo>
                  <a:pt x="208694" y="453086"/>
                </a:lnTo>
                <a:lnTo>
                  <a:pt x="222424" y="453086"/>
                </a:lnTo>
                <a:lnTo>
                  <a:pt x="230662" y="455832"/>
                </a:lnTo>
                <a:lnTo>
                  <a:pt x="236154" y="458578"/>
                </a:lnTo>
                <a:lnTo>
                  <a:pt x="238900" y="461324"/>
                </a:lnTo>
                <a:lnTo>
                  <a:pt x="238900" y="466816"/>
                </a:lnTo>
                <a:lnTo>
                  <a:pt x="238900" y="472308"/>
                </a:lnTo>
                <a:lnTo>
                  <a:pt x="238900" y="477800"/>
                </a:lnTo>
                <a:lnTo>
                  <a:pt x="241646" y="480546"/>
                </a:lnTo>
                <a:lnTo>
                  <a:pt x="249884" y="480546"/>
                </a:lnTo>
                <a:lnTo>
                  <a:pt x="263614" y="480546"/>
                </a:lnTo>
                <a:lnTo>
                  <a:pt x="277344" y="480546"/>
                </a:lnTo>
                <a:lnTo>
                  <a:pt x="271852" y="464070"/>
                </a:lnTo>
                <a:lnTo>
                  <a:pt x="266360" y="450340"/>
                </a:lnTo>
                <a:lnTo>
                  <a:pt x="260868" y="433864"/>
                </a:lnTo>
                <a:lnTo>
                  <a:pt x="255376" y="422880"/>
                </a:lnTo>
                <a:lnTo>
                  <a:pt x="848507" y="359723"/>
                </a:lnTo>
                <a:lnTo>
                  <a:pt x="873221" y="356977"/>
                </a:lnTo>
                <a:lnTo>
                  <a:pt x="892443" y="373453"/>
                </a:lnTo>
                <a:lnTo>
                  <a:pt x="903426" y="381691"/>
                </a:lnTo>
                <a:lnTo>
                  <a:pt x="911664" y="384437"/>
                </a:lnTo>
                <a:lnTo>
                  <a:pt x="917156" y="384437"/>
                </a:lnTo>
                <a:lnTo>
                  <a:pt x="922648" y="384437"/>
                </a:lnTo>
                <a:lnTo>
                  <a:pt x="933632" y="378945"/>
                </a:lnTo>
                <a:lnTo>
                  <a:pt x="941870" y="376199"/>
                </a:lnTo>
                <a:lnTo>
                  <a:pt x="947362" y="373453"/>
                </a:lnTo>
                <a:lnTo>
                  <a:pt x="950108" y="376199"/>
                </a:lnTo>
                <a:lnTo>
                  <a:pt x="952854" y="376199"/>
                </a:lnTo>
                <a:lnTo>
                  <a:pt x="952854" y="378945"/>
                </a:lnTo>
                <a:lnTo>
                  <a:pt x="952854" y="384437"/>
                </a:lnTo>
                <a:lnTo>
                  <a:pt x="952854" y="389929"/>
                </a:lnTo>
                <a:lnTo>
                  <a:pt x="958346" y="392675"/>
                </a:lnTo>
                <a:lnTo>
                  <a:pt x="980314" y="392675"/>
                </a:lnTo>
                <a:lnTo>
                  <a:pt x="1005028" y="389929"/>
                </a:lnTo>
                <a:lnTo>
                  <a:pt x="1059948" y="381691"/>
                </a:lnTo>
                <a:lnTo>
                  <a:pt x="1087407" y="376199"/>
                </a:lnTo>
                <a:lnTo>
                  <a:pt x="1112121" y="367961"/>
                </a:lnTo>
                <a:lnTo>
                  <a:pt x="1131343" y="359723"/>
                </a:lnTo>
                <a:lnTo>
                  <a:pt x="1145073" y="348739"/>
                </a:lnTo>
                <a:lnTo>
                  <a:pt x="1153311" y="345993"/>
                </a:lnTo>
                <a:lnTo>
                  <a:pt x="1158803" y="348739"/>
                </a:lnTo>
                <a:lnTo>
                  <a:pt x="1164296" y="351485"/>
                </a:lnTo>
                <a:lnTo>
                  <a:pt x="1172532" y="354231"/>
                </a:lnTo>
                <a:lnTo>
                  <a:pt x="1175278" y="356977"/>
                </a:lnTo>
                <a:lnTo>
                  <a:pt x="1180772" y="359723"/>
                </a:lnTo>
                <a:lnTo>
                  <a:pt x="1180772" y="351485"/>
                </a:lnTo>
                <a:lnTo>
                  <a:pt x="1178025" y="351485"/>
                </a:lnTo>
                <a:lnTo>
                  <a:pt x="1194500" y="345993"/>
                </a:lnTo>
                <a:lnTo>
                  <a:pt x="1213722" y="337755"/>
                </a:lnTo>
                <a:lnTo>
                  <a:pt x="1249202" y="318650"/>
                </a:lnTo>
                <a:lnTo>
                  <a:pt x="1276880" y="315787"/>
                </a:lnTo>
                <a:lnTo>
                  <a:pt x="1271389" y="321279"/>
                </a:lnTo>
                <a:lnTo>
                  <a:pt x="1271389" y="332263"/>
                </a:lnTo>
                <a:lnTo>
                  <a:pt x="1282371" y="335009"/>
                </a:lnTo>
                <a:lnTo>
                  <a:pt x="1296101" y="337755"/>
                </a:lnTo>
                <a:lnTo>
                  <a:pt x="1323562" y="337755"/>
                </a:lnTo>
                <a:lnTo>
                  <a:pt x="1337290" y="337755"/>
                </a:lnTo>
                <a:lnTo>
                  <a:pt x="1351020" y="340501"/>
                </a:lnTo>
                <a:lnTo>
                  <a:pt x="1362005" y="345993"/>
                </a:lnTo>
                <a:lnTo>
                  <a:pt x="1372988" y="354231"/>
                </a:lnTo>
                <a:lnTo>
                  <a:pt x="1367496" y="354231"/>
                </a:lnTo>
                <a:lnTo>
                  <a:pt x="1370242" y="362469"/>
                </a:lnTo>
                <a:lnTo>
                  <a:pt x="1375736" y="365215"/>
                </a:lnTo>
                <a:lnTo>
                  <a:pt x="1378481" y="370707"/>
                </a:lnTo>
                <a:lnTo>
                  <a:pt x="1372988" y="367961"/>
                </a:lnTo>
                <a:lnTo>
                  <a:pt x="1375736" y="373453"/>
                </a:lnTo>
                <a:lnTo>
                  <a:pt x="1378481" y="376199"/>
                </a:lnTo>
                <a:lnTo>
                  <a:pt x="1389464" y="370707"/>
                </a:lnTo>
                <a:lnTo>
                  <a:pt x="1392210" y="365215"/>
                </a:lnTo>
                <a:lnTo>
                  <a:pt x="1394958" y="359723"/>
                </a:lnTo>
                <a:lnTo>
                  <a:pt x="1400448" y="354231"/>
                </a:lnTo>
                <a:lnTo>
                  <a:pt x="1405940" y="354231"/>
                </a:lnTo>
                <a:lnTo>
                  <a:pt x="1408686" y="354231"/>
                </a:lnTo>
                <a:lnTo>
                  <a:pt x="1416924" y="345993"/>
                </a:lnTo>
                <a:lnTo>
                  <a:pt x="1436146" y="343247"/>
                </a:lnTo>
                <a:lnTo>
                  <a:pt x="1436146" y="345993"/>
                </a:lnTo>
                <a:lnTo>
                  <a:pt x="1433400" y="345993"/>
                </a:lnTo>
                <a:lnTo>
                  <a:pt x="1433400" y="348739"/>
                </a:lnTo>
                <a:lnTo>
                  <a:pt x="1433400" y="351485"/>
                </a:lnTo>
                <a:lnTo>
                  <a:pt x="1436146" y="351485"/>
                </a:lnTo>
                <a:lnTo>
                  <a:pt x="1441637" y="348739"/>
                </a:lnTo>
                <a:lnTo>
                  <a:pt x="1447130" y="343247"/>
                </a:lnTo>
                <a:lnTo>
                  <a:pt x="1449877" y="343247"/>
                </a:lnTo>
                <a:lnTo>
                  <a:pt x="1455368" y="345993"/>
                </a:lnTo>
                <a:lnTo>
                  <a:pt x="1460859" y="345993"/>
                </a:lnTo>
                <a:lnTo>
                  <a:pt x="1460859" y="351485"/>
                </a:lnTo>
                <a:lnTo>
                  <a:pt x="1466353" y="351485"/>
                </a:lnTo>
                <a:lnTo>
                  <a:pt x="1480081" y="354231"/>
                </a:lnTo>
                <a:lnTo>
                  <a:pt x="1480081" y="348739"/>
                </a:lnTo>
                <a:lnTo>
                  <a:pt x="1485574" y="345993"/>
                </a:lnTo>
                <a:lnTo>
                  <a:pt x="1485574" y="348739"/>
                </a:lnTo>
                <a:lnTo>
                  <a:pt x="1482829" y="348739"/>
                </a:lnTo>
                <a:lnTo>
                  <a:pt x="1482829" y="351485"/>
                </a:lnTo>
                <a:lnTo>
                  <a:pt x="1491065" y="351485"/>
                </a:lnTo>
                <a:lnTo>
                  <a:pt x="1485574" y="337755"/>
                </a:lnTo>
                <a:lnTo>
                  <a:pt x="1499304" y="337755"/>
                </a:lnTo>
                <a:lnTo>
                  <a:pt x="1502050" y="340501"/>
                </a:lnTo>
                <a:lnTo>
                  <a:pt x="1504796" y="340501"/>
                </a:lnTo>
                <a:lnTo>
                  <a:pt x="1504796" y="337755"/>
                </a:lnTo>
                <a:lnTo>
                  <a:pt x="1507541" y="335009"/>
                </a:lnTo>
                <a:lnTo>
                  <a:pt x="1502050" y="335009"/>
                </a:lnTo>
                <a:lnTo>
                  <a:pt x="1499304" y="324025"/>
                </a:lnTo>
                <a:lnTo>
                  <a:pt x="1496557" y="321279"/>
                </a:lnTo>
                <a:lnTo>
                  <a:pt x="1493811" y="321279"/>
                </a:lnTo>
                <a:lnTo>
                  <a:pt x="1499304" y="313041"/>
                </a:lnTo>
                <a:lnTo>
                  <a:pt x="1502050" y="307549"/>
                </a:lnTo>
                <a:lnTo>
                  <a:pt x="1499304" y="307549"/>
                </a:lnTo>
                <a:lnTo>
                  <a:pt x="1496557" y="307549"/>
                </a:lnTo>
                <a:lnTo>
                  <a:pt x="1496557" y="310295"/>
                </a:lnTo>
                <a:lnTo>
                  <a:pt x="1491065" y="310295"/>
                </a:lnTo>
                <a:lnTo>
                  <a:pt x="1493811" y="307549"/>
                </a:lnTo>
                <a:lnTo>
                  <a:pt x="1491065" y="304803"/>
                </a:lnTo>
                <a:lnTo>
                  <a:pt x="1491065" y="302057"/>
                </a:lnTo>
                <a:lnTo>
                  <a:pt x="1491065" y="299311"/>
                </a:lnTo>
                <a:lnTo>
                  <a:pt x="1485574" y="304803"/>
                </a:lnTo>
                <a:lnTo>
                  <a:pt x="1482829" y="313041"/>
                </a:lnTo>
                <a:lnTo>
                  <a:pt x="1488320" y="315787"/>
                </a:lnTo>
                <a:lnTo>
                  <a:pt x="1493811" y="321279"/>
                </a:lnTo>
                <a:lnTo>
                  <a:pt x="1491065" y="321279"/>
                </a:lnTo>
                <a:lnTo>
                  <a:pt x="1488320" y="324025"/>
                </a:lnTo>
                <a:lnTo>
                  <a:pt x="1482829" y="321279"/>
                </a:lnTo>
                <a:lnTo>
                  <a:pt x="1477335" y="321279"/>
                </a:lnTo>
                <a:lnTo>
                  <a:pt x="1460859" y="321279"/>
                </a:lnTo>
                <a:lnTo>
                  <a:pt x="1460859" y="318533"/>
                </a:lnTo>
                <a:lnTo>
                  <a:pt x="1463606" y="313041"/>
                </a:lnTo>
                <a:lnTo>
                  <a:pt x="1469098" y="318533"/>
                </a:lnTo>
                <a:lnTo>
                  <a:pt x="1474589" y="318533"/>
                </a:lnTo>
                <a:lnTo>
                  <a:pt x="1477335" y="315787"/>
                </a:lnTo>
                <a:lnTo>
                  <a:pt x="1474589" y="310295"/>
                </a:lnTo>
                <a:lnTo>
                  <a:pt x="1471844" y="304803"/>
                </a:lnTo>
                <a:lnTo>
                  <a:pt x="1469098" y="304803"/>
                </a:lnTo>
                <a:lnTo>
                  <a:pt x="1463606" y="307549"/>
                </a:lnTo>
                <a:lnTo>
                  <a:pt x="1463606" y="310295"/>
                </a:lnTo>
                <a:lnTo>
                  <a:pt x="1460859" y="313041"/>
                </a:lnTo>
                <a:lnTo>
                  <a:pt x="1460859" y="304803"/>
                </a:lnTo>
                <a:lnTo>
                  <a:pt x="1458113" y="302057"/>
                </a:lnTo>
                <a:lnTo>
                  <a:pt x="1452622" y="299311"/>
                </a:lnTo>
                <a:lnTo>
                  <a:pt x="1447130" y="299311"/>
                </a:lnTo>
                <a:lnTo>
                  <a:pt x="1447130" y="302057"/>
                </a:lnTo>
                <a:lnTo>
                  <a:pt x="1447130" y="304803"/>
                </a:lnTo>
                <a:lnTo>
                  <a:pt x="1444383" y="307549"/>
                </a:lnTo>
                <a:lnTo>
                  <a:pt x="1444383" y="310295"/>
                </a:lnTo>
                <a:lnTo>
                  <a:pt x="1449877" y="310295"/>
                </a:lnTo>
                <a:lnTo>
                  <a:pt x="1452622" y="310295"/>
                </a:lnTo>
                <a:lnTo>
                  <a:pt x="1455368" y="313041"/>
                </a:lnTo>
                <a:lnTo>
                  <a:pt x="1452622" y="313041"/>
                </a:lnTo>
                <a:lnTo>
                  <a:pt x="1447130" y="313041"/>
                </a:lnTo>
                <a:lnTo>
                  <a:pt x="1444383" y="313041"/>
                </a:lnTo>
                <a:lnTo>
                  <a:pt x="1441637" y="315787"/>
                </a:lnTo>
                <a:lnTo>
                  <a:pt x="1441637" y="318533"/>
                </a:lnTo>
                <a:lnTo>
                  <a:pt x="1444383" y="318533"/>
                </a:lnTo>
                <a:lnTo>
                  <a:pt x="1444383" y="321279"/>
                </a:lnTo>
                <a:lnTo>
                  <a:pt x="1441637" y="321279"/>
                </a:lnTo>
                <a:lnTo>
                  <a:pt x="1438891" y="321279"/>
                </a:lnTo>
                <a:lnTo>
                  <a:pt x="1438891" y="324025"/>
                </a:lnTo>
                <a:lnTo>
                  <a:pt x="1436146" y="324025"/>
                </a:lnTo>
                <a:lnTo>
                  <a:pt x="1433400" y="315787"/>
                </a:lnTo>
                <a:lnTo>
                  <a:pt x="1433400" y="313041"/>
                </a:lnTo>
                <a:lnTo>
                  <a:pt x="1436146" y="310295"/>
                </a:lnTo>
                <a:lnTo>
                  <a:pt x="1430655" y="307549"/>
                </a:lnTo>
                <a:lnTo>
                  <a:pt x="1427907" y="304803"/>
                </a:lnTo>
                <a:lnTo>
                  <a:pt x="1427907" y="299311"/>
                </a:lnTo>
                <a:lnTo>
                  <a:pt x="1496557" y="293819"/>
                </a:lnTo>
                <a:lnTo>
                  <a:pt x="1496557" y="299311"/>
                </a:lnTo>
                <a:lnTo>
                  <a:pt x="1507541" y="304803"/>
                </a:lnTo>
                <a:lnTo>
                  <a:pt x="1507541" y="299311"/>
                </a:lnTo>
                <a:lnTo>
                  <a:pt x="1510287" y="299311"/>
                </a:lnTo>
                <a:lnTo>
                  <a:pt x="1510287" y="293819"/>
                </a:lnTo>
                <a:lnTo>
                  <a:pt x="1507541" y="291073"/>
                </a:lnTo>
                <a:lnTo>
                  <a:pt x="1515779" y="291073"/>
                </a:lnTo>
                <a:lnTo>
                  <a:pt x="1513033" y="296565"/>
                </a:lnTo>
                <a:lnTo>
                  <a:pt x="1524017" y="296565"/>
                </a:lnTo>
                <a:lnTo>
                  <a:pt x="1521272" y="291073"/>
                </a:lnTo>
                <a:lnTo>
                  <a:pt x="1529509" y="291073"/>
                </a:lnTo>
                <a:lnTo>
                  <a:pt x="1535002" y="293819"/>
                </a:lnTo>
                <a:lnTo>
                  <a:pt x="1532255" y="288328"/>
                </a:lnTo>
                <a:lnTo>
                  <a:pt x="1548731" y="288328"/>
                </a:lnTo>
                <a:lnTo>
                  <a:pt x="1554223" y="291073"/>
                </a:lnTo>
                <a:lnTo>
                  <a:pt x="1556969" y="291073"/>
                </a:lnTo>
                <a:lnTo>
                  <a:pt x="1559715" y="288328"/>
                </a:lnTo>
                <a:lnTo>
                  <a:pt x="1559715" y="285582"/>
                </a:lnTo>
                <a:lnTo>
                  <a:pt x="1790377" y="263614"/>
                </a:lnTo>
                <a:lnTo>
                  <a:pt x="1795869" y="263614"/>
                </a:lnTo>
                <a:lnTo>
                  <a:pt x="1798615" y="260868"/>
                </a:lnTo>
                <a:lnTo>
                  <a:pt x="1867265" y="255376"/>
                </a:lnTo>
                <a:lnTo>
                  <a:pt x="1872756" y="260868"/>
                </a:lnTo>
                <a:lnTo>
                  <a:pt x="1880995" y="266360"/>
                </a:lnTo>
                <a:lnTo>
                  <a:pt x="1889232" y="269106"/>
                </a:lnTo>
                <a:lnTo>
                  <a:pt x="1900217" y="271852"/>
                </a:lnTo>
                <a:lnTo>
                  <a:pt x="1905708" y="269106"/>
                </a:lnTo>
                <a:lnTo>
                  <a:pt x="1913947" y="266360"/>
                </a:lnTo>
                <a:lnTo>
                  <a:pt x="1922184" y="263614"/>
                </a:lnTo>
                <a:lnTo>
                  <a:pt x="1930422" y="258122"/>
                </a:lnTo>
                <a:lnTo>
                  <a:pt x="1930422" y="252630"/>
                </a:lnTo>
                <a:lnTo>
                  <a:pt x="1930422" y="247138"/>
                </a:lnTo>
                <a:lnTo>
                  <a:pt x="2073213" y="233408"/>
                </a:lnTo>
                <a:lnTo>
                  <a:pt x="2075959" y="233408"/>
                </a:lnTo>
                <a:lnTo>
                  <a:pt x="2378014" y="203202"/>
                </a:lnTo>
                <a:lnTo>
                  <a:pt x="2378015" y="203202"/>
                </a:lnTo>
                <a:lnTo>
                  <a:pt x="2378019" y="203202"/>
                </a:lnTo>
                <a:lnTo>
                  <a:pt x="3174349" y="123569"/>
                </a:lnTo>
                <a:close/>
                <a:moveTo>
                  <a:pt x="3352837" y="98855"/>
                </a:moveTo>
                <a:lnTo>
                  <a:pt x="3358329" y="101601"/>
                </a:lnTo>
                <a:lnTo>
                  <a:pt x="3358329" y="98855"/>
                </a:lnTo>
                <a:lnTo>
                  <a:pt x="3361075" y="101601"/>
                </a:lnTo>
                <a:lnTo>
                  <a:pt x="3350091" y="107093"/>
                </a:lnTo>
                <a:lnTo>
                  <a:pt x="3355583" y="112585"/>
                </a:lnTo>
                <a:lnTo>
                  <a:pt x="3358329" y="118077"/>
                </a:lnTo>
                <a:lnTo>
                  <a:pt x="3355583" y="118077"/>
                </a:lnTo>
                <a:lnTo>
                  <a:pt x="3355583" y="120823"/>
                </a:lnTo>
                <a:lnTo>
                  <a:pt x="3352837" y="123569"/>
                </a:lnTo>
                <a:lnTo>
                  <a:pt x="3350091" y="115331"/>
                </a:lnTo>
                <a:lnTo>
                  <a:pt x="3347345" y="115331"/>
                </a:lnTo>
                <a:lnTo>
                  <a:pt x="3347345" y="118077"/>
                </a:lnTo>
                <a:lnTo>
                  <a:pt x="3347345" y="120823"/>
                </a:lnTo>
                <a:lnTo>
                  <a:pt x="3344599" y="120823"/>
                </a:lnTo>
                <a:lnTo>
                  <a:pt x="3339107" y="115331"/>
                </a:lnTo>
                <a:lnTo>
                  <a:pt x="3339107" y="109839"/>
                </a:lnTo>
                <a:lnTo>
                  <a:pt x="3341853" y="107093"/>
                </a:lnTo>
                <a:lnTo>
                  <a:pt x="3344599" y="112585"/>
                </a:lnTo>
                <a:lnTo>
                  <a:pt x="3347345" y="112585"/>
                </a:lnTo>
                <a:lnTo>
                  <a:pt x="3347345" y="107093"/>
                </a:lnTo>
                <a:lnTo>
                  <a:pt x="3350091" y="104347"/>
                </a:lnTo>
                <a:lnTo>
                  <a:pt x="3352837" y="104347"/>
                </a:lnTo>
                <a:lnTo>
                  <a:pt x="3352837" y="98855"/>
                </a:lnTo>
                <a:close/>
                <a:moveTo>
                  <a:pt x="3374805" y="93363"/>
                </a:moveTo>
                <a:lnTo>
                  <a:pt x="3377551" y="98855"/>
                </a:lnTo>
                <a:lnTo>
                  <a:pt x="3372059" y="101601"/>
                </a:lnTo>
                <a:lnTo>
                  <a:pt x="3372059" y="96109"/>
                </a:lnTo>
                <a:lnTo>
                  <a:pt x="3374805" y="93363"/>
                </a:lnTo>
                <a:close/>
                <a:moveTo>
                  <a:pt x="3372059" y="79633"/>
                </a:moveTo>
                <a:lnTo>
                  <a:pt x="3374805" y="87871"/>
                </a:lnTo>
                <a:lnTo>
                  <a:pt x="3369313" y="90617"/>
                </a:lnTo>
                <a:lnTo>
                  <a:pt x="3366567" y="82379"/>
                </a:lnTo>
                <a:lnTo>
                  <a:pt x="3372059" y="79633"/>
                </a:lnTo>
                <a:close/>
                <a:moveTo>
                  <a:pt x="3377551" y="76887"/>
                </a:moveTo>
                <a:lnTo>
                  <a:pt x="3380297" y="76887"/>
                </a:lnTo>
                <a:lnTo>
                  <a:pt x="3383043" y="76887"/>
                </a:lnTo>
                <a:lnTo>
                  <a:pt x="3388535" y="76887"/>
                </a:lnTo>
                <a:lnTo>
                  <a:pt x="3388535" y="79633"/>
                </a:lnTo>
                <a:lnTo>
                  <a:pt x="3391281" y="82379"/>
                </a:lnTo>
                <a:lnTo>
                  <a:pt x="3399519" y="79633"/>
                </a:lnTo>
                <a:lnTo>
                  <a:pt x="3402265" y="79633"/>
                </a:lnTo>
                <a:lnTo>
                  <a:pt x="3405011" y="85125"/>
                </a:lnTo>
                <a:lnTo>
                  <a:pt x="3396773" y="87871"/>
                </a:lnTo>
                <a:lnTo>
                  <a:pt x="3394027" y="90617"/>
                </a:lnTo>
                <a:lnTo>
                  <a:pt x="3391281" y="85125"/>
                </a:lnTo>
                <a:lnTo>
                  <a:pt x="3385789" y="82379"/>
                </a:lnTo>
                <a:lnTo>
                  <a:pt x="3377551" y="76887"/>
                </a:lnTo>
                <a:close/>
                <a:moveTo>
                  <a:pt x="3888303" y="54919"/>
                </a:moveTo>
                <a:lnTo>
                  <a:pt x="3888303" y="57665"/>
                </a:lnTo>
                <a:lnTo>
                  <a:pt x="3882811" y="57665"/>
                </a:lnTo>
                <a:lnTo>
                  <a:pt x="3888303" y="54919"/>
                </a:lnTo>
                <a:close/>
                <a:moveTo>
                  <a:pt x="3915763" y="52173"/>
                </a:moveTo>
                <a:lnTo>
                  <a:pt x="3918509" y="52173"/>
                </a:lnTo>
                <a:lnTo>
                  <a:pt x="3913017" y="54919"/>
                </a:lnTo>
                <a:lnTo>
                  <a:pt x="3915763" y="52173"/>
                </a:lnTo>
                <a:close/>
                <a:moveTo>
                  <a:pt x="3929492" y="43936"/>
                </a:moveTo>
                <a:lnTo>
                  <a:pt x="3934984" y="49427"/>
                </a:lnTo>
                <a:lnTo>
                  <a:pt x="3940476" y="49427"/>
                </a:lnTo>
                <a:lnTo>
                  <a:pt x="3934984" y="43936"/>
                </a:lnTo>
                <a:lnTo>
                  <a:pt x="3929492" y="43936"/>
                </a:lnTo>
                <a:close/>
                <a:moveTo>
                  <a:pt x="3805923" y="43936"/>
                </a:moveTo>
                <a:lnTo>
                  <a:pt x="3811415" y="49427"/>
                </a:lnTo>
                <a:lnTo>
                  <a:pt x="3805923" y="54919"/>
                </a:lnTo>
                <a:lnTo>
                  <a:pt x="3805923" y="63157"/>
                </a:lnTo>
                <a:lnTo>
                  <a:pt x="3811415" y="63157"/>
                </a:lnTo>
                <a:lnTo>
                  <a:pt x="3808669" y="65903"/>
                </a:lnTo>
                <a:lnTo>
                  <a:pt x="3808669" y="68649"/>
                </a:lnTo>
                <a:lnTo>
                  <a:pt x="3794940" y="68649"/>
                </a:lnTo>
                <a:lnTo>
                  <a:pt x="3792194" y="68649"/>
                </a:lnTo>
                <a:lnTo>
                  <a:pt x="3789448" y="71395"/>
                </a:lnTo>
                <a:lnTo>
                  <a:pt x="3767480" y="74141"/>
                </a:lnTo>
                <a:lnTo>
                  <a:pt x="3764734" y="65903"/>
                </a:lnTo>
                <a:lnTo>
                  <a:pt x="3753750" y="68649"/>
                </a:lnTo>
                <a:lnTo>
                  <a:pt x="3756496" y="74141"/>
                </a:lnTo>
                <a:lnTo>
                  <a:pt x="3753750" y="74141"/>
                </a:lnTo>
                <a:lnTo>
                  <a:pt x="3712560" y="79633"/>
                </a:lnTo>
                <a:lnTo>
                  <a:pt x="3734528" y="49427"/>
                </a:lnTo>
                <a:lnTo>
                  <a:pt x="3805923" y="43936"/>
                </a:lnTo>
                <a:close/>
                <a:moveTo>
                  <a:pt x="3907525" y="32952"/>
                </a:moveTo>
                <a:lnTo>
                  <a:pt x="3915763" y="32952"/>
                </a:lnTo>
                <a:lnTo>
                  <a:pt x="3907525" y="43936"/>
                </a:lnTo>
                <a:lnTo>
                  <a:pt x="3907525" y="49427"/>
                </a:lnTo>
                <a:lnTo>
                  <a:pt x="3910271" y="54919"/>
                </a:lnTo>
                <a:lnTo>
                  <a:pt x="3904779" y="54919"/>
                </a:lnTo>
                <a:lnTo>
                  <a:pt x="3899287" y="43936"/>
                </a:lnTo>
                <a:lnTo>
                  <a:pt x="3899287" y="38444"/>
                </a:lnTo>
                <a:lnTo>
                  <a:pt x="3888303" y="35698"/>
                </a:lnTo>
                <a:lnTo>
                  <a:pt x="3899287" y="35698"/>
                </a:lnTo>
                <a:lnTo>
                  <a:pt x="3907525" y="32952"/>
                </a:lnTo>
                <a:close/>
                <a:moveTo>
                  <a:pt x="4076085" y="31896"/>
                </a:moveTo>
                <a:lnTo>
                  <a:pt x="4075029" y="32952"/>
                </a:lnTo>
                <a:lnTo>
                  <a:pt x="4074222" y="32144"/>
                </a:lnTo>
                <a:lnTo>
                  <a:pt x="4076085" y="31896"/>
                </a:lnTo>
                <a:close/>
                <a:moveTo>
                  <a:pt x="3945968" y="30206"/>
                </a:moveTo>
                <a:lnTo>
                  <a:pt x="3948714" y="32952"/>
                </a:lnTo>
                <a:lnTo>
                  <a:pt x="3954206" y="32952"/>
                </a:lnTo>
                <a:lnTo>
                  <a:pt x="3956952" y="30206"/>
                </a:lnTo>
                <a:lnTo>
                  <a:pt x="3967936" y="30206"/>
                </a:lnTo>
                <a:lnTo>
                  <a:pt x="3962444" y="38444"/>
                </a:lnTo>
                <a:lnTo>
                  <a:pt x="3956952" y="46681"/>
                </a:lnTo>
                <a:lnTo>
                  <a:pt x="3954206" y="46681"/>
                </a:lnTo>
                <a:lnTo>
                  <a:pt x="3951460" y="46681"/>
                </a:lnTo>
                <a:lnTo>
                  <a:pt x="3948714" y="49427"/>
                </a:lnTo>
                <a:lnTo>
                  <a:pt x="3924000" y="52173"/>
                </a:lnTo>
                <a:lnTo>
                  <a:pt x="3924000" y="41190"/>
                </a:lnTo>
                <a:lnTo>
                  <a:pt x="3924000" y="38444"/>
                </a:lnTo>
                <a:lnTo>
                  <a:pt x="3918509" y="32952"/>
                </a:lnTo>
                <a:lnTo>
                  <a:pt x="3945968" y="30206"/>
                </a:lnTo>
                <a:close/>
                <a:moveTo>
                  <a:pt x="4146425" y="13730"/>
                </a:moveTo>
                <a:lnTo>
                  <a:pt x="4149171" y="21968"/>
                </a:lnTo>
                <a:lnTo>
                  <a:pt x="4094251" y="30206"/>
                </a:lnTo>
                <a:lnTo>
                  <a:pt x="4094251" y="27460"/>
                </a:lnTo>
                <a:lnTo>
                  <a:pt x="4088759" y="27460"/>
                </a:lnTo>
                <a:lnTo>
                  <a:pt x="4088759" y="30206"/>
                </a:lnTo>
                <a:lnTo>
                  <a:pt x="4076085" y="31896"/>
                </a:lnTo>
                <a:lnTo>
                  <a:pt x="4077775" y="30206"/>
                </a:lnTo>
                <a:lnTo>
                  <a:pt x="4075029" y="30206"/>
                </a:lnTo>
                <a:lnTo>
                  <a:pt x="4077775" y="27460"/>
                </a:lnTo>
                <a:lnTo>
                  <a:pt x="4075029" y="27460"/>
                </a:lnTo>
                <a:lnTo>
                  <a:pt x="4075029" y="24714"/>
                </a:lnTo>
                <a:lnTo>
                  <a:pt x="4072283" y="24714"/>
                </a:lnTo>
                <a:lnTo>
                  <a:pt x="4072283" y="27460"/>
                </a:lnTo>
                <a:lnTo>
                  <a:pt x="4069537" y="27460"/>
                </a:lnTo>
                <a:lnTo>
                  <a:pt x="4072283" y="30206"/>
                </a:lnTo>
                <a:lnTo>
                  <a:pt x="4074222" y="32144"/>
                </a:lnTo>
                <a:lnTo>
                  <a:pt x="4006380" y="41190"/>
                </a:lnTo>
                <a:lnTo>
                  <a:pt x="4003634" y="38444"/>
                </a:lnTo>
                <a:lnTo>
                  <a:pt x="4003634" y="41190"/>
                </a:lnTo>
                <a:lnTo>
                  <a:pt x="3989904" y="43936"/>
                </a:lnTo>
                <a:lnTo>
                  <a:pt x="3981666" y="38444"/>
                </a:lnTo>
                <a:lnTo>
                  <a:pt x="3976174" y="35698"/>
                </a:lnTo>
                <a:lnTo>
                  <a:pt x="3970682" y="35698"/>
                </a:lnTo>
                <a:lnTo>
                  <a:pt x="3970682" y="30206"/>
                </a:lnTo>
                <a:lnTo>
                  <a:pt x="4146425" y="13730"/>
                </a:lnTo>
                <a:close/>
                <a:moveTo>
                  <a:pt x="4228804" y="8369"/>
                </a:moveTo>
                <a:lnTo>
                  <a:pt x="4228804" y="10984"/>
                </a:lnTo>
                <a:lnTo>
                  <a:pt x="4231550" y="13730"/>
                </a:lnTo>
                <a:lnTo>
                  <a:pt x="4223312" y="13730"/>
                </a:lnTo>
                <a:lnTo>
                  <a:pt x="4217820" y="13730"/>
                </a:lnTo>
                <a:lnTo>
                  <a:pt x="4176630" y="19222"/>
                </a:lnTo>
                <a:lnTo>
                  <a:pt x="4173884" y="10984"/>
                </a:lnTo>
                <a:lnTo>
                  <a:pt x="4228804" y="8369"/>
                </a:lnTo>
                <a:close/>
                <a:moveTo>
                  <a:pt x="4228804" y="8238"/>
                </a:moveTo>
                <a:lnTo>
                  <a:pt x="4231550" y="8238"/>
                </a:lnTo>
                <a:lnTo>
                  <a:pt x="4228804" y="8369"/>
                </a:lnTo>
                <a:lnTo>
                  <a:pt x="4228804" y="8238"/>
                </a:lnTo>
                <a:close/>
                <a:moveTo>
                  <a:pt x="4278232" y="2746"/>
                </a:moveTo>
                <a:lnTo>
                  <a:pt x="4280978" y="2746"/>
                </a:lnTo>
                <a:lnTo>
                  <a:pt x="4280978" y="5492"/>
                </a:lnTo>
                <a:lnTo>
                  <a:pt x="4278232" y="5492"/>
                </a:lnTo>
                <a:lnTo>
                  <a:pt x="4278232" y="2746"/>
                </a:lnTo>
                <a:close/>
                <a:moveTo>
                  <a:pt x="4272740" y="2746"/>
                </a:moveTo>
                <a:lnTo>
                  <a:pt x="4267248" y="5492"/>
                </a:lnTo>
                <a:lnTo>
                  <a:pt x="4261756" y="8238"/>
                </a:lnTo>
                <a:lnTo>
                  <a:pt x="4264502" y="8238"/>
                </a:lnTo>
                <a:lnTo>
                  <a:pt x="4237042" y="10984"/>
                </a:lnTo>
                <a:lnTo>
                  <a:pt x="4237042" y="8238"/>
                </a:lnTo>
                <a:lnTo>
                  <a:pt x="4234296" y="8238"/>
                </a:lnTo>
                <a:lnTo>
                  <a:pt x="4253518" y="5492"/>
                </a:lnTo>
                <a:lnTo>
                  <a:pt x="4256264" y="8238"/>
                </a:lnTo>
                <a:lnTo>
                  <a:pt x="4256264" y="5492"/>
                </a:lnTo>
                <a:lnTo>
                  <a:pt x="4272740" y="2746"/>
                </a:lnTo>
                <a:close/>
                <a:moveTo>
                  <a:pt x="4330405" y="0"/>
                </a:moveTo>
                <a:lnTo>
                  <a:pt x="4286470" y="5492"/>
                </a:lnTo>
                <a:lnTo>
                  <a:pt x="4286470" y="2746"/>
                </a:lnTo>
                <a:lnTo>
                  <a:pt x="4291962" y="2746"/>
                </a:lnTo>
                <a:lnTo>
                  <a:pt x="4300199" y="2746"/>
                </a:lnTo>
                <a:lnTo>
                  <a:pt x="4330405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文本框 5"/>
          <p:cNvSpPr>
            <a:spLocks noChangeArrowheads="1"/>
          </p:cNvSpPr>
          <p:nvPr/>
        </p:nvSpPr>
        <p:spPr bwMode="auto">
          <a:xfrm rot="-336392">
            <a:off x="4335366" y="2040285"/>
            <a:ext cx="395128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en-US" altLang="zh-CN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Chapter</a:t>
            </a:r>
            <a:r>
              <a:rPr lang="zh-CN" altLang="en-US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 </a:t>
            </a:r>
            <a:r>
              <a:rPr lang="en-US" altLang="zh-CN" sz="11500" dirty="0" smtClean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3</a:t>
            </a:r>
            <a:endParaRPr lang="zh-CN" altLang="en-US" sz="5400" dirty="0">
              <a:solidFill>
                <a:srgbClr val="000000"/>
              </a:solidFill>
              <a:latin typeface="Bernard MT Condensed" pitchFamily="18" charset="0"/>
              <a:ea typeface="华文隶书" pitchFamily="2" charset="-122"/>
              <a:sym typeface="Bernard MT Condensed" pitchFamily="18" charset="0"/>
            </a:endParaRPr>
          </a:p>
        </p:txBody>
      </p:sp>
      <p:sp>
        <p:nvSpPr>
          <p:cNvPr id="34" name="文本框 6"/>
          <p:cNvSpPr>
            <a:spLocks noChangeArrowheads="1"/>
          </p:cNvSpPr>
          <p:nvPr/>
        </p:nvSpPr>
        <p:spPr bwMode="auto">
          <a:xfrm rot="-372891">
            <a:off x="7229370" y="2114952"/>
            <a:ext cx="2284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您的内容请写在这里您的内容请写在这里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8879469" y="1"/>
            <a:ext cx="3310944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bldLvl="0" autoUpdateAnimBg="0"/>
      <p:bldP spid="34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 dirty="0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grpSp>
        <p:nvGrpSpPr>
          <p:cNvPr id="23" name="Group 63"/>
          <p:cNvGrpSpPr>
            <a:grpSpLocks/>
          </p:cNvGrpSpPr>
          <p:nvPr/>
        </p:nvGrpSpPr>
        <p:grpSpPr bwMode="auto">
          <a:xfrm>
            <a:off x="923925" y="1365250"/>
            <a:ext cx="9725025" cy="4314825"/>
            <a:chOff x="0" y="0"/>
            <a:chExt cx="4896" cy="2172"/>
          </a:xfrm>
          <a:solidFill>
            <a:srgbClr val="FF0000"/>
          </a:solidFill>
        </p:grpSpPr>
        <p:sp>
          <p:nvSpPr>
            <p:cNvPr id="24" name="未知"/>
            <p:cNvSpPr>
              <a:spLocks noChangeArrowheads="1"/>
            </p:cNvSpPr>
            <p:nvPr/>
          </p:nvSpPr>
          <p:spPr bwMode="auto">
            <a:xfrm>
              <a:off x="115" y="0"/>
              <a:ext cx="2842" cy="1250"/>
            </a:xfrm>
            <a:custGeom>
              <a:avLst/>
              <a:gdLst>
                <a:gd name="T0" fmla="*/ 348 w 2842"/>
                <a:gd name="T1" fmla="*/ 356 h 1250"/>
                <a:gd name="T2" fmla="*/ 379 w 2842"/>
                <a:gd name="T3" fmla="*/ 272 h 1250"/>
                <a:gd name="T4" fmla="*/ 483 w 2842"/>
                <a:gd name="T5" fmla="*/ 306 h 1250"/>
                <a:gd name="T6" fmla="*/ 415 w 2842"/>
                <a:gd name="T7" fmla="*/ 384 h 1250"/>
                <a:gd name="T8" fmla="*/ 250 w 2842"/>
                <a:gd name="T9" fmla="*/ 348 h 1250"/>
                <a:gd name="T10" fmla="*/ 117 w 2842"/>
                <a:gd name="T11" fmla="*/ 524 h 1250"/>
                <a:gd name="T12" fmla="*/ 13 w 2842"/>
                <a:gd name="T13" fmla="*/ 659 h 1250"/>
                <a:gd name="T14" fmla="*/ 160 w 2842"/>
                <a:gd name="T15" fmla="*/ 602 h 1250"/>
                <a:gd name="T16" fmla="*/ 286 w 2842"/>
                <a:gd name="T17" fmla="*/ 558 h 1250"/>
                <a:gd name="T18" fmla="*/ 385 w 2842"/>
                <a:gd name="T19" fmla="*/ 632 h 1250"/>
                <a:gd name="T20" fmla="*/ 353 w 2842"/>
                <a:gd name="T21" fmla="*/ 540 h 1250"/>
                <a:gd name="T22" fmla="*/ 453 w 2842"/>
                <a:gd name="T23" fmla="*/ 654 h 1250"/>
                <a:gd name="T24" fmla="*/ 513 w 2842"/>
                <a:gd name="T25" fmla="*/ 614 h 1250"/>
                <a:gd name="T26" fmla="*/ 601 w 2842"/>
                <a:gd name="T27" fmla="*/ 687 h 1250"/>
                <a:gd name="T28" fmla="*/ 622 w 2842"/>
                <a:gd name="T29" fmla="*/ 759 h 1250"/>
                <a:gd name="T30" fmla="*/ 696 w 2842"/>
                <a:gd name="T31" fmla="*/ 890 h 1250"/>
                <a:gd name="T32" fmla="*/ 821 w 2842"/>
                <a:gd name="T33" fmla="*/ 1044 h 1250"/>
                <a:gd name="T34" fmla="*/ 967 w 2842"/>
                <a:gd name="T35" fmla="*/ 879 h 1250"/>
                <a:gd name="T36" fmla="*/ 849 w 2842"/>
                <a:gd name="T37" fmla="*/ 836 h 1250"/>
                <a:gd name="T38" fmla="*/ 957 w 2842"/>
                <a:gd name="T39" fmla="*/ 848 h 1250"/>
                <a:gd name="T40" fmla="*/ 1174 w 2842"/>
                <a:gd name="T41" fmla="*/ 939 h 1250"/>
                <a:gd name="T42" fmla="*/ 1266 w 2842"/>
                <a:gd name="T43" fmla="*/ 1136 h 1250"/>
                <a:gd name="T44" fmla="*/ 1309 w 2842"/>
                <a:gd name="T45" fmla="*/ 999 h 1250"/>
                <a:gd name="T46" fmla="*/ 1485 w 2842"/>
                <a:gd name="T47" fmla="*/ 972 h 1250"/>
                <a:gd name="T48" fmla="*/ 1557 w 2842"/>
                <a:gd name="T49" fmla="*/ 1156 h 1250"/>
                <a:gd name="T50" fmla="*/ 1624 w 2842"/>
                <a:gd name="T51" fmla="*/ 1103 h 1250"/>
                <a:gd name="T52" fmla="*/ 1668 w 2842"/>
                <a:gd name="T53" fmla="*/ 920 h 1250"/>
                <a:gd name="T54" fmla="*/ 1737 w 2842"/>
                <a:gd name="T55" fmla="*/ 908 h 1250"/>
                <a:gd name="T56" fmla="*/ 1861 w 2842"/>
                <a:gd name="T57" fmla="*/ 794 h 1250"/>
                <a:gd name="T58" fmla="*/ 1882 w 2842"/>
                <a:gd name="T59" fmla="*/ 662 h 1250"/>
                <a:gd name="T60" fmla="*/ 1867 w 2842"/>
                <a:gd name="T61" fmla="*/ 602 h 1250"/>
                <a:gd name="T62" fmla="*/ 1911 w 2842"/>
                <a:gd name="T63" fmla="*/ 653 h 1250"/>
                <a:gd name="T64" fmla="*/ 1959 w 2842"/>
                <a:gd name="T65" fmla="*/ 624 h 1250"/>
                <a:gd name="T66" fmla="*/ 2125 w 2842"/>
                <a:gd name="T67" fmla="*/ 480 h 1250"/>
                <a:gd name="T68" fmla="*/ 2116 w 2842"/>
                <a:gd name="T69" fmla="*/ 335 h 1250"/>
                <a:gd name="T70" fmla="*/ 2350 w 2842"/>
                <a:gd name="T71" fmla="*/ 282 h 1250"/>
                <a:gd name="T72" fmla="*/ 2421 w 2842"/>
                <a:gd name="T73" fmla="*/ 300 h 1250"/>
                <a:gd name="T74" fmla="*/ 2424 w 2842"/>
                <a:gd name="T75" fmla="*/ 386 h 1250"/>
                <a:gd name="T76" fmla="*/ 2569 w 2842"/>
                <a:gd name="T77" fmla="*/ 300 h 1250"/>
                <a:gd name="T78" fmla="*/ 2730 w 2842"/>
                <a:gd name="T79" fmla="*/ 210 h 1250"/>
                <a:gd name="T80" fmla="*/ 2788 w 2842"/>
                <a:gd name="T81" fmla="*/ 185 h 1250"/>
                <a:gd name="T82" fmla="*/ 2581 w 2842"/>
                <a:gd name="T83" fmla="*/ 123 h 1250"/>
                <a:gd name="T84" fmla="*/ 2412 w 2842"/>
                <a:gd name="T85" fmla="*/ 119 h 1250"/>
                <a:gd name="T86" fmla="*/ 2167 w 2842"/>
                <a:gd name="T87" fmla="*/ 35 h 1250"/>
                <a:gd name="T88" fmla="*/ 2094 w 2842"/>
                <a:gd name="T89" fmla="*/ 101 h 1250"/>
                <a:gd name="T90" fmla="*/ 1848 w 2842"/>
                <a:gd name="T91" fmla="*/ 78 h 1250"/>
                <a:gd name="T92" fmla="*/ 1660 w 2842"/>
                <a:gd name="T93" fmla="*/ 29 h 1250"/>
                <a:gd name="T94" fmla="*/ 1366 w 2842"/>
                <a:gd name="T95" fmla="*/ 65 h 1250"/>
                <a:gd name="T96" fmla="*/ 1203 w 2842"/>
                <a:gd name="T97" fmla="*/ 93 h 1250"/>
                <a:gd name="T98" fmla="*/ 1090 w 2842"/>
                <a:gd name="T99" fmla="*/ 111 h 1250"/>
                <a:gd name="T100" fmla="*/ 1044 w 2842"/>
                <a:gd name="T101" fmla="*/ 113 h 1250"/>
                <a:gd name="T102" fmla="*/ 913 w 2842"/>
                <a:gd name="T103" fmla="*/ 156 h 1250"/>
                <a:gd name="T104" fmla="*/ 720 w 2842"/>
                <a:gd name="T105" fmla="*/ 194 h 1250"/>
                <a:gd name="T106" fmla="*/ 669 w 2842"/>
                <a:gd name="T107" fmla="*/ 188 h 1250"/>
                <a:gd name="T108" fmla="*/ 501 w 2842"/>
                <a:gd name="T109" fmla="*/ 105 h 1250"/>
                <a:gd name="T110" fmla="*/ 289 w 2842"/>
                <a:gd name="T111" fmla="*/ 198 h 1250"/>
                <a:gd name="T112" fmla="*/ 222 w 2842"/>
                <a:gd name="T113" fmla="*/ 248 h 1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42"/>
                <a:gd name="T172" fmla="*/ 0 h 1250"/>
                <a:gd name="T173" fmla="*/ 2842 w 2842"/>
                <a:gd name="T174" fmla="*/ 1250 h 1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42" h="1250">
                  <a:moveTo>
                    <a:pt x="208" y="275"/>
                  </a:moveTo>
                  <a:cubicBezTo>
                    <a:pt x="213" y="291"/>
                    <a:pt x="212" y="310"/>
                    <a:pt x="228" y="315"/>
                  </a:cubicBezTo>
                  <a:cubicBezTo>
                    <a:pt x="235" y="336"/>
                    <a:pt x="253" y="320"/>
                    <a:pt x="273" y="316"/>
                  </a:cubicBezTo>
                  <a:cubicBezTo>
                    <a:pt x="284" y="300"/>
                    <a:pt x="284" y="301"/>
                    <a:pt x="301" y="312"/>
                  </a:cubicBezTo>
                  <a:cubicBezTo>
                    <a:pt x="308" y="315"/>
                    <a:pt x="301" y="331"/>
                    <a:pt x="304" y="336"/>
                  </a:cubicBezTo>
                  <a:cubicBezTo>
                    <a:pt x="307" y="341"/>
                    <a:pt x="319" y="340"/>
                    <a:pt x="322" y="345"/>
                  </a:cubicBezTo>
                  <a:cubicBezTo>
                    <a:pt x="325" y="350"/>
                    <a:pt x="321" y="366"/>
                    <a:pt x="325" y="368"/>
                  </a:cubicBezTo>
                  <a:cubicBezTo>
                    <a:pt x="336" y="367"/>
                    <a:pt x="339" y="362"/>
                    <a:pt x="348" y="356"/>
                  </a:cubicBezTo>
                  <a:cubicBezTo>
                    <a:pt x="354" y="353"/>
                    <a:pt x="362" y="360"/>
                    <a:pt x="366" y="359"/>
                  </a:cubicBezTo>
                  <a:cubicBezTo>
                    <a:pt x="370" y="358"/>
                    <a:pt x="367" y="352"/>
                    <a:pt x="370" y="347"/>
                  </a:cubicBezTo>
                  <a:cubicBezTo>
                    <a:pt x="376" y="339"/>
                    <a:pt x="385" y="328"/>
                    <a:pt x="385" y="328"/>
                  </a:cubicBezTo>
                  <a:cubicBezTo>
                    <a:pt x="390" y="324"/>
                    <a:pt x="381" y="318"/>
                    <a:pt x="384" y="314"/>
                  </a:cubicBezTo>
                  <a:cubicBezTo>
                    <a:pt x="387" y="310"/>
                    <a:pt x="402" y="308"/>
                    <a:pt x="405" y="303"/>
                  </a:cubicBezTo>
                  <a:cubicBezTo>
                    <a:pt x="408" y="298"/>
                    <a:pt x="408" y="288"/>
                    <a:pt x="405" y="285"/>
                  </a:cubicBezTo>
                  <a:cubicBezTo>
                    <a:pt x="402" y="282"/>
                    <a:pt x="391" y="290"/>
                    <a:pt x="387" y="288"/>
                  </a:cubicBezTo>
                  <a:cubicBezTo>
                    <a:pt x="383" y="281"/>
                    <a:pt x="379" y="272"/>
                    <a:pt x="379" y="272"/>
                  </a:cubicBezTo>
                  <a:cubicBezTo>
                    <a:pt x="389" y="257"/>
                    <a:pt x="388" y="260"/>
                    <a:pt x="401" y="248"/>
                  </a:cubicBezTo>
                  <a:cubicBezTo>
                    <a:pt x="434" y="219"/>
                    <a:pt x="412" y="227"/>
                    <a:pt x="441" y="220"/>
                  </a:cubicBezTo>
                  <a:cubicBezTo>
                    <a:pt x="468" y="193"/>
                    <a:pt x="441" y="194"/>
                    <a:pt x="497" y="200"/>
                  </a:cubicBezTo>
                  <a:cubicBezTo>
                    <a:pt x="492" y="208"/>
                    <a:pt x="486" y="216"/>
                    <a:pt x="481" y="224"/>
                  </a:cubicBezTo>
                  <a:cubicBezTo>
                    <a:pt x="476" y="232"/>
                    <a:pt x="450" y="242"/>
                    <a:pt x="450" y="242"/>
                  </a:cubicBezTo>
                  <a:cubicBezTo>
                    <a:pt x="441" y="268"/>
                    <a:pt x="434" y="282"/>
                    <a:pt x="473" y="292"/>
                  </a:cubicBezTo>
                  <a:cubicBezTo>
                    <a:pt x="506" y="287"/>
                    <a:pt x="532" y="284"/>
                    <a:pt x="565" y="288"/>
                  </a:cubicBezTo>
                  <a:cubicBezTo>
                    <a:pt x="556" y="322"/>
                    <a:pt x="520" y="304"/>
                    <a:pt x="483" y="306"/>
                  </a:cubicBezTo>
                  <a:cubicBezTo>
                    <a:pt x="468" y="312"/>
                    <a:pt x="487" y="320"/>
                    <a:pt x="487" y="327"/>
                  </a:cubicBezTo>
                  <a:cubicBezTo>
                    <a:pt x="487" y="334"/>
                    <a:pt x="487" y="347"/>
                    <a:pt x="484" y="348"/>
                  </a:cubicBezTo>
                  <a:cubicBezTo>
                    <a:pt x="481" y="349"/>
                    <a:pt x="476" y="338"/>
                    <a:pt x="471" y="333"/>
                  </a:cubicBezTo>
                  <a:cubicBezTo>
                    <a:pt x="466" y="328"/>
                    <a:pt x="460" y="316"/>
                    <a:pt x="456" y="315"/>
                  </a:cubicBezTo>
                  <a:cubicBezTo>
                    <a:pt x="452" y="314"/>
                    <a:pt x="451" y="324"/>
                    <a:pt x="448" y="329"/>
                  </a:cubicBezTo>
                  <a:cubicBezTo>
                    <a:pt x="442" y="336"/>
                    <a:pt x="437" y="338"/>
                    <a:pt x="436" y="345"/>
                  </a:cubicBezTo>
                  <a:cubicBezTo>
                    <a:pt x="435" y="352"/>
                    <a:pt x="445" y="365"/>
                    <a:pt x="442" y="371"/>
                  </a:cubicBezTo>
                  <a:cubicBezTo>
                    <a:pt x="439" y="377"/>
                    <a:pt x="422" y="383"/>
                    <a:pt x="415" y="384"/>
                  </a:cubicBezTo>
                  <a:cubicBezTo>
                    <a:pt x="408" y="385"/>
                    <a:pt x="406" y="381"/>
                    <a:pt x="401" y="380"/>
                  </a:cubicBezTo>
                  <a:cubicBezTo>
                    <a:pt x="389" y="388"/>
                    <a:pt x="397" y="376"/>
                    <a:pt x="384" y="377"/>
                  </a:cubicBezTo>
                  <a:cubicBezTo>
                    <a:pt x="376" y="378"/>
                    <a:pt x="365" y="388"/>
                    <a:pt x="355" y="389"/>
                  </a:cubicBezTo>
                  <a:cubicBezTo>
                    <a:pt x="345" y="390"/>
                    <a:pt x="334" y="384"/>
                    <a:pt x="324" y="384"/>
                  </a:cubicBezTo>
                  <a:cubicBezTo>
                    <a:pt x="312" y="383"/>
                    <a:pt x="303" y="394"/>
                    <a:pt x="292" y="390"/>
                  </a:cubicBezTo>
                  <a:cubicBezTo>
                    <a:pt x="286" y="382"/>
                    <a:pt x="281" y="378"/>
                    <a:pt x="280" y="368"/>
                  </a:cubicBezTo>
                  <a:cubicBezTo>
                    <a:pt x="279" y="358"/>
                    <a:pt x="293" y="333"/>
                    <a:pt x="288" y="330"/>
                  </a:cubicBezTo>
                  <a:cubicBezTo>
                    <a:pt x="283" y="327"/>
                    <a:pt x="254" y="338"/>
                    <a:pt x="250" y="348"/>
                  </a:cubicBezTo>
                  <a:cubicBezTo>
                    <a:pt x="244" y="356"/>
                    <a:pt x="266" y="380"/>
                    <a:pt x="262" y="388"/>
                  </a:cubicBezTo>
                  <a:cubicBezTo>
                    <a:pt x="258" y="396"/>
                    <a:pt x="236" y="392"/>
                    <a:pt x="224" y="398"/>
                  </a:cubicBezTo>
                  <a:cubicBezTo>
                    <a:pt x="196" y="416"/>
                    <a:pt x="214" y="417"/>
                    <a:pt x="193" y="424"/>
                  </a:cubicBezTo>
                  <a:cubicBezTo>
                    <a:pt x="177" y="440"/>
                    <a:pt x="144" y="462"/>
                    <a:pt x="123" y="455"/>
                  </a:cubicBezTo>
                  <a:cubicBezTo>
                    <a:pt x="109" y="463"/>
                    <a:pt x="121" y="474"/>
                    <a:pt x="114" y="477"/>
                  </a:cubicBezTo>
                  <a:cubicBezTo>
                    <a:pt x="107" y="480"/>
                    <a:pt x="87" y="468"/>
                    <a:pt x="81" y="470"/>
                  </a:cubicBezTo>
                  <a:cubicBezTo>
                    <a:pt x="75" y="472"/>
                    <a:pt x="71" y="479"/>
                    <a:pt x="77" y="488"/>
                  </a:cubicBezTo>
                  <a:cubicBezTo>
                    <a:pt x="97" y="501"/>
                    <a:pt x="109" y="499"/>
                    <a:pt x="117" y="524"/>
                  </a:cubicBezTo>
                  <a:cubicBezTo>
                    <a:pt x="122" y="533"/>
                    <a:pt x="118" y="553"/>
                    <a:pt x="114" y="558"/>
                  </a:cubicBezTo>
                  <a:cubicBezTo>
                    <a:pt x="110" y="563"/>
                    <a:pt x="101" y="555"/>
                    <a:pt x="94" y="555"/>
                  </a:cubicBezTo>
                  <a:cubicBezTo>
                    <a:pt x="87" y="555"/>
                    <a:pt x="82" y="555"/>
                    <a:pt x="69" y="555"/>
                  </a:cubicBezTo>
                  <a:cubicBezTo>
                    <a:pt x="53" y="561"/>
                    <a:pt x="24" y="548"/>
                    <a:pt x="15" y="554"/>
                  </a:cubicBezTo>
                  <a:cubicBezTo>
                    <a:pt x="6" y="560"/>
                    <a:pt x="13" y="582"/>
                    <a:pt x="13" y="590"/>
                  </a:cubicBezTo>
                  <a:cubicBezTo>
                    <a:pt x="12" y="598"/>
                    <a:pt x="16" y="592"/>
                    <a:pt x="18" y="605"/>
                  </a:cubicBezTo>
                  <a:cubicBezTo>
                    <a:pt x="16" y="611"/>
                    <a:pt x="2" y="615"/>
                    <a:pt x="1" y="624"/>
                  </a:cubicBezTo>
                  <a:cubicBezTo>
                    <a:pt x="0" y="633"/>
                    <a:pt x="9" y="651"/>
                    <a:pt x="13" y="659"/>
                  </a:cubicBezTo>
                  <a:cubicBezTo>
                    <a:pt x="17" y="667"/>
                    <a:pt x="20" y="671"/>
                    <a:pt x="24" y="672"/>
                  </a:cubicBezTo>
                  <a:cubicBezTo>
                    <a:pt x="28" y="675"/>
                    <a:pt x="28" y="665"/>
                    <a:pt x="37" y="665"/>
                  </a:cubicBezTo>
                  <a:cubicBezTo>
                    <a:pt x="41" y="665"/>
                    <a:pt x="42" y="671"/>
                    <a:pt x="49" y="672"/>
                  </a:cubicBezTo>
                  <a:cubicBezTo>
                    <a:pt x="56" y="673"/>
                    <a:pt x="65" y="674"/>
                    <a:pt x="78" y="671"/>
                  </a:cubicBezTo>
                  <a:cubicBezTo>
                    <a:pt x="91" y="668"/>
                    <a:pt x="120" y="664"/>
                    <a:pt x="130" y="656"/>
                  </a:cubicBezTo>
                  <a:cubicBezTo>
                    <a:pt x="142" y="641"/>
                    <a:pt x="137" y="633"/>
                    <a:pt x="139" y="624"/>
                  </a:cubicBezTo>
                  <a:cubicBezTo>
                    <a:pt x="141" y="615"/>
                    <a:pt x="141" y="607"/>
                    <a:pt x="144" y="603"/>
                  </a:cubicBezTo>
                  <a:cubicBezTo>
                    <a:pt x="147" y="599"/>
                    <a:pt x="153" y="605"/>
                    <a:pt x="160" y="602"/>
                  </a:cubicBezTo>
                  <a:cubicBezTo>
                    <a:pt x="167" y="599"/>
                    <a:pt x="183" y="589"/>
                    <a:pt x="187" y="582"/>
                  </a:cubicBezTo>
                  <a:cubicBezTo>
                    <a:pt x="193" y="578"/>
                    <a:pt x="180" y="567"/>
                    <a:pt x="183" y="563"/>
                  </a:cubicBezTo>
                  <a:cubicBezTo>
                    <a:pt x="186" y="559"/>
                    <a:pt x="200" y="556"/>
                    <a:pt x="205" y="557"/>
                  </a:cubicBezTo>
                  <a:cubicBezTo>
                    <a:pt x="210" y="558"/>
                    <a:pt x="210" y="566"/>
                    <a:pt x="213" y="568"/>
                  </a:cubicBezTo>
                  <a:cubicBezTo>
                    <a:pt x="216" y="569"/>
                    <a:pt x="220" y="573"/>
                    <a:pt x="226" y="570"/>
                  </a:cubicBezTo>
                  <a:cubicBezTo>
                    <a:pt x="232" y="567"/>
                    <a:pt x="243" y="557"/>
                    <a:pt x="250" y="552"/>
                  </a:cubicBezTo>
                  <a:cubicBezTo>
                    <a:pt x="259" y="552"/>
                    <a:pt x="262" y="538"/>
                    <a:pt x="270" y="542"/>
                  </a:cubicBezTo>
                  <a:cubicBezTo>
                    <a:pt x="276" y="543"/>
                    <a:pt x="282" y="553"/>
                    <a:pt x="286" y="558"/>
                  </a:cubicBezTo>
                  <a:cubicBezTo>
                    <a:pt x="290" y="563"/>
                    <a:pt x="283" y="567"/>
                    <a:pt x="295" y="575"/>
                  </a:cubicBezTo>
                  <a:cubicBezTo>
                    <a:pt x="315" y="596"/>
                    <a:pt x="324" y="597"/>
                    <a:pt x="357" y="604"/>
                  </a:cubicBezTo>
                  <a:cubicBezTo>
                    <a:pt x="371" y="625"/>
                    <a:pt x="379" y="633"/>
                    <a:pt x="354" y="639"/>
                  </a:cubicBezTo>
                  <a:cubicBezTo>
                    <a:pt x="351" y="646"/>
                    <a:pt x="332" y="636"/>
                    <a:pt x="327" y="639"/>
                  </a:cubicBezTo>
                  <a:cubicBezTo>
                    <a:pt x="322" y="642"/>
                    <a:pt x="321" y="654"/>
                    <a:pt x="325" y="659"/>
                  </a:cubicBezTo>
                  <a:cubicBezTo>
                    <a:pt x="329" y="664"/>
                    <a:pt x="347" y="672"/>
                    <a:pt x="354" y="671"/>
                  </a:cubicBezTo>
                  <a:cubicBezTo>
                    <a:pt x="361" y="670"/>
                    <a:pt x="364" y="662"/>
                    <a:pt x="369" y="656"/>
                  </a:cubicBezTo>
                  <a:cubicBezTo>
                    <a:pt x="376" y="649"/>
                    <a:pt x="380" y="640"/>
                    <a:pt x="385" y="632"/>
                  </a:cubicBezTo>
                  <a:cubicBezTo>
                    <a:pt x="389" y="626"/>
                    <a:pt x="384" y="623"/>
                    <a:pt x="387" y="620"/>
                  </a:cubicBezTo>
                  <a:cubicBezTo>
                    <a:pt x="390" y="617"/>
                    <a:pt x="411" y="620"/>
                    <a:pt x="405" y="614"/>
                  </a:cubicBezTo>
                  <a:cubicBezTo>
                    <a:pt x="398" y="592"/>
                    <a:pt x="371" y="596"/>
                    <a:pt x="353" y="584"/>
                  </a:cubicBezTo>
                  <a:cubicBezTo>
                    <a:pt x="350" y="580"/>
                    <a:pt x="348" y="575"/>
                    <a:pt x="345" y="572"/>
                  </a:cubicBezTo>
                  <a:cubicBezTo>
                    <a:pt x="342" y="569"/>
                    <a:pt x="336" y="568"/>
                    <a:pt x="333" y="564"/>
                  </a:cubicBezTo>
                  <a:cubicBezTo>
                    <a:pt x="327" y="557"/>
                    <a:pt x="317" y="540"/>
                    <a:pt x="317" y="540"/>
                  </a:cubicBezTo>
                  <a:cubicBezTo>
                    <a:pt x="318" y="535"/>
                    <a:pt x="328" y="524"/>
                    <a:pt x="334" y="524"/>
                  </a:cubicBezTo>
                  <a:cubicBezTo>
                    <a:pt x="340" y="524"/>
                    <a:pt x="349" y="535"/>
                    <a:pt x="353" y="540"/>
                  </a:cubicBezTo>
                  <a:cubicBezTo>
                    <a:pt x="357" y="542"/>
                    <a:pt x="354" y="549"/>
                    <a:pt x="357" y="552"/>
                  </a:cubicBezTo>
                  <a:cubicBezTo>
                    <a:pt x="363" y="555"/>
                    <a:pt x="383" y="571"/>
                    <a:pt x="390" y="572"/>
                  </a:cubicBezTo>
                  <a:cubicBezTo>
                    <a:pt x="397" y="573"/>
                    <a:pt x="398" y="558"/>
                    <a:pt x="401" y="560"/>
                  </a:cubicBezTo>
                  <a:cubicBezTo>
                    <a:pt x="404" y="568"/>
                    <a:pt x="401" y="581"/>
                    <a:pt x="409" y="584"/>
                  </a:cubicBezTo>
                  <a:cubicBezTo>
                    <a:pt x="417" y="587"/>
                    <a:pt x="433" y="592"/>
                    <a:pt x="433" y="592"/>
                  </a:cubicBezTo>
                  <a:cubicBezTo>
                    <a:pt x="437" y="597"/>
                    <a:pt x="416" y="601"/>
                    <a:pt x="415" y="608"/>
                  </a:cubicBezTo>
                  <a:cubicBezTo>
                    <a:pt x="414" y="615"/>
                    <a:pt x="423" y="628"/>
                    <a:pt x="429" y="636"/>
                  </a:cubicBezTo>
                  <a:cubicBezTo>
                    <a:pt x="433" y="644"/>
                    <a:pt x="450" y="649"/>
                    <a:pt x="453" y="654"/>
                  </a:cubicBezTo>
                  <a:cubicBezTo>
                    <a:pt x="456" y="659"/>
                    <a:pt x="447" y="667"/>
                    <a:pt x="450" y="669"/>
                  </a:cubicBezTo>
                  <a:cubicBezTo>
                    <a:pt x="453" y="671"/>
                    <a:pt x="471" y="671"/>
                    <a:pt x="474" y="669"/>
                  </a:cubicBezTo>
                  <a:cubicBezTo>
                    <a:pt x="479" y="667"/>
                    <a:pt x="466" y="660"/>
                    <a:pt x="466" y="656"/>
                  </a:cubicBezTo>
                  <a:cubicBezTo>
                    <a:pt x="468" y="652"/>
                    <a:pt x="484" y="647"/>
                    <a:pt x="484" y="642"/>
                  </a:cubicBezTo>
                  <a:cubicBezTo>
                    <a:pt x="484" y="637"/>
                    <a:pt x="471" y="631"/>
                    <a:pt x="469" y="626"/>
                  </a:cubicBezTo>
                  <a:cubicBezTo>
                    <a:pt x="467" y="621"/>
                    <a:pt x="466" y="618"/>
                    <a:pt x="472" y="614"/>
                  </a:cubicBezTo>
                  <a:cubicBezTo>
                    <a:pt x="478" y="610"/>
                    <a:pt x="497" y="603"/>
                    <a:pt x="504" y="603"/>
                  </a:cubicBezTo>
                  <a:cubicBezTo>
                    <a:pt x="510" y="603"/>
                    <a:pt x="512" y="610"/>
                    <a:pt x="513" y="614"/>
                  </a:cubicBezTo>
                  <a:cubicBezTo>
                    <a:pt x="514" y="618"/>
                    <a:pt x="507" y="625"/>
                    <a:pt x="510" y="629"/>
                  </a:cubicBezTo>
                  <a:cubicBezTo>
                    <a:pt x="513" y="633"/>
                    <a:pt x="528" y="635"/>
                    <a:pt x="529" y="638"/>
                  </a:cubicBezTo>
                  <a:cubicBezTo>
                    <a:pt x="532" y="642"/>
                    <a:pt x="517" y="645"/>
                    <a:pt x="517" y="650"/>
                  </a:cubicBezTo>
                  <a:cubicBezTo>
                    <a:pt x="518" y="655"/>
                    <a:pt x="525" y="661"/>
                    <a:pt x="532" y="666"/>
                  </a:cubicBezTo>
                  <a:cubicBezTo>
                    <a:pt x="542" y="669"/>
                    <a:pt x="547" y="679"/>
                    <a:pt x="558" y="680"/>
                  </a:cubicBezTo>
                  <a:cubicBezTo>
                    <a:pt x="567" y="683"/>
                    <a:pt x="567" y="668"/>
                    <a:pt x="582" y="666"/>
                  </a:cubicBezTo>
                  <a:cubicBezTo>
                    <a:pt x="589" y="666"/>
                    <a:pt x="597" y="674"/>
                    <a:pt x="600" y="678"/>
                  </a:cubicBezTo>
                  <a:cubicBezTo>
                    <a:pt x="603" y="682"/>
                    <a:pt x="602" y="683"/>
                    <a:pt x="601" y="687"/>
                  </a:cubicBezTo>
                  <a:cubicBezTo>
                    <a:pt x="600" y="691"/>
                    <a:pt x="590" y="698"/>
                    <a:pt x="592" y="701"/>
                  </a:cubicBezTo>
                  <a:cubicBezTo>
                    <a:pt x="594" y="704"/>
                    <a:pt x="608" y="708"/>
                    <a:pt x="613" y="707"/>
                  </a:cubicBezTo>
                  <a:cubicBezTo>
                    <a:pt x="618" y="706"/>
                    <a:pt x="621" y="699"/>
                    <a:pt x="621" y="695"/>
                  </a:cubicBezTo>
                  <a:cubicBezTo>
                    <a:pt x="621" y="691"/>
                    <a:pt x="612" y="688"/>
                    <a:pt x="613" y="684"/>
                  </a:cubicBezTo>
                  <a:cubicBezTo>
                    <a:pt x="614" y="680"/>
                    <a:pt x="622" y="674"/>
                    <a:pt x="628" y="672"/>
                  </a:cubicBezTo>
                  <a:cubicBezTo>
                    <a:pt x="634" y="670"/>
                    <a:pt x="647" y="664"/>
                    <a:pt x="648" y="674"/>
                  </a:cubicBezTo>
                  <a:cubicBezTo>
                    <a:pt x="647" y="695"/>
                    <a:pt x="651" y="705"/>
                    <a:pt x="637" y="731"/>
                  </a:cubicBezTo>
                  <a:cubicBezTo>
                    <a:pt x="634" y="745"/>
                    <a:pt x="630" y="747"/>
                    <a:pt x="622" y="759"/>
                  </a:cubicBezTo>
                  <a:cubicBezTo>
                    <a:pt x="619" y="763"/>
                    <a:pt x="613" y="780"/>
                    <a:pt x="613" y="780"/>
                  </a:cubicBezTo>
                  <a:cubicBezTo>
                    <a:pt x="615" y="789"/>
                    <a:pt x="623" y="812"/>
                    <a:pt x="628" y="813"/>
                  </a:cubicBezTo>
                  <a:cubicBezTo>
                    <a:pt x="633" y="814"/>
                    <a:pt x="638" y="786"/>
                    <a:pt x="642" y="789"/>
                  </a:cubicBezTo>
                  <a:cubicBezTo>
                    <a:pt x="646" y="792"/>
                    <a:pt x="649" y="823"/>
                    <a:pt x="651" y="833"/>
                  </a:cubicBezTo>
                  <a:cubicBezTo>
                    <a:pt x="653" y="843"/>
                    <a:pt x="650" y="845"/>
                    <a:pt x="653" y="848"/>
                  </a:cubicBezTo>
                  <a:cubicBezTo>
                    <a:pt x="655" y="855"/>
                    <a:pt x="660" y="847"/>
                    <a:pt x="667" y="851"/>
                  </a:cubicBezTo>
                  <a:cubicBezTo>
                    <a:pt x="674" y="855"/>
                    <a:pt x="668" y="873"/>
                    <a:pt x="676" y="876"/>
                  </a:cubicBezTo>
                  <a:cubicBezTo>
                    <a:pt x="680" y="877"/>
                    <a:pt x="696" y="890"/>
                    <a:pt x="696" y="890"/>
                  </a:cubicBezTo>
                  <a:cubicBezTo>
                    <a:pt x="702" y="898"/>
                    <a:pt x="684" y="904"/>
                    <a:pt x="691" y="917"/>
                  </a:cubicBezTo>
                  <a:cubicBezTo>
                    <a:pt x="696" y="929"/>
                    <a:pt x="721" y="950"/>
                    <a:pt x="727" y="960"/>
                  </a:cubicBezTo>
                  <a:cubicBezTo>
                    <a:pt x="735" y="970"/>
                    <a:pt x="721" y="969"/>
                    <a:pt x="727" y="978"/>
                  </a:cubicBezTo>
                  <a:cubicBezTo>
                    <a:pt x="731" y="981"/>
                    <a:pt x="746" y="977"/>
                    <a:pt x="751" y="981"/>
                  </a:cubicBezTo>
                  <a:cubicBezTo>
                    <a:pt x="756" y="985"/>
                    <a:pt x="757" y="993"/>
                    <a:pt x="759" y="1005"/>
                  </a:cubicBezTo>
                  <a:cubicBezTo>
                    <a:pt x="739" y="1019"/>
                    <a:pt x="755" y="1045"/>
                    <a:pt x="765" y="1056"/>
                  </a:cubicBezTo>
                  <a:cubicBezTo>
                    <a:pt x="771" y="1064"/>
                    <a:pt x="787" y="1046"/>
                    <a:pt x="796" y="1044"/>
                  </a:cubicBezTo>
                  <a:cubicBezTo>
                    <a:pt x="805" y="1042"/>
                    <a:pt x="811" y="1047"/>
                    <a:pt x="821" y="1044"/>
                  </a:cubicBezTo>
                  <a:cubicBezTo>
                    <a:pt x="840" y="1031"/>
                    <a:pt x="828" y="1038"/>
                    <a:pt x="857" y="1028"/>
                  </a:cubicBezTo>
                  <a:cubicBezTo>
                    <a:pt x="907" y="1011"/>
                    <a:pt x="862" y="1017"/>
                    <a:pt x="893" y="1000"/>
                  </a:cubicBezTo>
                  <a:cubicBezTo>
                    <a:pt x="902" y="993"/>
                    <a:pt x="901" y="1001"/>
                    <a:pt x="913" y="993"/>
                  </a:cubicBezTo>
                  <a:cubicBezTo>
                    <a:pt x="919" y="988"/>
                    <a:pt x="922" y="979"/>
                    <a:pt x="930" y="972"/>
                  </a:cubicBezTo>
                  <a:cubicBezTo>
                    <a:pt x="938" y="965"/>
                    <a:pt x="958" y="960"/>
                    <a:pt x="964" y="953"/>
                  </a:cubicBezTo>
                  <a:cubicBezTo>
                    <a:pt x="970" y="946"/>
                    <a:pt x="962" y="940"/>
                    <a:pt x="967" y="932"/>
                  </a:cubicBezTo>
                  <a:cubicBezTo>
                    <a:pt x="979" y="919"/>
                    <a:pt x="996" y="910"/>
                    <a:pt x="993" y="903"/>
                  </a:cubicBezTo>
                  <a:cubicBezTo>
                    <a:pt x="993" y="894"/>
                    <a:pt x="975" y="884"/>
                    <a:pt x="967" y="879"/>
                  </a:cubicBezTo>
                  <a:cubicBezTo>
                    <a:pt x="960" y="872"/>
                    <a:pt x="952" y="877"/>
                    <a:pt x="946" y="872"/>
                  </a:cubicBezTo>
                  <a:cubicBezTo>
                    <a:pt x="940" y="867"/>
                    <a:pt x="938" y="849"/>
                    <a:pt x="933" y="848"/>
                  </a:cubicBezTo>
                  <a:cubicBezTo>
                    <a:pt x="928" y="847"/>
                    <a:pt x="926" y="861"/>
                    <a:pt x="917" y="864"/>
                  </a:cubicBezTo>
                  <a:cubicBezTo>
                    <a:pt x="907" y="867"/>
                    <a:pt x="887" y="869"/>
                    <a:pt x="876" y="864"/>
                  </a:cubicBezTo>
                  <a:cubicBezTo>
                    <a:pt x="870" y="862"/>
                    <a:pt x="884" y="855"/>
                    <a:pt x="883" y="851"/>
                  </a:cubicBezTo>
                  <a:cubicBezTo>
                    <a:pt x="882" y="847"/>
                    <a:pt x="874" y="840"/>
                    <a:pt x="870" y="840"/>
                  </a:cubicBezTo>
                  <a:cubicBezTo>
                    <a:pt x="866" y="840"/>
                    <a:pt x="864" y="852"/>
                    <a:pt x="861" y="851"/>
                  </a:cubicBezTo>
                  <a:cubicBezTo>
                    <a:pt x="858" y="850"/>
                    <a:pt x="854" y="842"/>
                    <a:pt x="849" y="836"/>
                  </a:cubicBezTo>
                  <a:cubicBezTo>
                    <a:pt x="844" y="828"/>
                    <a:pt x="834" y="824"/>
                    <a:pt x="829" y="816"/>
                  </a:cubicBezTo>
                  <a:cubicBezTo>
                    <a:pt x="825" y="809"/>
                    <a:pt x="821" y="792"/>
                    <a:pt x="821" y="792"/>
                  </a:cubicBezTo>
                  <a:cubicBezTo>
                    <a:pt x="832" y="776"/>
                    <a:pt x="836" y="773"/>
                    <a:pt x="853" y="784"/>
                  </a:cubicBezTo>
                  <a:cubicBezTo>
                    <a:pt x="862" y="798"/>
                    <a:pt x="867" y="811"/>
                    <a:pt x="883" y="816"/>
                  </a:cubicBezTo>
                  <a:cubicBezTo>
                    <a:pt x="891" y="819"/>
                    <a:pt x="907" y="836"/>
                    <a:pt x="919" y="837"/>
                  </a:cubicBezTo>
                  <a:cubicBezTo>
                    <a:pt x="928" y="838"/>
                    <a:pt x="931" y="823"/>
                    <a:pt x="937" y="821"/>
                  </a:cubicBezTo>
                  <a:cubicBezTo>
                    <a:pt x="943" y="819"/>
                    <a:pt x="950" y="820"/>
                    <a:pt x="953" y="824"/>
                  </a:cubicBezTo>
                  <a:cubicBezTo>
                    <a:pt x="960" y="827"/>
                    <a:pt x="949" y="846"/>
                    <a:pt x="957" y="848"/>
                  </a:cubicBezTo>
                  <a:cubicBezTo>
                    <a:pt x="966" y="853"/>
                    <a:pt x="995" y="859"/>
                    <a:pt x="1012" y="860"/>
                  </a:cubicBezTo>
                  <a:cubicBezTo>
                    <a:pt x="1029" y="861"/>
                    <a:pt x="1046" y="853"/>
                    <a:pt x="1057" y="852"/>
                  </a:cubicBezTo>
                  <a:cubicBezTo>
                    <a:pt x="1064" y="853"/>
                    <a:pt x="1071" y="853"/>
                    <a:pt x="1077" y="856"/>
                  </a:cubicBezTo>
                  <a:cubicBezTo>
                    <a:pt x="1082" y="859"/>
                    <a:pt x="1081" y="836"/>
                    <a:pt x="1086" y="843"/>
                  </a:cubicBezTo>
                  <a:cubicBezTo>
                    <a:pt x="1090" y="848"/>
                    <a:pt x="1092" y="873"/>
                    <a:pt x="1102" y="888"/>
                  </a:cubicBezTo>
                  <a:cubicBezTo>
                    <a:pt x="1113" y="904"/>
                    <a:pt x="1128" y="927"/>
                    <a:pt x="1146" y="932"/>
                  </a:cubicBezTo>
                  <a:cubicBezTo>
                    <a:pt x="1157" y="939"/>
                    <a:pt x="1163" y="913"/>
                    <a:pt x="1168" y="914"/>
                  </a:cubicBezTo>
                  <a:cubicBezTo>
                    <a:pt x="1173" y="915"/>
                    <a:pt x="1172" y="924"/>
                    <a:pt x="1174" y="939"/>
                  </a:cubicBezTo>
                  <a:cubicBezTo>
                    <a:pt x="1176" y="954"/>
                    <a:pt x="1175" y="983"/>
                    <a:pt x="1181" y="1004"/>
                  </a:cubicBezTo>
                  <a:cubicBezTo>
                    <a:pt x="1187" y="1023"/>
                    <a:pt x="1202" y="1053"/>
                    <a:pt x="1209" y="1067"/>
                  </a:cubicBezTo>
                  <a:cubicBezTo>
                    <a:pt x="1216" y="1083"/>
                    <a:pt x="1218" y="1092"/>
                    <a:pt x="1221" y="1100"/>
                  </a:cubicBezTo>
                  <a:cubicBezTo>
                    <a:pt x="1234" y="1140"/>
                    <a:pt x="1212" y="1068"/>
                    <a:pt x="1227" y="1118"/>
                  </a:cubicBezTo>
                  <a:cubicBezTo>
                    <a:pt x="1229" y="1126"/>
                    <a:pt x="1241" y="1140"/>
                    <a:pt x="1241" y="1140"/>
                  </a:cubicBezTo>
                  <a:cubicBezTo>
                    <a:pt x="1249" y="1132"/>
                    <a:pt x="1244" y="1124"/>
                    <a:pt x="1252" y="1116"/>
                  </a:cubicBezTo>
                  <a:cubicBezTo>
                    <a:pt x="1256" y="1115"/>
                    <a:pt x="1268" y="1094"/>
                    <a:pt x="1270" y="1097"/>
                  </a:cubicBezTo>
                  <a:cubicBezTo>
                    <a:pt x="1272" y="1100"/>
                    <a:pt x="1265" y="1124"/>
                    <a:pt x="1266" y="1136"/>
                  </a:cubicBezTo>
                  <a:cubicBezTo>
                    <a:pt x="1267" y="1148"/>
                    <a:pt x="1269" y="1166"/>
                    <a:pt x="1276" y="1170"/>
                  </a:cubicBezTo>
                  <a:cubicBezTo>
                    <a:pt x="1283" y="1174"/>
                    <a:pt x="1302" y="1170"/>
                    <a:pt x="1306" y="1161"/>
                  </a:cubicBezTo>
                  <a:cubicBezTo>
                    <a:pt x="1308" y="1151"/>
                    <a:pt x="1304" y="1126"/>
                    <a:pt x="1299" y="1113"/>
                  </a:cubicBezTo>
                  <a:cubicBezTo>
                    <a:pt x="1295" y="1104"/>
                    <a:pt x="1286" y="1108"/>
                    <a:pt x="1282" y="1103"/>
                  </a:cubicBezTo>
                  <a:cubicBezTo>
                    <a:pt x="1278" y="1098"/>
                    <a:pt x="1277" y="1088"/>
                    <a:pt x="1277" y="1080"/>
                  </a:cubicBezTo>
                  <a:cubicBezTo>
                    <a:pt x="1272" y="1063"/>
                    <a:pt x="1284" y="1063"/>
                    <a:pt x="1285" y="1056"/>
                  </a:cubicBezTo>
                  <a:cubicBezTo>
                    <a:pt x="1285" y="1046"/>
                    <a:pt x="1275" y="1028"/>
                    <a:pt x="1279" y="1019"/>
                  </a:cubicBezTo>
                  <a:cubicBezTo>
                    <a:pt x="1281" y="1010"/>
                    <a:pt x="1304" y="1005"/>
                    <a:pt x="1309" y="999"/>
                  </a:cubicBezTo>
                  <a:cubicBezTo>
                    <a:pt x="1323" y="981"/>
                    <a:pt x="1319" y="984"/>
                    <a:pt x="1337" y="972"/>
                  </a:cubicBezTo>
                  <a:cubicBezTo>
                    <a:pt x="1356" y="944"/>
                    <a:pt x="1345" y="953"/>
                    <a:pt x="1365" y="940"/>
                  </a:cubicBezTo>
                  <a:cubicBezTo>
                    <a:pt x="1374" y="931"/>
                    <a:pt x="1376" y="922"/>
                    <a:pt x="1383" y="917"/>
                  </a:cubicBezTo>
                  <a:cubicBezTo>
                    <a:pt x="1391" y="913"/>
                    <a:pt x="1401" y="918"/>
                    <a:pt x="1411" y="917"/>
                  </a:cubicBezTo>
                  <a:cubicBezTo>
                    <a:pt x="1421" y="916"/>
                    <a:pt x="1436" y="904"/>
                    <a:pt x="1443" y="909"/>
                  </a:cubicBezTo>
                  <a:cubicBezTo>
                    <a:pt x="1449" y="914"/>
                    <a:pt x="1454" y="939"/>
                    <a:pt x="1455" y="947"/>
                  </a:cubicBezTo>
                  <a:cubicBezTo>
                    <a:pt x="1459" y="955"/>
                    <a:pt x="1460" y="955"/>
                    <a:pt x="1465" y="959"/>
                  </a:cubicBezTo>
                  <a:cubicBezTo>
                    <a:pt x="1469" y="971"/>
                    <a:pt x="1485" y="972"/>
                    <a:pt x="1485" y="972"/>
                  </a:cubicBezTo>
                  <a:cubicBezTo>
                    <a:pt x="1488" y="979"/>
                    <a:pt x="1470" y="998"/>
                    <a:pt x="1473" y="1007"/>
                  </a:cubicBezTo>
                  <a:cubicBezTo>
                    <a:pt x="1474" y="1015"/>
                    <a:pt x="1484" y="1022"/>
                    <a:pt x="1491" y="1020"/>
                  </a:cubicBezTo>
                  <a:cubicBezTo>
                    <a:pt x="1498" y="1020"/>
                    <a:pt x="1507" y="997"/>
                    <a:pt x="1515" y="996"/>
                  </a:cubicBezTo>
                  <a:cubicBezTo>
                    <a:pt x="1522" y="996"/>
                    <a:pt x="1527" y="1012"/>
                    <a:pt x="1531" y="1023"/>
                  </a:cubicBezTo>
                  <a:cubicBezTo>
                    <a:pt x="1533" y="1034"/>
                    <a:pt x="1538" y="1046"/>
                    <a:pt x="1539" y="1062"/>
                  </a:cubicBezTo>
                  <a:cubicBezTo>
                    <a:pt x="1539" y="1075"/>
                    <a:pt x="1532" y="1093"/>
                    <a:pt x="1531" y="1104"/>
                  </a:cubicBezTo>
                  <a:cubicBezTo>
                    <a:pt x="1530" y="1115"/>
                    <a:pt x="1530" y="1121"/>
                    <a:pt x="1534" y="1130"/>
                  </a:cubicBezTo>
                  <a:cubicBezTo>
                    <a:pt x="1537" y="1143"/>
                    <a:pt x="1557" y="1156"/>
                    <a:pt x="1557" y="1156"/>
                  </a:cubicBezTo>
                  <a:cubicBezTo>
                    <a:pt x="1563" y="1165"/>
                    <a:pt x="1564" y="1198"/>
                    <a:pt x="1573" y="1209"/>
                  </a:cubicBezTo>
                  <a:cubicBezTo>
                    <a:pt x="1584" y="1225"/>
                    <a:pt x="1615" y="1250"/>
                    <a:pt x="1621" y="1250"/>
                  </a:cubicBezTo>
                  <a:cubicBezTo>
                    <a:pt x="1627" y="1250"/>
                    <a:pt x="1617" y="1230"/>
                    <a:pt x="1608" y="1212"/>
                  </a:cubicBezTo>
                  <a:cubicBezTo>
                    <a:pt x="1614" y="1184"/>
                    <a:pt x="1588" y="1155"/>
                    <a:pt x="1565" y="1140"/>
                  </a:cubicBezTo>
                  <a:cubicBezTo>
                    <a:pt x="1550" y="1117"/>
                    <a:pt x="1548" y="1074"/>
                    <a:pt x="1575" y="1056"/>
                  </a:cubicBezTo>
                  <a:cubicBezTo>
                    <a:pt x="1582" y="1043"/>
                    <a:pt x="1593" y="1060"/>
                    <a:pt x="1602" y="1070"/>
                  </a:cubicBezTo>
                  <a:cubicBezTo>
                    <a:pt x="1606" y="1076"/>
                    <a:pt x="1598" y="1087"/>
                    <a:pt x="1602" y="1092"/>
                  </a:cubicBezTo>
                  <a:cubicBezTo>
                    <a:pt x="1606" y="1097"/>
                    <a:pt x="1620" y="1098"/>
                    <a:pt x="1624" y="1103"/>
                  </a:cubicBezTo>
                  <a:cubicBezTo>
                    <a:pt x="1628" y="1108"/>
                    <a:pt x="1620" y="1124"/>
                    <a:pt x="1626" y="1124"/>
                  </a:cubicBezTo>
                  <a:cubicBezTo>
                    <a:pt x="1649" y="1119"/>
                    <a:pt x="1652" y="1124"/>
                    <a:pt x="1659" y="1103"/>
                  </a:cubicBezTo>
                  <a:cubicBezTo>
                    <a:pt x="1665" y="1094"/>
                    <a:pt x="1682" y="1083"/>
                    <a:pt x="1687" y="1073"/>
                  </a:cubicBezTo>
                  <a:cubicBezTo>
                    <a:pt x="1692" y="1063"/>
                    <a:pt x="1692" y="1050"/>
                    <a:pt x="1692" y="1040"/>
                  </a:cubicBezTo>
                  <a:cubicBezTo>
                    <a:pt x="1692" y="1030"/>
                    <a:pt x="1691" y="1025"/>
                    <a:pt x="1684" y="1014"/>
                  </a:cubicBezTo>
                  <a:cubicBezTo>
                    <a:pt x="1677" y="1003"/>
                    <a:pt x="1656" y="982"/>
                    <a:pt x="1649" y="972"/>
                  </a:cubicBezTo>
                  <a:cubicBezTo>
                    <a:pt x="1644" y="962"/>
                    <a:pt x="1638" y="964"/>
                    <a:pt x="1642" y="954"/>
                  </a:cubicBezTo>
                  <a:cubicBezTo>
                    <a:pt x="1645" y="945"/>
                    <a:pt x="1658" y="927"/>
                    <a:pt x="1668" y="920"/>
                  </a:cubicBezTo>
                  <a:cubicBezTo>
                    <a:pt x="1668" y="910"/>
                    <a:pt x="1699" y="900"/>
                    <a:pt x="1701" y="909"/>
                  </a:cubicBezTo>
                  <a:cubicBezTo>
                    <a:pt x="1705" y="911"/>
                    <a:pt x="1710" y="921"/>
                    <a:pt x="1708" y="929"/>
                  </a:cubicBezTo>
                  <a:cubicBezTo>
                    <a:pt x="1708" y="936"/>
                    <a:pt x="1699" y="946"/>
                    <a:pt x="1698" y="951"/>
                  </a:cubicBezTo>
                  <a:cubicBezTo>
                    <a:pt x="1698" y="956"/>
                    <a:pt x="1699" y="959"/>
                    <a:pt x="1702" y="959"/>
                  </a:cubicBezTo>
                  <a:cubicBezTo>
                    <a:pt x="1705" y="959"/>
                    <a:pt x="1716" y="953"/>
                    <a:pt x="1716" y="950"/>
                  </a:cubicBezTo>
                  <a:cubicBezTo>
                    <a:pt x="1716" y="947"/>
                    <a:pt x="1705" y="948"/>
                    <a:pt x="1705" y="942"/>
                  </a:cubicBezTo>
                  <a:cubicBezTo>
                    <a:pt x="1705" y="936"/>
                    <a:pt x="1714" y="917"/>
                    <a:pt x="1719" y="911"/>
                  </a:cubicBezTo>
                  <a:cubicBezTo>
                    <a:pt x="1724" y="905"/>
                    <a:pt x="1732" y="909"/>
                    <a:pt x="1737" y="908"/>
                  </a:cubicBezTo>
                  <a:cubicBezTo>
                    <a:pt x="1741" y="907"/>
                    <a:pt x="1746" y="907"/>
                    <a:pt x="1750" y="906"/>
                  </a:cubicBezTo>
                  <a:cubicBezTo>
                    <a:pt x="1754" y="903"/>
                    <a:pt x="1758" y="893"/>
                    <a:pt x="1764" y="891"/>
                  </a:cubicBezTo>
                  <a:cubicBezTo>
                    <a:pt x="1770" y="889"/>
                    <a:pt x="1779" y="896"/>
                    <a:pt x="1788" y="893"/>
                  </a:cubicBezTo>
                  <a:cubicBezTo>
                    <a:pt x="1797" y="890"/>
                    <a:pt x="1811" y="879"/>
                    <a:pt x="1816" y="873"/>
                  </a:cubicBezTo>
                  <a:cubicBezTo>
                    <a:pt x="1822" y="868"/>
                    <a:pt x="1816" y="862"/>
                    <a:pt x="1818" y="859"/>
                  </a:cubicBezTo>
                  <a:cubicBezTo>
                    <a:pt x="1820" y="856"/>
                    <a:pt x="1827" y="860"/>
                    <a:pt x="1830" y="855"/>
                  </a:cubicBezTo>
                  <a:cubicBezTo>
                    <a:pt x="1833" y="850"/>
                    <a:pt x="1832" y="840"/>
                    <a:pt x="1837" y="830"/>
                  </a:cubicBezTo>
                  <a:cubicBezTo>
                    <a:pt x="1842" y="820"/>
                    <a:pt x="1859" y="803"/>
                    <a:pt x="1861" y="794"/>
                  </a:cubicBezTo>
                  <a:cubicBezTo>
                    <a:pt x="1866" y="784"/>
                    <a:pt x="1849" y="781"/>
                    <a:pt x="1849" y="776"/>
                  </a:cubicBezTo>
                  <a:cubicBezTo>
                    <a:pt x="1847" y="768"/>
                    <a:pt x="1845" y="751"/>
                    <a:pt x="1846" y="745"/>
                  </a:cubicBezTo>
                  <a:cubicBezTo>
                    <a:pt x="1847" y="739"/>
                    <a:pt x="1857" y="741"/>
                    <a:pt x="1858" y="741"/>
                  </a:cubicBezTo>
                  <a:cubicBezTo>
                    <a:pt x="1859" y="741"/>
                    <a:pt x="1853" y="748"/>
                    <a:pt x="1851" y="744"/>
                  </a:cubicBezTo>
                  <a:cubicBezTo>
                    <a:pt x="1849" y="740"/>
                    <a:pt x="1846" y="726"/>
                    <a:pt x="1843" y="719"/>
                  </a:cubicBezTo>
                  <a:cubicBezTo>
                    <a:pt x="1841" y="713"/>
                    <a:pt x="1832" y="706"/>
                    <a:pt x="1834" y="699"/>
                  </a:cubicBezTo>
                  <a:cubicBezTo>
                    <a:pt x="1835" y="692"/>
                    <a:pt x="1843" y="681"/>
                    <a:pt x="1851" y="675"/>
                  </a:cubicBezTo>
                  <a:cubicBezTo>
                    <a:pt x="1859" y="669"/>
                    <a:pt x="1881" y="664"/>
                    <a:pt x="1882" y="662"/>
                  </a:cubicBezTo>
                  <a:cubicBezTo>
                    <a:pt x="1882" y="658"/>
                    <a:pt x="1866" y="660"/>
                    <a:pt x="1858" y="660"/>
                  </a:cubicBezTo>
                  <a:cubicBezTo>
                    <a:pt x="1851" y="661"/>
                    <a:pt x="1845" y="666"/>
                    <a:pt x="1840" y="667"/>
                  </a:cubicBezTo>
                  <a:cubicBezTo>
                    <a:pt x="1835" y="668"/>
                    <a:pt x="1833" y="667"/>
                    <a:pt x="1828" y="663"/>
                  </a:cubicBezTo>
                  <a:cubicBezTo>
                    <a:pt x="1823" y="659"/>
                    <a:pt x="1811" y="650"/>
                    <a:pt x="1809" y="644"/>
                  </a:cubicBezTo>
                  <a:cubicBezTo>
                    <a:pt x="1810" y="640"/>
                    <a:pt x="1813" y="628"/>
                    <a:pt x="1816" y="626"/>
                  </a:cubicBezTo>
                  <a:cubicBezTo>
                    <a:pt x="1820" y="623"/>
                    <a:pt x="1828" y="628"/>
                    <a:pt x="1833" y="626"/>
                  </a:cubicBezTo>
                  <a:cubicBezTo>
                    <a:pt x="1838" y="624"/>
                    <a:pt x="1840" y="616"/>
                    <a:pt x="1846" y="612"/>
                  </a:cubicBezTo>
                  <a:cubicBezTo>
                    <a:pt x="1852" y="608"/>
                    <a:pt x="1862" y="602"/>
                    <a:pt x="1867" y="602"/>
                  </a:cubicBezTo>
                  <a:cubicBezTo>
                    <a:pt x="1870" y="602"/>
                    <a:pt x="1876" y="608"/>
                    <a:pt x="1875" y="612"/>
                  </a:cubicBezTo>
                  <a:cubicBezTo>
                    <a:pt x="1875" y="616"/>
                    <a:pt x="1866" y="625"/>
                    <a:pt x="1866" y="627"/>
                  </a:cubicBezTo>
                  <a:cubicBezTo>
                    <a:pt x="1866" y="629"/>
                    <a:pt x="1872" y="624"/>
                    <a:pt x="1875" y="622"/>
                  </a:cubicBezTo>
                  <a:cubicBezTo>
                    <a:pt x="1878" y="620"/>
                    <a:pt x="1880" y="617"/>
                    <a:pt x="1884" y="617"/>
                  </a:cubicBezTo>
                  <a:cubicBezTo>
                    <a:pt x="1888" y="617"/>
                    <a:pt x="1896" y="618"/>
                    <a:pt x="1902" y="620"/>
                  </a:cubicBezTo>
                  <a:cubicBezTo>
                    <a:pt x="1908" y="622"/>
                    <a:pt x="1920" y="624"/>
                    <a:pt x="1921" y="627"/>
                  </a:cubicBezTo>
                  <a:cubicBezTo>
                    <a:pt x="1923" y="631"/>
                    <a:pt x="1911" y="637"/>
                    <a:pt x="1909" y="641"/>
                  </a:cubicBezTo>
                  <a:cubicBezTo>
                    <a:pt x="1907" y="645"/>
                    <a:pt x="1906" y="650"/>
                    <a:pt x="1911" y="653"/>
                  </a:cubicBezTo>
                  <a:cubicBezTo>
                    <a:pt x="1916" y="656"/>
                    <a:pt x="1935" y="649"/>
                    <a:pt x="1938" y="659"/>
                  </a:cubicBezTo>
                  <a:cubicBezTo>
                    <a:pt x="1943" y="669"/>
                    <a:pt x="1921" y="707"/>
                    <a:pt x="1927" y="714"/>
                  </a:cubicBezTo>
                  <a:cubicBezTo>
                    <a:pt x="1928" y="725"/>
                    <a:pt x="1940" y="727"/>
                    <a:pt x="1944" y="726"/>
                  </a:cubicBezTo>
                  <a:cubicBezTo>
                    <a:pt x="1948" y="725"/>
                    <a:pt x="1945" y="712"/>
                    <a:pt x="1951" y="707"/>
                  </a:cubicBezTo>
                  <a:cubicBezTo>
                    <a:pt x="1957" y="702"/>
                    <a:pt x="1975" y="704"/>
                    <a:pt x="1981" y="698"/>
                  </a:cubicBezTo>
                  <a:cubicBezTo>
                    <a:pt x="1986" y="692"/>
                    <a:pt x="1991" y="680"/>
                    <a:pt x="1987" y="671"/>
                  </a:cubicBezTo>
                  <a:cubicBezTo>
                    <a:pt x="1987" y="665"/>
                    <a:pt x="1985" y="667"/>
                    <a:pt x="1980" y="659"/>
                  </a:cubicBezTo>
                  <a:cubicBezTo>
                    <a:pt x="1975" y="651"/>
                    <a:pt x="1959" y="632"/>
                    <a:pt x="1959" y="624"/>
                  </a:cubicBezTo>
                  <a:cubicBezTo>
                    <a:pt x="1958" y="613"/>
                    <a:pt x="1967" y="616"/>
                    <a:pt x="1981" y="608"/>
                  </a:cubicBezTo>
                  <a:cubicBezTo>
                    <a:pt x="1987" y="601"/>
                    <a:pt x="1989" y="589"/>
                    <a:pt x="1995" y="582"/>
                  </a:cubicBezTo>
                  <a:cubicBezTo>
                    <a:pt x="2001" y="575"/>
                    <a:pt x="2011" y="567"/>
                    <a:pt x="2017" y="567"/>
                  </a:cubicBezTo>
                  <a:cubicBezTo>
                    <a:pt x="2023" y="567"/>
                    <a:pt x="2026" y="580"/>
                    <a:pt x="2032" y="581"/>
                  </a:cubicBezTo>
                  <a:cubicBezTo>
                    <a:pt x="2038" y="582"/>
                    <a:pt x="2043" y="584"/>
                    <a:pt x="2052" y="576"/>
                  </a:cubicBezTo>
                  <a:cubicBezTo>
                    <a:pt x="2067" y="561"/>
                    <a:pt x="2067" y="544"/>
                    <a:pt x="2085" y="532"/>
                  </a:cubicBezTo>
                  <a:cubicBezTo>
                    <a:pt x="2091" y="524"/>
                    <a:pt x="2103" y="514"/>
                    <a:pt x="2109" y="506"/>
                  </a:cubicBezTo>
                  <a:cubicBezTo>
                    <a:pt x="2115" y="497"/>
                    <a:pt x="2117" y="488"/>
                    <a:pt x="2125" y="480"/>
                  </a:cubicBezTo>
                  <a:cubicBezTo>
                    <a:pt x="2128" y="477"/>
                    <a:pt x="2137" y="462"/>
                    <a:pt x="2140" y="458"/>
                  </a:cubicBezTo>
                  <a:cubicBezTo>
                    <a:pt x="2142" y="446"/>
                    <a:pt x="2137" y="444"/>
                    <a:pt x="2137" y="432"/>
                  </a:cubicBezTo>
                  <a:cubicBezTo>
                    <a:pt x="2136" y="426"/>
                    <a:pt x="2165" y="420"/>
                    <a:pt x="2155" y="411"/>
                  </a:cubicBezTo>
                  <a:cubicBezTo>
                    <a:pt x="2153" y="403"/>
                    <a:pt x="2136" y="386"/>
                    <a:pt x="2127" y="383"/>
                  </a:cubicBezTo>
                  <a:cubicBezTo>
                    <a:pt x="2118" y="380"/>
                    <a:pt x="2109" y="396"/>
                    <a:pt x="2101" y="395"/>
                  </a:cubicBezTo>
                  <a:cubicBezTo>
                    <a:pt x="2093" y="394"/>
                    <a:pt x="2078" y="386"/>
                    <a:pt x="2077" y="380"/>
                  </a:cubicBezTo>
                  <a:cubicBezTo>
                    <a:pt x="2083" y="371"/>
                    <a:pt x="2092" y="365"/>
                    <a:pt x="2097" y="356"/>
                  </a:cubicBezTo>
                  <a:cubicBezTo>
                    <a:pt x="2100" y="350"/>
                    <a:pt x="2112" y="341"/>
                    <a:pt x="2116" y="335"/>
                  </a:cubicBezTo>
                  <a:cubicBezTo>
                    <a:pt x="2122" y="327"/>
                    <a:pt x="2136" y="328"/>
                    <a:pt x="2145" y="323"/>
                  </a:cubicBezTo>
                  <a:cubicBezTo>
                    <a:pt x="2155" y="320"/>
                    <a:pt x="2156" y="304"/>
                    <a:pt x="2172" y="302"/>
                  </a:cubicBezTo>
                  <a:cubicBezTo>
                    <a:pt x="2188" y="300"/>
                    <a:pt x="2222" y="309"/>
                    <a:pt x="2239" y="308"/>
                  </a:cubicBezTo>
                  <a:cubicBezTo>
                    <a:pt x="2256" y="307"/>
                    <a:pt x="2265" y="296"/>
                    <a:pt x="2275" y="297"/>
                  </a:cubicBezTo>
                  <a:cubicBezTo>
                    <a:pt x="2285" y="298"/>
                    <a:pt x="2293" y="312"/>
                    <a:pt x="2302" y="314"/>
                  </a:cubicBezTo>
                  <a:cubicBezTo>
                    <a:pt x="2311" y="316"/>
                    <a:pt x="2322" y="308"/>
                    <a:pt x="2328" y="306"/>
                  </a:cubicBezTo>
                  <a:cubicBezTo>
                    <a:pt x="2334" y="304"/>
                    <a:pt x="2336" y="307"/>
                    <a:pt x="2340" y="303"/>
                  </a:cubicBezTo>
                  <a:cubicBezTo>
                    <a:pt x="2344" y="299"/>
                    <a:pt x="2345" y="288"/>
                    <a:pt x="2350" y="282"/>
                  </a:cubicBezTo>
                  <a:cubicBezTo>
                    <a:pt x="2354" y="277"/>
                    <a:pt x="2361" y="272"/>
                    <a:pt x="2370" y="269"/>
                  </a:cubicBezTo>
                  <a:cubicBezTo>
                    <a:pt x="2379" y="266"/>
                    <a:pt x="2399" y="261"/>
                    <a:pt x="2406" y="263"/>
                  </a:cubicBezTo>
                  <a:cubicBezTo>
                    <a:pt x="2413" y="265"/>
                    <a:pt x="2407" y="276"/>
                    <a:pt x="2410" y="279"/>
                  </a:cubicBezTo>
                  <a:cubicBezTo>
                    <a:pt x="2413" y="282"/>
                    <a:pt x="2421" y="283"/>
                    <a:pt x="2425" y="281"/>
                  </a:cubicBezTo>
                  <a:cubicBezTo>
                    <a:pt x="2429" y="279"/>
                    <a:pt x="2431" y="272"/>
                    <a:pt x="2437" y="268"/>
                  </a:cubicBezTo>
                  <a:cubicBezTo>
                    <a:pt x="2445" y="265"/>
                    <a:pt x="2453" y="252"/>
                    <a:pt x="2461" y="256"/>
                  </a:cubicBezTo>
                  <a:cubicBezTo>
                    <a:pt x="2473" y="262"/>
                    <a:pt x="2452" y="270"/>
                    <a:pt x="2445" y="276"/>
                  </a:cubicBezTo>
                  <a:cubicBezTo>
                    <a:pt x="2437" y="284"/>
                    <a:pt x="2429" y="292"/>
                    <a:pt x="2421" y="300"/>
                  </a:cubicBezTo>
                  <a:cubicBezTo>
                    <a:pt x="2412" y="309"/>
                    <a:pt x="2396" y="316"/>
                    <a:pt x="2388" y="320"/>
                  </a:cubicBezTo>
                  <a:cubicBezTo>
                    <a:pt x="2380" y="324"/>
                    <a:pt x="2377" y="323"/>
                    <a:pt x="2373" y="326"/>
                  </a:cubicBezTo>
                  <a:cubicBezTo>
                    <a:pt x="2369" y="329"/>
                    <a:pt x="2369" y="335"/>
                    <a:pt x="2365" y="341"/>
                  </a:cubicBezTo>
                  <a:cubicBezTo>
                    <a:pt x="2361" y="347"/>
                    <a:pt x="2349" y="350"/>
                    <a:pt x="2347" y="359"/>
                  </a:cubicBezTo>
                  <a:cubicBezTo>
                    <a:pt x="2345" y="368"/>
                    <a:pt x="2352" y="383"/>
                    <a:pt x="2355" y="396"/>
                  </a:cubicBezTo>
                  <a:cubicBezTo>
                    <a:pt x="2360" y="404"/>
                    <a:pt x="2360" y="435"/>
                    <a:pt x="2368" y="437"/>
                  </a:cubicBezTo>
                  <a:cubicBezTo>
                    <a:pt x="2376" y="439"/>
                    <a:pt x="2396" y="416"/>
                    <a:pt x="2405" y="408"/>
                  </a:cubicBezTo>
                  <a:cubicBezTo>
                    <a:pt x="2413" y="398"/>
                    <a:pt x="2417" y="397"/>
                    <a:pt x="2424" y="386"/>
                  </a:cubicBezTo>
                  <a:cubicBezTo>
                    <a:pt x="2431" y="382"/>
                    <a:pt x="2443" y="387"/>
                    <a:pt x="2446" y="381"/>
                  </a:cubicBezTo>
                  <a:cubicBezTo>
                    <a:pt x="2449" y="375"/>
                    <a:pt x="2440" y="356"/>
                    <a:pt x="2443" y="351"/>
                  </a:cubicBezTo>
                  <a:cubicBezTo>
                    <a:pt x="2443" y="343"/>
                    <a:pt x="2460" y="355"/>
                    <a:pt x="2463" y="351"/>
                  </a:cubicBezTo>
                  <a:cubicBezTo>
                    <a:pt x="2466" y="347"/>
                    <a:pt x="2457" y="334"/>
                    <a:pt x="2461" y="326"/>
                  </a:cubicBezTo>
                  <a:cubicBezTo>
                    <a:pt x="2465" y="318"/>
                    <a:pt x="2474" y="310"/>
                    <a:pt x="2487" y="303"/>
                  </a:cubicBezTo>
                  <a:cubicBezTo>
                    <a:pt x="2500" y="296"/>
                    <a:pt x="2530" y="284"/>
                    <a:pt x="2541" y="282"/>
                  </a:cubicBezTo>
                  <a:cubicBezTo>
                    <a:pt x="2552" y="280"/>
                    <a:pt x="2548" y="290"/>
                    <a:pt x="2553" y="293"/>
                  </a:cubicBezTo>
                  <a:cubicBezTo>
                    <a:pt x="2558" y="296"/>
                    <a:pt x="2564" y="302"/>
                    <a:pt x="2569" y="300"/>
                  </a:cubicBezTo>
                  <a:cubicBezTo>
                    <a:pt x="2574" y="300"/>
                    <a:pt x="2574" y="287"/>
                    <a:pt x="2581" y="282"/>
                  </a:cubicBezTo>
                  <a:cubicBezTo>
                    <a:pt x="2588" y="277"/>
                    <a:pt x="2604" y="270"/>
                    <a:pt x="2613" y="267"/>
                  </a:cubicBezTo>
                  <a:cubicBezTo>
                    <a:pt x="2622" y="264"/>
                    <a:pt x="2624" y="266"/>
                    <a:pt x="2637" y="263"/>
                  </a:cubicBezTo>
                  <a:cubicBezTo>
                    <a:pt x="2650" y="260"/>
                    <a:pt x="2685" y="257"/>
                    <a:pt x="2693" y="248"/>
                  </a:cubicBezTo>
                  <a:cubicBezTo>
                    <a:pt x="2683" y="234"/>
                    <a:pt x="2679" y="229"/>
                    <a:pt x="2685" y="212"/>
                  </a:cubicBezTo>
                  <a:cubicBezTo>
                    <a:pt x="2687" y="204"/>
                    <a:pt x="2697" y="219"/>
                    <a:pt x="2704" y="216"/>
                  </a:cubicBezTo>
                  <a:cubicBezTo>
                    <a:pt x="2709" y="213"/>
                    <a:pt x="2711" y="196"/>
                    <a:pt x="2715" y="195"/>
                  </a:cubicBezTo>
                  <a:cubicBezTo>
                    <a:pt x="2719" y="194"/>
                    <a:pt x="2724" y="209"/>
                    <a:pt x="2730" y="210"/>
                  </a:cubicBezTo>
                  <a:cubicBezTo>
                    <a:pt x="2736" y="211"/>
                    <a:pt x="2746" y="201"/>
                    <a:pt x="2752" y="203"/>
                  </a:cubicBezTo>
                  <a:cubicBezTo>
                    <a:pt x="2758" y="205"/>
                    <a:pt x="2758" y="219"/>
                    <a:pt x="2766" y="222"/>
                  </a:cubicBezTo>
                  <a:cubicBezTo>
                    <a:pt x="2774" y="225"/>
                    <a:pt x="2793" y="223"/>
                    <a:pt x="2801" y="220"/>
                  </a:cubicBezTo>
                  <a:cubicBezTo>
                    <a:pt x="2810" y="218"/>
                    <a:pt x="2807" y="211"/>
                    <a:pt x="2814" y="206"/>
                  </a:cubicBezTo>
                  <a:cubicBezTo>
                    <a:pt x="2821" y="201"/>
                    <a:pt x="2842" y="197"/>
                    <a:pt x="2842" y="192"/>
                  </a:cubicBezTo>
                  <a:cubicBezTo>
                    <a:pt x="2842" y="189"/>
                    <a:pt x="2828" y="175"/>
                    <a:pt x="2815" y="174"/>
                  </a:cubicBezTo>
                  <a:cubicBezTo>
                    <a:pt x="2808" y="170"/>
                    <a:pt x="2801" y="166"/>
                    <a:pt x="2797" y="168"/>
                  </a:cubicBezTo>
                  <a:cubicBezTo>
                    <a:pt x="2793" y="170"/>
                    <a:pt x="2791" y="184"/>
                    <a:pt x="2788" y="185"/>
                  </a:cubicBezTo>
                  <a:cubicBezTo>
                    <a:pt x="2785" y="186"/>
                    <a:pt x="2781" y="181"/>
                    <a:pt x="2776" y="177"/>
                  </a:cubicBezTo>
                  <a:cubicBezTo>
                    <a:pt x="2771" y="174"/>
                    <a:pt x="2766" y="164"/>
                    <a:pt x="2761" y="161"/>
                  </a:cubicBezTo>
                  <a:cubicBezTo>
                    <a:pt x="2756" y="158"/>
                    <a:pt x="2741" y="159"/>
                    <a:pt x="2736" y="156"/>
                  </a:cubicBezTo>
                  <a:cubicBezTo>
                    <a:pt x="2728" y="155"/>
                    <a:pt x="2720" y="144"/>
                    <a:pt x="2716" y="144"/>
                  </a:cubicBezTo>
                  <a:cubicBezTo>
                    <a:pt x="2707" y="140"/>
                    <a:pt x="2694" y="135"/>
                    <a:pt x="2682" y="132"/>
                  </a:cubicBezTo>
                  <a:cubicBezTo>
                    <a:pt x="2671" y="130"/>
                    <a:pt x="2676" y="123"/>
                    <a:pt x="2641" y="125"/>
                  </a:cubicBezTo>
                  <a:cubicBezTo>
                    <a:pt x="2632" y="125"/>
                    <a:pt x="2635" y="132"/>
                    <a:pt x="2625" y="132"/>
                  </a:cubicBezTo>
                  <a:cubicBezTo>
                    <a:pt x="2615" y="132"/>
                    <a:pt x="2591" y="123"/>
                    <a:pt x="2581" y="123"/>
                  </a:cubicBezTo>
                  <a:cubicBezTo>
                    <a:pt x="2571" y="123"/>
                    <a:pt x="2568" y="127"/>
                    <a:pt x="2566" y="131"/>
                  </a:cubicBezTo>
                  <a:cubicBezTo>
                    <a:pt x="2564" y="135"/>
                    <a:pt x="2569" y="144"/>
                    <a:pt x="2566" y="146"/>
                  </a:cubicBezTo>
                  <a:cubicBezTo>
                    <a:pt x="2563" y="148"/>
                    <a:pt x="2553" y="144"/>
                    <a:pt x="2548" y="141"/>
                  </a:cubicBezTo>
                  <a:cubicBezTo>
                    <a:pt x="2543" y="138"/>
                    <a:pt x="2546" y="127"/>
                    <a:pt x="2536" y="126"/>
                  </a:cubicBezTo>
                  <a:cubicBezTo>
                    <a:pt x="2526" y="125"/>
                    <a:pt x="2499" y="135"/>
                    <a:pt x="2488" y="135"/>
                  </a:cubicBezTo>
                  <a:cubicBezTo>
                    <a:pt x="2477" y="135"/>
                    <a:pt x="2479" y="128"/>
                    <a:pt x="2469" y="128"/>
                  </a:cubicBezTo>
                  <a:cubicBezTo>
                    <a:pt x="2460" y="126"/>
                    <a:pt x="2434" y="138"/>
                    <a:pt x="2425" y="137"/>
                  </a:cubicBezTo>
                  <a:cubicBezTo>
                    <a:pt x="2416" y="136"/>
                    <a:pt x="2419" y="124"/>
                    <a:pt x="2412" y="119"/>
                  </a:cubicBezTo>
                  <a:cubicBezTo>
                    <a:pt x="2405" y="114"/>
                    <a:pt x="2402" y="106"/>
                    <a:pt x="2383" y="105"/>
                  </a:cubicBezTo>
                  <a:cubicBezTo>
                    <a:pt x="2335" y="109"/>
                    <a:pt x="2340" y="117"/>
                    <a:pt x="2296" y="110"/>
                  </a:cubicBezTo>
                  <a:cubicBezTo>
                    <a:pt x="2279" y="107"/>
                    <a:pt x="2278" y="97"/>
                    <a:pt x="2262" y="90"/>
                  </a:cubicBezTo>
                  <a:cubicBezTo>
                    <a:pt x="2236" y="78"/>
                    <a:pt x="2232" y="89"/>
                    <a:pt x="2200" y="86"/>
                  </a:cubicBezTo>
                  <a:cubicBezTo>
                    <a:pt x="2188" y="84"/>
                    <a:pt x="2175" y="81"/>
                    <a:pt x="2172" y="78"/>
                  </a:cubicBezTo>
                  <a:cubicBezTo>
                    <a:pt x="2169" y="75"/>
                    <a:pt x="2183" y="72"/>
                    <a:pt x="2182" y="68"/>
                  </a:cubicBezTo>
                  <a:cubicBezTo>
                    <a:pt x="2181" y="64"/>
                    <a:pt x="2165" y="58"/>
                    <a:pt x="2163" y="53"/>
                  </a:cubicBezTo>
                  <a:cubicBezTo>
                    <a:pt x="2161" y="48"/>
                    <a:pt x="2175" y="38"/>
                    <a:pt x="2167" y="35"/>
                  </a:cubicBezTo>
                  <a:cubicBezTo>
                    <a:pt x="2159" y="32"/>
                    <a:pt x="2122" y="32"/>
                    <a:pt x="2112" y="36"/>
                  </a:cubicBezTo>
                  <a:cubicBezTo>
                    <a:pt x="2102" y="40"/>
                    <a:pt x="2104" y="53"/>
                    <a:pt x="2109" y="57"/>
                  </a:cubicBezTo>
                  <a:cubicBezTo>
                    <a:pt x="2114" y="61"/>
                    <a:pt x="2133" y="57"/>
                    <a:pt x="2139" y="59"/>
                  </a:cubicBezTo>
                  <a:cubicBezTo>
                    <a:pt x="2145" y="61"/>
                    <a:pt x="2146" y="68"/>
                    <a:pt x="2148" y="72"/>
                  </a:cubicBezTo>
                  <a:cubicBezTo>
                    <a:pt x="2150" y="76"/>
                    <a:pt x="2156" y="82"/>
                    <a:pt x="2152" y="84"/>
                  </a:cubicBezTo>
                  <a:cubicBezTo>
                    <a:pt x="2148" y="86"/>
                    <a:pt x="2132" y="83"/>
                    <a:pt x="2127" y="86"/>
                  </a:cubicBezTo>
                  <a:cubicBezTo>
                    <a:pt x="2122" y="89"/>
                    <a:pt x="2129" y="100"/>
                    <a:pt x="2124" y="102"/>
                  </a:cubicBezTo>
                  <a:cubicBezTo>
                    <a:pt x="2119" y="104"/>
                    <a:pt x="2106" y="101"/>
                    <a:pt x="2094" y="101"/>
                  </a:cubicBezTo>
                  <a:cubicBezTo>
                    <a:pt x="2081" y="101"/>
                    <a:pt x="2077" y="106"/>
                    <a:pt x="2053" y="104"/>
                  </a:cubicBezTo>
                  <a:cubicBezTo>
                    <a:pt x="2043" y="102"/>
                    <a:pt x="2040" y="90"/>
                    <a:pt x="2032" y="92"/>
                  </a:cubicBezTo>
                  <a:cubicBezTo>
                    <a:pt x="2024" y="94"/>
                    <a:pt x="2015" y="112"/>
                    <a:pt x="2007" y="114"/>
                  </a:cubicBezTo>
                  <a:cubicBezTo>
                    <a:pt x="1999" y="116"/>
                    <a:pt x="1988" y="111"/>
                    <a:pt x="1984" y="104"/>
                  </a:cubicBezTo>
                  <a:cubicBezTo>
                    <a:pt x="1980" y="97"/>
                    <a:pt x="1989" y="76"/>
                    <a:pt x="1983" y="72"/>
                  </a:cubicBezTo>
                  <a:cubicBezTo>
                    <a:pt x="1977" y="68"/>
                    <a:pt x="1961" y="76"/>
                    <a:pt x="1950" y="77"/>
                  </a:cubicBezTo>
                  <a:cubicBezTo>
                    <a:pt x="1942" y="72"/>
                    <a:pt x="1926" y="75"/>
                    <a:pt x="1917" y="75"/>
                  </a:cubicBezTo>
                  <a:cubicBezTo>
                    <a:pt x="1905" y="73"/>
                    <a:pt x="1859" y="80"/>
                    <a:pt x="1848" y="78"/>
                  </a:cubicBezTo>
                  <a:cubicBezTo>
                    <a:pt x="1834" y="76"/>
                    <a:pt x="1846" y="66"/>
                    <a:pt x="1831" y="65"/>
                  </a:cubicBezTo>
                  <a:cubicBezTo>
                    <a:pt x="1816" y="64"/>
                    <a:pt x="1769" y="73"/>
                    <a:pt x="1755" y="71"/>
                  </a:cubicBezTo>
                  <a:cubicBezTo>
                    <a:pt x="1743" y="68"/>
                    <a:pt x="1747" y="61"/>
                    <a:pt x="1747" y="54"/>
                  </a:cubicBezTo>
                  <a:cubicBezTo>
                    <a:pt x="1747" y="47"/>
                    <a:pt x="1753" y="36"/>
                    <a:pt x="1753" y="29"/>
                  </a:cubicBezTo>
                  <a:cubicBezTo>
                    <a:pt x="1753" y="22"/>
                    <a:pt x="1755" y="13"/>
                    <a:pt x="1750" y="11"/>
                  </a:cubicBezTo>
                  <a:cubicBezTo>
                    <a:pt x="1745" y="0"/>
                    <a:pt x="1729" y="18"/>
                    <a:pt x="1720" y="18"/>
                  </a:cubicBezTo>
                  <a:cubicBezTo>
                    <a:pt x="1711" y="18"/>
                    <a:pt x="1705" y="9"/>
                    <a:pt x="1695" y="11"/>
                  </a:cubicBezTo>
                  <a:cubicBezTo>
                    <a:pt x="1685" y="13"/>
                    <a:pt x="1665" y="28"/>
                    <a:pt x="1660" y="29"/>
                  </a:cubicBezTo>
                  <a:cubicBezTo>
                    <a:pt x="1655" y="30"/>
                    <a:pt x="1682" y="16"/>
                    <a:pt x="1663" y="14"/>
                  </a:cubicBezTo>
                  <a:cubicBezTo>
                    <a:pt x="1644" y="12"/>
                    <a:pt x="1571" y="15"/>
                    <a:pt x="1548" y="18"/>
                  </a:cubicBezTo>
                  <a:cubicBezTo>
                    <a:pt x="1525" y="21"/>
                    <a:pt x="1530" y="31"/>
                    <a:pt x="1522" y="32"/>
                  </a:cubicBezTo>
                  <a:cubicBezTo>
                    <a:pt x="1514" y="33"/>
                    <a:pt x="1506" y="26"/>
                    <a:pt x="1498" y="26"/>
                  </a:cubicBezTo>
                  <a:cubicBezTo>
                    <a:pt x="1490" y="26"/>
                    <a:pt x="1488" y="31"/>
                    <a:pt x="1474" y="33"/>
                  </a:cubicBezTo>
                  <a:cubicBezTo>
                    <a:pt x="1460" y="35"/>
                    <a:pt x="1433" y="33"/>
                    <a:pt x="1414" y="36"/>
                  </a:cubicBezTo>
                  <a:cubicBezTo>
                    <a:pt x="1389" y="53"/>
                    <a:pt x="1397" y="47"/>
                    <a:pt x="1362" y="50"/>
                  </a:cubicBezTo>
                  <a:cubicBezTo>
                    <a:pt x="1350" y="54"/>
                    <a:pt x="1372" y="62"/>
                    <a:pt x="1366" y="65"/>
                  </a:cubicBezTo>
                  <a:cubicBezTo>
                    <a:pt x="1360" y="68"/>
                    <a:pt x="1337" y="68"/>
                    <a:pt x="1324" y="69"/>
                  </a:cubicBezTo>
                  <a:cubicBezTo>
                    <a:pt x="1311" y="70"/>
                    <a:pt x="1293" y="63"/>
                    <a:pt x="1290" y="68"/>
                  </a:cubicBezTo>
                  <a:cubicBezTo>
                    <a:pt x="1280" y="73"/>
                    <a:pt x="1308" y="99"/>
                    <a:pt x="1305" y="101"/>
                  </a:cubicBezTo>
                  <a:cubicBezTo>
                    <a:pt x="1302" y="103"/>
                    <a:pt x="1280" y="84"/>
                    <a:pt x="1269" y="83"/>
                  </a:cubicBezTo>
                  <a:cubicBezTo>
                    <a:pt x="1258" y="82"/>
                    <a:pt x="1246" y="91"/>
                    <a:pt x="1237" y="96"/>
                  </a:cubicBezTo>
                  <a:cubicBezTo>
                    <a:pt x="1228" y="99"/>
                    <a:pt x="1213" y="112"/>
                    <a:pt x="1213" y="112"/>
                  </a:cubicBezTo>
                  <a:cubicBezTo>
                    <a:pt x="1206" y="112"/>
                    <a:pt x="1222" y="84"/>
                    <a:pt x="1216" y="80"/>
                  </a:cubicBezTo>
                  <a:cubicBezTo>
                    <a:pt x="1214" y="77"/>
                    <a:pt x="1208" y="88"/>
                    <a:pt x="1203" y="93"/>
                  </a:cubicBezTo>
                  <a:cubicBezTo>
                    <a:pt x="1198" y="98"/>
                    <a:pt x="1191" y="103"/>
                    <a:pt x="1188" y="108"/>
                  </a:cubicBezTo>
                  <a:cubicBezTo>
                    <a:pt x="1185" y="113"/>
                    <a:pt x="1183" y="117"/>
                    <a:pt x="1183" y="125"/>
                  </a:cubicBezTo>
                  <a:cubicBezTo>
                    <a:pt x="1183" y="133"/>
                    <a:pt x="1188" y="160"/>
                    <a:pt x="1186" y="159"/>
                  </a:cubicBezTo>
                  <a:cubicBezTo>
                    <a:pt x="1184" y="158"/>
                    <a:pt x="1171" y="131"/>
                    <a:pt x="1170" y="120"/>
                  </a:cubicBezTo>
                  <a:cubicBezTo>
                    <a:pt x="1169" y="109"/>
                    <a:pt x="1183" y="97"/>
                    <a:pt x="1177" y="90"/>
                  </a:cubicBezTo>
                  <a:cubicBezTo>
                    <a:pt x="1167" y="93"/>
                    <a:pt x="1153" y="75"/>
                    <a:pt x="1134" y="78"/>
                  </a:cubicBezTo>
                  <a:cubicBezTo>
                    <a:pt x="1123" y="78"/>
                    <a:pt x="1118" y="97"/>
                    <a:pt x="1111" y="102"/>
                  </a:cubicBezTo>
                  <a:cubicBezTo>
                    <a:pt x="1104" y="107"/>
                    <a:pt x="1088" y="101"/>
                    <a:pt x="1090" y="111"/>
                  </a:cubicBezTo>
                  <a:cubicBezTo>
                    <a:pt x="1091" y="123"/>
                    <a:pt x="1124" y="150"/>
                    <a:pt x="1122" y="162"/>
                  </a:cubicBezTo>
                  <a:cubicBezTo>
                    <a:pt x="1120" y="172"/>
                    <a:pt x="1098" y="152"/>
                    <a:pt x="1096" y="152"/>
                  </a:cubicBezTo>
                  <a:cubicBezTo>
                    <a:pt x="1090" y="150"/>
                    <a:pt x="1088" y="147"/>
                    <a:pt x="1080" y="143"/>
                  </a:cubicBezTo>
                  <a:cubicBezTo>
                    <a:pt x="1072" y="139"/>
                    <a:pt x="1059" y="129"/>
                    <a:pt x="1047" y="128"/>
                  </a:cubicBezTo>
                  <a:cubicBezTo>
                    <a:pt x="1035" y="127"/>
                    <a:pt x="1016" y="136"/>
                    <a:pt x="1009" y="134"/>
                  </a:cubicBezTo>
                  <a:cubicBezTo>
                    <a:pt x="1001" y="132"/>
                    <a:pt x="1001" y="122"/>
                    <a:pt x="1003" y="117"/>
                  </a:cubicBezTo>
                  <a:cubicBezTo>
                    <a:pt x="1004" y="113"/>
                    <a:pt x="1011" y="109"/>
                    <a:pt x="1018" y="108"/>
                  </a:cubicBezTo>
                  <a:cubicBezTo>
                    <a:pt x="1025" y="107"/>
                    <a:pt x="1044" y="115"/>
                    <a:pt x="1044" y="113"/>
                  </a:cubicBezTo>
                  <a:cubicBezTo>
                    <a:pt x="1044" y="111"/>
                    <a:pt x="1030" y="100"/>
                    <a:pt x="1021" y="98"/>
                  </a:cubicBezTo>
                  <a:cubicBezTo>
                    <a:pt x="1012" y="96"/>
                    <a:pt x="999" y="93"/>
                    <a:pt x="991" y="98"/>
                  </a:cubicBezTo>
                  <a:cubicBezTo>
                    <a:pt x="983" y="103"/>
                    <a:pt x="974" y="118"/>
                    <a:pt x="975" y="126"/>
                  </a:cubicBezTo>
                  <a:cubicBezTo>
                    <a:pt x="976" y="134"/>
                    <a:pt x="992" y="142"/>
                    <a:pt x="994" y="146"/>
                  </a:cubicBezTo>
                  <a:cubicBezTo>
                    <a:pt x="996" y="150"/>
                    <a:pt x="991" y="150"/>
                    <a:pt x="985" y="150"/>
                  </a:cubicBezTo>
                  <a:cubicBezTo>
                    <a:pt x="979" y="150"/>
                    <a:pt x="968" y="144"/>
                    <a:pt x="960" y="143"/>
                  </a:cubicBezTo>
                  <a:cubicBezTo>
                    <a:pt x="952" y="142"/>
                    <a:pt x="944" y="141"/>
                    <a:pt x="936" y="143"/>
                  </a:cubicBezTo>
                  <a:cubicBezTo>
                    <a:pt x="928" y="145"/>
                    <a:pt x="920" y="156"/>
                    <a:pt x="913" y="156"/>
                  </a:cubicBezTo>
                  <a:cubicBezTo>
                    <a:pt x="906" y="156"/>
                    <a:pt x="903" y="143"/>
                    <a:pt x="892" y="144"/>
                  </a:cubicBezTo>
                  <a:cubicBezTo>
                    <a:pt x="881" y="145"/>
                    <a:pt x="865" y="157"/>
                    <a:pt x="849" y="162"/>
                  </a:cubicBezTo>
                  <a:cubicBezTo>
                    <a:pt x="815" y="162"/>
                    <a:pt x="808" y="177"/>
                    <a:pt x="798" y="174"/>
                  </a:cubicBezTo>
                  <a:cubicBezTo>
                    <a:pt x="788" y="171"/>
                    <a:pt x="792" y="149"/>
                    <a:pt x="786" y="144"/>
                  </a:cubicBezTo>
                  <a:cubicBezTo>
                    <a:pt x="780" y="139"/>
                    <a:pt x="766" y="136"/>
                    <a:pt x="763" y="143"/>
                  </a:cubicBezTo>
                  <a:cubicBezTo>
                    <a:pt x="760" y="150"/>
                    <a:pt x="768" y="179"/>
                    <a:pt x="765" y="185"/>
                  </a:cubicBezTo>
                  <a:cubicBezTo>
                    <a:pt x="749" y="188"/>
                    <a:pt x="752" y="181"/>
                    <a:pt x="745" y="182"/>
                  </a:cubicBezTo>
                  <a:cubicBezTo>
                    <a:pt x="738" y="183"/>
                    <a:pt x="726" y="188"/>
                    <a:pt x="720" y="194"/>
                  </a:cubicBezTo>
                  <a:cubicBezTo>
                    <a:pt x="714" y="200"/>
                    <a:pt x="719" y="216"/>
                    <a:pt x="711" y="218"/>
                  </a:cubicBezTo>
                  <a:cubicBezTo>
                    <a:pt x="699" y="225"/>
                    <a:pt x="680" y="204"/>
                    <a:pt x="672" y="204"/>
                  </a:cubicBezTo>
                  <a:cubicBezTo>
                    <a:pt x="664" y="204"/>
                    <a:pt x="662" y="210"/>
                    <a:pt x="663" y="215"/>
                  </a:cubicBezTo>
                  <a:cubicBezTo>
                    <a:pt x="664" y="220"/>
                    <a:pt x="682" y="230"/>
                    <a:pt x="681" y="232"/>
                  </a:cubicBezTo>
                  <a:cubicBezTo>
                    <a:pt x="673" y="235"/>
                    <a:pt x="655" y="230"/>
                    <a:pt x="655" y="230"/>
                  </a:cubicBezTo>
                  <a:cubicBezTo>
                    <a:pt x="622" y="208"/>
                    <a:pt x="658" y="229"/>
                    <a:pt x="627" y="198"/>
                  </a:cubicBezTo>
                  <a:cubicBezTo>
                    <a:pt x="623" y="194"/>
                    <a:pt x="606" y="185"/>
                    <a:pt x="606" y="185"/>
                  </a:cubicBezTo>
                  <a:cubicBezTo>
                    <a:pt x="629" y="170"/>
                    <a:pt x="644" y="180"/>
                    <a:pt x="669" y="188"/>
                  </a:cubicBezTo>
                  <a:cubicBezTo>
                    <a:pt x="682" y="187"/>
                    <a:pt x="696" y="187"/>
                    <a:pt x="709" y="184"/>
                  </a:cubicBezTo>
                  <a:cubicBezTo>
                    <a:pt x="720" y="182"/>
                    <a:pt x="739" y="175"/>
                    <a:pt x="729" y="165"/>
                  </a:cubicBezTo>
                  <a:cubicBezTo>
                    <a:pt x="711" y="147"/>
                    <a:pt x="662" y="137"/>
                    <a:pt x="637" y="135"/>
                  </a:cubicBezTo>
                  <a:cubicBezTo>
                    <a:pt x="615" y="128"/>
                    <a:pt x="592" y="132"/>
                    <a:pt x="580" y="129"/>
                  </a:cubicBezTo>
                  <a:cubicBezTo>
                    <a:pt x="568" y="126"/>
                    <a:pt x="573" y="115"/>
                    <a:pt x="567" y="114"/>
                  </a:cubicBezTo>
                  <a:cubicBezTo>
                    <a:pt x="559" y="111"/>
                    <a:pt x="545" y="120"/>
                    <a:pt x="545" y="120"/>
                  </a:cubicBezTo>
                  <a:cubicBezTo>
                    <a:pt x="536" y="118"/>
                    <a:pt x="531" y="114"/>
                    <a:pt x="519" y="114"/>
                  </a:cubicBezTo>
                  <a:cubicBezTo>
                    <a:pt x="512" y="112"/>
                    <a:pt x="508" y="104"/>
                    <a:pt x="501" y="105"/>
                  </a:cubicBezTo>
                  <a:cubicBezTo>
                    <a:pt x="494" y="106"/>
                    <a:pt x="486" y="115"/>
                    <a:pt x="475" y="119"/>
                  </a:cubicBezTo>
                  <a:cubicBezTo>
                    <a:pt x="464" y="123"/>
                    <a:pt x="446" y="132"/>
                    <a:pt x="435" y="132"/>
                  </a:cubicBezTo>
                  <a:cubicBezTo>
                    <a:pt x="415" y="136"/>
                    <a:pt x="417" y="111"/>
                    <a:pt x="411" y="116"/>
                  </a:cubicBezTo>
                  <a:cubicBezTo>
                    <a:pt x="406" y="116"/>
                    <a:pt x="404" y="124"/>
                    <a:pt x="402" y="131"/>
                  </a:cubicBezTo>
                  <a:cubicBezTo>
                    <a:pt x="400" y="138"/>
                    <a:pt x="406" y="153"/>
                    <a:pt x="400" y="156"/>
                  </a:cubicBezTo>
                  <a:cubicBezTo>
                    <a:pt x="395" y="162"/>
                    <a:pt x="376" y="142"/>
                    <a:pt x="366" y="147"/>
                  </a:cubicBezTo>
                  <a:cubicBezTo>
                    <a:pt x="351" y="148"/>
                    <a:pt x="322" y="156"/>
                    <a:pt x="309" y="165"/>
                  </a:cubicBezTo>
                  <a:cubicBezTo>
                    <a:pt x="296" y="174"/>
                    <a:pt x="286" y="196"/>
                    <a:pt x="289" y="198"/>
                  </a:cubicBezTo>
                  <a:cubicBezTo>
                    <a:pt x="292" y="200"/>
                    <a:pt x="316" y="182"/>
                    <a:pt x="325" y="177"/>
                  </a:cubicBezTo>
                  <a:cubicBezTo>
                    <a:pt x="334" y="172"/>
                    <a:pt x="343" y="167"/>
                    <a:pt x="346" y="168"/>
                  </a:cubicBezTo>
                  <a:cubicBezTo>
                    <a:pt x="349" y="169"/>
                    <a:pt x="345" y="180"/>
                    <a:pt x="341" y="184"/>
                  </a:cubicBezTo>
                  <a:cubicBezTo>
                    <a:pt x="337" y="189"/>
                    <a:pt x="327" y="190"/>
                    <a:pt x="321" y="194"/>
                  </a:cubicBezTo>
                  <a:cubicBezTo>
                    <a:pt x="315" y="198"/>
                    <a:pt x="312" y="205"/>
                    <a:pt x="304" y="210"/>
                  </a:cubicBezTo>
                  <a:cubicBezTo>
                    <a:pt x="297" y="214"/>
                    <a:pt x="274" y="222"/>
                    <a:pt x="274" y="222"/>
                  </a:cubicBezTo>
                  <a:cubicBezTo>
                    <a:pt x="265" y="227"/>
                    <a:pt x="247" y="233"/>
                    <a:pt x="238" y="237"/>
                  </a:cubicBezTo>
                  <a:cubicBezTo>
                    <a:pt x="229" y="241"/>
                    <a:pt x="227" y="242"/>
                    <a:pt x="222" y="248"/>
                  </a:cubicBezTo>
                  <a:cubicBezTo>
                    <a:pt x="208" y="255"/>
                    <a:pt x="214" y="263"/>
                    <a:pt x="208" y="275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未知"/>
            <p:cNvSpPr>
              <a:spLocks noChangeArrowheads="1"/>
            </p:cNvSpPr>
            <p:nvPr/>
          </p:nvSpPr>
          <p:spPr bwMode="auto">
            <a:xfrm>
              <a:off x="2095" y="384"/>
              <a:ext cx="328" cy="383"/>
            </a:xfrm>
            <a:custGeom>
              <a:avLst/>
              <a:gdLst>
                <a:gd name="T0" fmla="*/ 15 w 328"/>
                <a:gd name="T1" fmla="*/ 380 h 383"/>
                <a:gd name="T2" fmla="*/ 28 w 328"/>
                <a:gd name="T3" fmla="*/ 377 h 383"/>
                <a:gd name="T4" fmla="*/ 36 w 328"/>
                <a:gd name="T5" fmla="*/ 350 h 383"/>
                <a:gd name="T6" fmla="*/ 46 w 328"/>
                <a:gd name="T7" fmla="*/ 356 h 383"/>
                <a:gd name="T8" fmla="*/ 61 w 328"/>
                <a:gd name="T9" fmla="*/ 351 h 383"/>
                <a:gd name="T10" fmla="*/ 66 w 328"/>
                <a:gd name="T11" fmla="*/ 332 h 383"/>
                <a:gd name="T12" fmla="*/ 76 w 328"/>
                <a:gd name="T13" fmla="*/ 323 h 383"/>
                <a:gd name="T14" fmla="*/ 84 w 328"/>
                <a:gd name="T15" fmla="*/ 342 h 383"/>
                <a:gd name="T16" fmla="*/ 96 w 328"/>
                <a:gd name="T17" fmla="*/ 344 h 383"/>
                <a:gd name="T18" fmla="*/ 103 w 328"/>
                <a:gd name="T19" fmla="*/ 314 h 383"/>
                <a:gd name="T20" fmla="*/ 121 w 328"/>
                <a:gd name="T21" fmla="*/ 326 h 383"/>
                <a:gd name="T22" fmla="*/ 145 w 328"/>
                <a:gd name="T23" fmla="*/ 312 h 383"/>
                <a:gd name="T24" fmla="*/ 168 w 328"/>
                <a:gd name="T25" fmla="*/ 321 h 383"/>
                <a:gd name="T26" fmla="*/ 162 w 328"/>
                <a:gd name="T27" fmla="*/ 281 h 383"/>
                <a:gd name="T28" fmla="*/ 171 w 328"/>
                <a:gd name="T29" fmla="*/ 260 h 383"/>
                <a:gd name="T30" fmla="*/ 187 w 328"/>
                <a:gd name="T31" fmla="*/ 239 h 383"/>
                <a:gd name="T32" fmla="*/ 163 w 328"/>
                <a:gd name="T33" fmla="*/ 204 h 383"/>
                <a:gd name="T34" fmla="*/ 171 w 328"/>
                <a:gd name="T35" fmla="*/ 194 h 383"/>
                <a:gd name="T36" fmla="*/ 187 w 328"/>
                <a:gd name="T37" fmla="*/ 189 h 383"/>
                <a:gd name="T38" fmla="*/ 199 w 328"/>
                <a:gd name="T39" fmla="*/ 207 h 383"/>
                <a:gd name="T40" fmla="*/ 205 w 328"/>
                <a:gd name="T41" fmla="*/ 192 h 383"/>
                <a:gd name="T42" fmla="*/ 229 w 328"/>
                <a:gd name="T43" fmla="*/ 188 h 383"/>
                <a:gd name="T44" fmla="*/ 234 w 328"/>
                <a:gd name="T45" fmla="*/ 174 h 383"/>
                <a:gd name="T46" fmla="*/ 256 w 328"/>
                <a:gd name="T47" fmla="*/ 165 h 383"/>
                <a:gd name="T48" fmla="*/ 261 w 328"/>
                <a:gd name="T49" fmla="*/ 159 h 383"/>
                <a:gd name="T50" fmla="*/ 288 w 328"/>
                <a:gd name="T51" fmla="*/ 155 h 383"/>
                <a:gd name="T52" fmla="*/ 303 w 328"/>
                <a:gd name="T53" fmla="*/ 141 h 383"/>
                <a:gd name="T54" fmla="*/ 300 w 328"/>
                <a:gd name="T55" fmla="*/ 125 h 383"/>
                <a:gd name="T56" fmla="*/ 297 w 328"/>
                <a:gd name="T57" fmla="*/ 141 h 383"/>
                <a:gd name="T58" fmla="*/ 280 w 328"/>
                <a:gd name="T59" fmla="*/ 131 h 383"/>
                <a:gd name="T60" fmla="*/ 268 w 328"/>
                <a:gd name="T61" fmla="*/ 153 h 383"/>
                <a:gd name="T62" fmla="*/ 258 w 328"/>
                <a:gd name="T63" fmla="*/ 143 h 383"/>
                <a:gd name="T64" fmla="*/ 237 w 328"/>
                <a:gd name="T65" fmla="*/ 165 h 383"/>
                <a:gd name="T66" fmla="*/ 210 w 328"/>
                <a:gd name="T67" fmla="*/ 159 h 383"/>
                <a:gd name="T68" fmla="*/ 189 w 328"/>
                <a:gd name="T69" fmla="*/ 136 h 383"/>
                <a:gd name="T70" fmla="*/ 198 w 328"/>
                <a:gd name="T71" fmla="*/ 128 h 383"/>
                <a:gd name="T72" fmla="*/ 198 w 328"/>
                <a:gd name="T73" fmla="*/ 98 h 383"/>
                <a:gd name="T74" fmla="*/ 213 w 328"/>
                <a:gd name="T75" fmla="*/ 76 h 383"/>
                <a:gd name="T76" fmla="*/ 204 w 328"/>
                <a:gd name="T77" fmla="*/ 57 h 383"/>
                <a:gd name="T78" fmla="*/ 198 w 328"/>
                <a:gd name="T79" fmla="*/ 12 h 383"/>
                <a:gd name="T80" fmla="*/ 186 w 328"/>
                <a:gd name="T81" fmla="*/ 6 h 383"/>
                <a:gd name="T82" fmla="*/ 183 w 328"/>
                <a:gd name="T83" fmla="*/ 33 h 383"/>
                <a:gd name="T84" fmla="*/ 185 w 328"/>
                <a:gd name="T85" fmla="*/ 76 h 383"/>
                <a:gd name="T86" fmla="*/ 173 w 328"/>
                <a:gd name="T87" fmla="*/ 100 h 383"/>
                <a:gd name="T88" fmla="*/ 173 w 328"/>
                <a:gd name="T89" fmla="*/ 144 h 383"/>
                <a:gd name="T90" fmla="*/ 157 w 328"/>
                <a:gd name="T91" fmla="*/ 168 h 383"/>
                <a:gd name="T92" fmla="*/ 149 w 328"/>
                <a:gd name="T93" fmla="*/ 180 h 383"/>
                <a:gd name="T94" fmla="*/ 141 w 328"/>
                <a:gd name="T95" fmla="*/ 210 h 383"/>
                <a:gd name="T96" fmla="*/ 145 w 328"/>
                <a:gd name="T97" fmla="*/ 219 h 383"/>
                <a:gd name="T98" fmla="*/ 151 w 328"/>
                <a:gd name="T99" fmla="*/ 236 h 383"/>
                <a:gd name="T100" fmla="*/ 138 w 328"/>
                <a:gd name="T101" fmla="*/ 254 h 383"/>
                <a:gd name="T102" fmla="*/ 124 w 328"/>
                <a:gd name="T103" fmla="*/ 279 h 383"/>
                <a:gd name="T104" fmla="*/ 99 w 328"/>
                <a:gd name="T105" fmla="*/ 278 h 383"/>
                <a:gd name="T106" fmla="*/ 85 w 328"/>
                <a:gd name="T107" fmla="*/ 299 h 383"/>
                <a:gd name="T108" fmla="*/ 61 w 328"/>
                <a:gd name="T109" fmla="*/ 296 h 383"/>
                <a:gd name="T110" fmla="*/ 37 w 328"/>
                <a:gd name="T111" fmla="*/ 306 h 383"/>
                <a:gd name="T112" fmla="*/ 27 w 328"/>
                <a:gd name="T113" fmla="*/ 326 h 383"/>
                <a:gd name="T114" fmla="*/ 10 w 328"/>
                <a:gd name="T115" fmla="*/ 330 h 383"/>
                <a:gd name="T116" fmla="*/ 3 w 328"/>
                <a:gd name="T117" fmla="*/ 348 h 383"/>
                <a:gd name="T118" fmla="*/ 15 w 328"/>
                <a:gd name="T119" fmla="*/ 380 h 3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"/>
                <a:gd name="T181" fmla="*/ 0 h 383"/>
                <a:gd name="T182" fmla="*/ 328 w 328"/>
                <a:gd name="T183" fmla="*/ 383 h 38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" h="383">
                  <a:moveTo>
                    <a:pt x="15" y="380"/>
                  </a:moveTo>
                  <a:cubicBezTo>
                    <a:pt x="18" y="383"/>
                    <a:pt x="23" y="381"/>
                    <a:pt x="28" y="377"/>
                  </a:cubicBezTo>
                  <a:cubicBezTo>
                    <a:pt x="31" y="372"/>
                    <a:pt x="33" y="354"/>
                    <a:pt x="36" y="350"/>
                  </a:cubicBezTo>
                  <a:cubicBezTo>
                    <a:pt x="39" y="346"/>
                    <a:pt x="42" y="356"/>
                    <a:pt x="46" y="356"/>
                  </a:cubicBezTo>
                  <a:cubicBezTo>
                    <a:pt x="50" y="353"/>
                    <a:pt x="58" y="355"/>
                    <a:pt x="61" y="351"/>
                  </a:cubicBezTo>
                  <a:cubicBezTo>
                    <a:pt x="64" y="347"/>
                    <a:pt x="64" y="337"/>
                    <a:pt x="66" y="332"/>
                  </a:cubicBezTo>
                  <a:cubicBezTo>
                    <a:pt x="68" y="327"/>
                    <a:pt x="73" y="321"/>
                    <a:pt x="76" y="323"/>
                  </a:cubicBezTo>
                  <a:cubicBezTo>
                    <a:pt x="79" y="325"/>
                    <a:pt x="81" y="339"/>
                    <a:pt x="84" y="342"/>
                  </a:cubicBezTo>
                  <a:cubicBezTo>
                    <a:pt x="87" y="345"/>
                    <a:pt x="93" y="349"/>
                    <a:pt x="96" y="344"/>
                  </a:cubicBezTo>
                  <a:cubicBezTo>
                    <a:pt x="116" y="331"/>
                    <a:pt x="90" y="344"/>
                    <a:pt x="103" y="314"/>
                  </a:cubicBezTo>
                  <a:cubicBezTo>
                    <a:pt x="109" y="305"/>
                    <a:pt x="110" y="328"/>
                    <a:pt x="121" y="326"/>
                  </a:cubicBezTo>
                  <a:cubicBezTo>
                    <a:pt x="128" y="326"/>
                    <a:pt x="137" y="313"/>
                    <a:pt x="145" y="312"/>
                  </a:cubicBezTo>
                  <a:cubicBezTo>
                    <a:pt x="153" y="311"/>
                    <a:pt x="165" y="326"/>
                    <a:pt x="168" y="321"/>
                  </a:cubicBezTo>
                  <a:cubicBezTo>
                    <a:pt x="171" y="316"/>
                    <a:pt x="162" y="291"/>
                    <a:pt x="162" y="281"/>
                  </a:cubicBezTo>
                  <a:cubicBezTo>
                    <a:pt x="166" y="273"/>
                    <a:pt x="167" y="267"/>
                    <a:pt x="171" y="260"/>
                  </a:cubicBezTo>
                  <a:cubicBezTo>
                    <a:pt x="175" y="253"/>
                    <a:pt x="188" y="248"/>
                    <a:pt x="187" y="239"/>
                  </a:cubicBezTo>
                  <a:cubicBezTo>
                    <a:pt x="186" y="230"/>
                    <a:pt x="166" y="211"/>
                    <a:pt x="163" y="204"/>
                  </a:cubicBezTo>
                  <a:cubicBezTo>
                    <a:pt x="164" y="191"/>
                    <a:pt x="167" y="196"/>
                    <a:pt x="171" y="194"/>
                  </a:cubicBezTo>
                  <a:cubicBezTo>
                    <a:pt x="175" y="192"/>
                    <a:pt x="183" y="187"/>
                    <a:pt x="187" y="189"/>
                  </a:cubicBezTo>
                  <a:cubicBezTo>
                    <a:pt x="191" y="191"/>
                    <a:pt x="196" y="206"/>
                    <a:pt x="199" y="207"/>
                  </a:cubicBezTo>
                  <a:cubicBezTo>
                    <a:pt x="202" y="208"/>
                    <a:pt x="200" y="195"/>
                    <a:pt x="205" y="192"/>
                  </a:cubicBezTo>
                  <a:cubicBezTo>
                    <a:pt x="210" y="189"/>
                    <a:pt x="224" y="191"/>
                    <a:pt x="229" y="188"/>
                  </a:cubicBezTo>
                  <a:cubicBezTo>
                    <a:pt x="234" y="185"/>
                    <a:pt x="230" y="178"/>
                    <a:pt x="234" y="174"/>
                  </a:cubicBezTo>
                  <a:cubicBezTo>
                    <a:pt x="238" y="170"/>
                    <a:pt x="252" y="167"/>
                    <a:pt x="256" y="165"/>
                  </a:cubicBezTo>
                  <a:cubicBezTo>
                    <a:pt x="260" y="163"/>
                    <a:pt x="256" y="161"/>
                    <a:pt x="261" y="159"/>
                  </a:cubicBezTo>
                  <a:cubicBezTo>
                    <a:pt x="266" y="157"/>
                    <a:pt x="281" y="158"/>
                    <a:pt x="288" y="155"/>
                  </a:cubicBezTo>
                  <a:cubicBezTo>
                    <a:pt x="295" y="152"/>
                    <a:pt x="301" y="146"/>
                    <a:pt x="303" y="141"/>
                  </a:cubicBezTo>
                  <a:cubicBezTo>
                    <a:pt x="328" y="131"/>
                    <a:pt x="299" y="125"/>
                    <a:pt x="300" y="125"/>
                  </a:cubicBezTo>
                  <a:cubicBezTo>
                    <a:pt x="301" y="125"/>
                    <a:pt x="300" y="140"/>
                    <a:pt x="297" y="141"/>
                  </a:cubicBezTo>
                  <a:cubicBezTo>
                    <a:pt x="294" y="142"/>
                    <a:pt x="285" y="129"/>
                    <a:pt x="280" y="131"/>
                  </a:cubicBezTo>
                  <a:cubicBezTo>
                    <a:pt x="275" y="133"/>
                    <a:pt x="272" y="151"/>
                    <a:pt x="268" y="153"/>
                  </a:cubicBezTo>
                  <a:cubicBezTo>
                    <a:pt x="264" y="155"/>
                    <a:pt x="263" y="141"/>
                    <a:pt x="258" y="143"/>
                  </a:cubicBezTo>
                  <a:cubicBezTo>
                    <a:pt x="253" y="145"/>
                    <a:pt x="245" y="162"/>
                    <a:pt x="237" y="165"/>
                  </a:cubicBezTo>
                  <a:cubicBezTo>
                    <a:pt x="229" y="168"/>
                    <a:pt x="218" y="164"/>
                    <a:pt x="210" y="159"/>
                  </a:cubicBezTo>
                  <a:cubicBezTo>
                    <a:pt x="202" y="154"/>
                    <a:pt x="191" y="141"/>
                    <a:pt x="189" y="136"/>
                  </a:cubicBezTo>
                  <a:cubicBezTo>
                    <a:pt x="184" y="130"/>
                    <a:pt x="194" y="138"/>
                    <a:pt x="198" y="128"/>
                  </a:cubicBezTo>
                  <a:cubicBezTo>
                    <a:pt x="199" y="122"/>
                    <a:pt x="196" y="107"/>
                    <a:pt x="198" y="98"/>
                  </a:cubicBezTo>
                  <a:cubicBezTo>
                    <a:pt x="200" y="89"/>
                    <a:pt x="212" y="83"/>
                    <a:pt x="213" y="76"/>
                  </a:cubicBezTo>
                  <a:cubicBezTo>
                    <a:pt x="216" y="62"/>
                    <a:pt x="206" y="68"/>
                    <a:pt x="204" y="57"/>
                  </a:cubicBezTo>
                  <a:cubicBezTo>
                    <a:pt x="202" y="46"/>
                    <a:pt x="201" y="20"/>
                    <a:pt x="198" y="12"/>
                  </a:cubicBezTo>
                  <a:cubicBezTo>
                    <a:pt x="195" y="4"/>
                    <a:pt x="188" y="3"/>
                    <a:pt x="186" y="6"/>
                  </a:cubicBezTo>
                  <a:cubicBezTo>
                    <a:pt x="182" y="0"/>
                    <a:pt x="183" y="21"/>
                    <a:pt x="183" y="33"/>
                  </a:cubicBezTo>
                  <a:cubicBezTo>
                    <a:pt x="183" y="45"/>
                    <a:pt x="187" y="65"/>
                    <a:pt x="185" y="76"/>
                  </a:cubicBezTo>
                  <a:cubicBezTo>
                    <a:pt x="183" y="85"/>
                    <a:pt x="176" y="92"/>
                    <a:pt x="173" y="100"/>
                  </a:cubicBezTo>
                  <a:cubicBezTo>
                    <a:pt x="179" y="117"/>
                    <a:pt x="182" y="120"/>
                    <a:pt x="173" y="144"/>
                  </a:cubicBezTo>
                  <a:cubicBezTo>
                    <a:pt x="170" y="153"/>
                    <a:pt x="162" y="160"/>
                    <a:pt x="157" y="168"/>
                  </a:cubicBezTo>
                  <a:cubicBezTo>
                    <a:pt x="154" y="172"/>
                    <a:pt x="149" y="180"/>
                    <a:pt x="149" y="180"/>
                  </a:cubicBezTo>
                  <a:cubicBezTo>
                    <a:pt x="144" y="199"/>
                    <a:pt x="157" y="199"/>
                    <a:pt x="141" y="210"/>
                  </a:cubicBezTo>
                  <a:cubicBezTo>
                    <a:pt x="139" y="216"/>
                    <a:pt x="143" y="215"/>
                    <a:pt x="145" y="219"/>
                  </a:cubicBezTo>
                  <a:cubicBezTo>
                    <a:pt x="147" y="223"/>
                    <a:pt x="152" y="230"/>
                    <a:pt x="151" y="236"/>
                  </a:cubicBezTo>
                  <a:cubicBezTo>
                    <a:pt x="150" y="242"/>
                    <a:pt x="142" y="247"/>
                    <a:pt x="138" y="254"/>
                  </a:cubicBezTo>
                  <a:cubicBezTo>
                    <a:pt x="133" y="258"/>
                    <a:pt x="130" y="276"/>
                    <a:pt x="124" y="279"/>
                  </a:cubicBezTo>
                  <a:cubicBezTo>
                    <a:pt x="118" y="283"/>
                    <a:pt x="105" y="275"/>
                    <a:pt x="99" y="278"/>
                  </a:cubicBezTo>
                  <a:cubicBezTo>
                    <a:pt x="92" y="281"/>
                    <a:pt x="91" y="296"/>
                    <a:pt x="85" y="299"/>
                  </a:cubicBezTo>
                  <a:cubicBezTo>
                    <a:pt x="79" y="302"/>
                    <a:pt x="69" y="295"/>
                    <a:pt x="61" y="296"/>
                  </a:cubicBezTo>
                  <a:cubicBezTo>
                    <a:pt x="51" y="306"/>
                    <a:pt x="43" y="301"/>
                    <a:pt x="37" y="306"/>
                  </a:cubicBezTo>
                  <a:cubicBezTo>
                    <a:pt x="31" y="311"/>
                    <a:pt x="32" y="322"/>
                    <a:pt x="27" y="326"/>
                  </a:cubicBezTo>
                  <a:cubicBezTo>
                    <a:pt x="22" y="330"/>
                    <a:pt x="14" y="326"/>
                    <a:pt x="10" y="330"/>
                  </a:cubicBezTo>
                  <a:cubicBezTo>
                    <a:pt x="7" y="334"/>
                    <a:pt x="0" y="345"/>
                    <a:pt x="3" y="348"/>
                  </a:cubicBezTo>
                  <a:cubicBezTo>
                    <a:pt x="5" y="351"/>
                    <a:pt x="9" y="379"/>
                    <a:pt x="15" y="380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未知"/>
            <p:cNvSpPr>
              <a:spLocks noChangeArrowheads="1"/>
            </p:cNvSpPr>
            <p:nvPr/>
          </p:nvSpPr>
          <p:spPr bwMode="auto">
            <a:xfrm>
              <a:off x="0" y="662"/>
              <a:ext cx="987" cy="1183"/>
            </a:xfrm>
            <a:custGeom>
              <a:avLst/>
              <a:gdLst>
                <a:gd name="T0" fmla="*/ 380 w 987"/>
                <a:gd name="T1" fmla="*/ 4 h 1183"/>
                <a:gd name="T2" fmla="*/ 305 w 987"/>
                <a:gd name="T3" fmla="*/ 4 h 1183"/>
                <a:gd name="T4" fmla="*/ 229 w 987"/>
                <a:gd name="T5" fmla="*/ 28 h 1183"/>
                <a:gd name="T6" fmla="*/ 173 w 987"/>
                <a:gd name="T7" fmla="*/ 20 h 1183"/>
                <a:gd name="T8" fmla="*/ 136 w 987"/>
                <a:gd name="T9" fmla="*/ 58 h 1183"/>
                <a:gd name="T10" fmla="*/ 95 w 987"/>
                <a:gd name="T11" fmla="*/ 141 h 1183"/>
                <a:gd name="T12" fmla="*/ 47 w 987"/>
                <a:gd name="T13" fmla="*/ 177 h 1183"/>
                <a:gd name="T14" fmla="*/ 10 w 987"/>
                <a:gd name="T15" fmla="*/ 252 h 1183"/>
                <a:gd name="T16" fmla="*/ 11 w 987"/>
                <a:gd name="T17" fmla="*/ 346 h 1183"/>
                <a:gd name="T18" fmla="*/ 58 w 987"/>
                <a:gd name="T19" fmla="*/ 453 h 1183"/>
                <a:gd name="T20" fmla="*/ 115 w 987"/>
                <a:gd name="T21" fmla="*/ 513 h 1183"/>
                <a:gd name="T22" fmla="*/ 188 w 987"/>
                <a:gd name="T23" fmla="*/ 514 h 1183"/>
                <a:gd name="T24" fmla="*/ 238 w 987"/>
                <a:gd name="T25" fmla="*/ 519 h 1183"/>
                <a:gd name="T26" fmla="*/ 321 w 987"/>
                <a:gd name="T27" fmla="*/ 496 h 1183"/>
                <a:gd name="T28" fmla="*/ 374 w 987"/>
                <a:gd name="T29" fmla="*/ 531 h 1183"/>
                <a:gd name="T30" fmla="*/ 388 w 987"/>
                <a:gd name="T31" fmla="*/ 574 h 1183"/>
                <a:gd name="T32" fmla="*/ 403 w 987"/>
                <a:gd name="T33" fmla="*/ 657 h 1183"/>
                <a:gd name="T34" fmla="*/ 425 w 987"/>
                <a:gd name="T35" fmla="*/ 704 h 1183"/>
                <a:gd name="T36" fmla="*/ 436 w 987"/>
                <a:gd name="T37" fmla="*/ 753 h 1183"/>
                <a:gd name="T38" fmla="*/ 425 w 987"/>
                <a:gd name="T39" fmla="*/ 832 h 1183"/>
                <a:gd name="T40" fmla="*/ 449 w 987"/>
                <a:gd name="T41" fmla="*/ 936 h 1183"/>
                <a:gd name="T42" fmla="*/ 455 w 987"/>
                <a:gd name="T43" fmla="*/ 988 h 1183"/>
                <a:gd name="T44" fmla="*/ 497 w 987"/>
                <a:gd name="T45" fmla="*/ 1092 h 1183"/>
                <a:gd name="T46" fmla="*/ 514 w 987"/>
                <a:gd name="T47" fmla="*/ 1123 h 1183"/>
                <a:gd name="T48" fmla="*/ 529 w 987"/>
                <a:gd name="T49" fmla="*/ 1172 h 1183"/>
                <a:gd name="T50" fmla="*/ 607 w 987"/>
                <a:gd name="T51" fmla="*/ 1161 h 1183"/>
                <a:gd name="T52" fmla="*/ 688 w 987"/>
                <a:gd name="T53" fmla="*/ 1101 h 1183"/>
                <a:gd name="T54" fmla="*/ 718 w 987"/>
                <a:gd name="T55" fmla="*/ 1023 h 1183"/>
                <a:gd name="T56" fmla="*/ 758 w 987"/>
                <a:gd name="T57" fmla="*/ 966 h 1183"/>
                <a:gd name="T58" fmla="*/ 758 w 987"/>
                <a:gd name="T59" fmla="*/ 921 h 1183"/>
                <a:gd name="T60" fmla="*/ 805 w 987"/>
                <a:gd name="T61" fmla="*/ 882 h 1183"/>
                <a:gd name="T62" fmla="*/ 832 w 987"/>
                <a:gd name="T63" fmla="*/ 844 h 1183"/>
                <a:gd name="T64" fmla="*/ 811 w 987"/>
                <a:gd name="T65" fmla="*/ 750 h 1183"/>
                <a:gd name="T66" fmla="*/ 802 w 987"/>
                <a:gd name="T67" fmla="*/ 706 h 1183"/>
                <a:gd name="T68" fmla="*/ 835 w 987"/>
                <a:gd name="T69" fmla="*/ 642 h 1183"/>
                <a:gd name="T70" fmla="*/ 899 w 987"/>
                <a:gd name="T71" fmla="*/ 568 h 1183"/>
                <a:gd name="T72" fmla="*/ 947 w 987"/>
                <a:gd name="T73" fmla="*/ 513 h 1183"/>
                <a:gd name="T74" fmla="*/ 973 w 987"/>
                <a:gd name="T75" fmla="*/ 459 h 1183"/>
                <a:gd name="T76" fmla="*/ 979 w 987"/>
                <a:gd name="T77" fmla="*/ 406 h 1183"/>
                <a:gd name="T78" fmla="*/ 947 w 987"/>
                <a:gd name="T79" fmla="*/ 418 h 1183"/>
                <a:gd name="T80" fmla="*/ 887 w 987"/>
                <a:gd name="T81" fmla="*/ 435 h 1183"/>
                <a:gd name="T82" fmla="*/ 883 w 987"/>
                <a:gd name="T83" fmla="*/ 418 h 1183"/>
                <a:gd name="T84" fmla="*/ 842 w 987"/>
                <a:gd name="T85" fmla="*/ 372 h 1183"/>
                <a:gd name="T86" fmla="*/ 814 w 987"/>
                <a:gd name="T87" fmla="*/ 315 h 1183"/>
                <a:gd name="T88" fmla="*/ 779 w 987"/>
                <a:gd name="T89" fmla="*/ 286 h 1183"/>
                <a:gd name="T90" fmla="*/ 751 w 987"/>
                <a:gd name="T91" fmla="*/ 202 h 1183"/>
                <a:gd name="T92" fmla="*/ 721 w 987"/>
                <a:gd name="T93" fmla="*/ 108 h 1183"/>
                <a:gd name="T94" fmla="*/ 668 w 987"/>
                <a:gd name="T95" fmla="*/ 97 h 1183"/>
                <a:gd name="T96" fmla="*/ 614 w 987"/>
                <a:gd name="T97" fmla="*/ 85 h 1183"/>
                <a:gd name="T98" fmla="*/ 561 w 987"/>
                <a:gd name="T99" fmla="*/ 64 h 1183"/>
                <a:gd name="T100" fmla="*/ 539 w 987"/>
                <a:gd name="T101" fmla="*/ 88 h 1183"/>
                <a:gd name="T102" fmla="*/ 508 w 987"/>
                <a:gd name="T103" fmla="*/ 96 h 1183"/>
                <a:gd name="T104" fmla="*/ 454 w 987"/>
                <a:gd name="T105" fmla="*/ 64 h 1183"/>
                <a:gd name="T106" fmla="*/ 410 w 987"/>
                <a:gd name="T107" fmla="*/ 31 h 11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87"/>
                <a:gd name="T163" fmla="*/ 0 h 1183"/>
                <a:gd name="T164" fmla="*/ 987 w 987"/>
                <a:gd name="T165" fmla="*/ 1183 h 11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87" h="1183">
                  <a:moveTo>
                    <a:pt x="401" y="3"/>
                  </a:moveTo>
                  <a:cubicBezTo>
                    <a:pt x="393" y="0"/>
                    <a:pt x="388" y="7"/>
                    <a:pt x="380" y="4"/>
                  </a:cubicBezTo>
                  <a:cubicBezTo>
                    <a:pt x="376" y="3"/>
                    <a:pt x="361" y="0"/>
                    <a:pt x="361" y="0"/>
                  </a:cubicBezTo>
                  <a:cubicBezTo>
                    <a:pt x="342" y="1"/>
                    <a:pt x="324" y="2"/>
                    <a:pt x="305" y="4"/>
                  </a:cubicBezTo>
                  <a:cubicBezTo>
                    <a:pt x="296" y="5"/>
                    <a:pt x="284" y="6"/>
                    <a:pt x="275" y="7"/>
                  </a:cubicBezTo>
                  <a:cubicBezTo>
                    <a:pt x="262" y="9"/>
                    <a:pt x="241" y="26"/>
                    <a:pt x="229" y="28"/>
                  </a:cubicBezTo>
                  <a:cubicBezTo>
                    <a:pt x="217" y="30"/>
                    <a:pt x="214" y="20"/>
                    <a:pt x="205" y="19"/>
                  </a:cubicBezTo>
                  <a:cubicBezTo>
                    <a:pt x="196" y="18"/>
                    <a:pt x="180" y="16"/>
                    <a:pt x="173" y="20"/>
                  </a:cubicBezTo>
                  <a:cubicBezTo>
                    <a:pt x="171" y="32"/>
                    <a:pt x="171" y="37"/>
                    <a:pt x="161" y="46"/>
                  </a:cubicBezTo>
                  <a:cubicBezTo>
                    <a:pt x="154" y="52"/>
                    <a:pt x="136" y="58"/>
                    <a:pt x="136" y="58"/>
                  </a:cubicBezTo>
                  <a:cubicBezTo>
                    <a:pt x="125" y="75"/>
                    <a:pt x="115" y="98"/>
                    <a:pt x="109" y="116"/>
                  </a:cubicBezTo>
                  <a:cubicBezTo>
                    <a:pt x="108" y="129"/>
                    <a:pt x="99" y="128"/>
                    <a:pt x="95" y="141"/>
                  </a:cubicBezTo>
                  <a:cubicBezTo>
                    <a:pt x="89" y="148"/>
                    <a:pt x="79" y="144"/>
                    <a:pt x="71" y="150"/>
                  </a:cubicBezTo>
                  <a:cubicBezTo>
                    <a:pt x="63" y="156"/>
                    <a:pt x="54" y="164"/>
                    <a:pt x="47" y="177"/>
                  </a:cubicBezTo>
                  <a:cubicBezTo>
                    <a:pt x="47" y="177"/>
                    <a:pt x="32" y="220"/>
                    <a:pt x="28" y="226"/>
                  </a:cubicBezTo>
                  <a:cubicBezTo>
                    <a:pt x="23" y="233"/>
                    <a:pt x="0" y="253"/>
                    <a:pt x="10" y="252"/>
                  </a:cubicBezTo>
                  <a:cubicBezTo>
                    <a:pt x="7" y="267"/>
                    <a:pt x="25" y="303"/>
                    <a:pt x="25" y="319"/>
                  </a:cubicBezTo>
                  <a:cubicBezTo>
                    <a:pt x="25" y="335"/>
                    <a:pt x="13" y="333"/>
                    <a:pt x="11" y="346"/>
                  </a:cubicBezTo>
                  <a:cubicBezTo>
                    <a:pt x="9" y="359"/>
                    <a:pt x="5" y="378"/>
                    <a:pt x="13" y="396"/>
                  </a:cubicBezTo>
                  <a:cubicBezTo>
                    <a:pt x="34" y="426"/>
                    <a:pt x="44" y="436"/>
                    <a:pt x="58" y="453"/>
                  </a:cubicBezTo>
                  <a:cubicBezTo>
                    <a:pt x="72" y="470"/>
                    <a:pt x="88" y="489"/>
                    <a:pt x="97" y="499"/>
                  </a:cubicBezTo>
                  <a:cubicBezTo>
                    <a:pt x="105" y="504"/>
                    <a:pt x="115" y="513"/>
                    <a:pt x="115" y="513"/>
                  </a:cubicBezTo>
                  <a:cubicBezTo>
                    <a:pt x="123" y="516"/>
                    <a:pt x="136" y="531"/>
                    <a:pt x="148" y="531"/>
                  </a:cubicBezTo>
                  <a:cubicBezTo>
                    <a:pt x="160" y="531"/>
                    <a:pt x="176" y="514"/>
                    <a:pt x="188" y="514"/>
                  </a:cubicBezTo>
                  <a:cubicBezTo>
                    <a:pt x="200" y="514"/>
                    <a:pt x="213" y="530"/>
                    <a:pt x="221" y="531"/>
                  </a:cubicBezTo>
                  <a:cubicBezTo>
                    <a:pt x="229" y="532"/>
                    <a:pt x="229" y="524"/>
                    <a:pt x="238" y="519"/>
                  </a:cubicBezTo>
                  <a:cubicBezTo>
                    <a:pt x="251" y="510"/>
                    <a:pt x="260" y="507"/>
                    <a:pt x="275" y="502"/>
                  </a:cubicBezTo>
                  <a:cubicBezTo>
                    <a:pt x="291" y="504"/>
                    <a:pt x="308" y="486"/>
                    <a:pt x="321" y="496"/>
                  </a:cubicBezTo>
                  <a:cubicBezTo>
                    <a:pt x="330" y="503"/>
                    <a:pt x="332" y="533"/>
                    <a:pt x="343" y="537"/>
                  </a:cubicBezTo>
                  <a:cubicBezTo>
                    <a:pt x="354" y="541"/>
                    <a:pt x="362" y="530"/>
                    <a:pt x="374" y="531"/>
                  </a:cubicBezTo>
                  <a:cubicBezTo>
                    <a:pt x="381" y="533"/>
                    <a:pt x="395" y="542"/>
                    <a:pt x="397" y="549"/>
                  </a:cubicBezTo>
                  <a:cubicBezTo>
                    <a:pt x="399" y="556"/>
                    <a:pt x="391" y="563"/>
                    <a:pt x="388" y="574"/>
                  </a:cubicBezTo>
                  <a:cubicBezTo>
                    <a:pt x="385" y="585"/>
                    <a:pt x="377" y="604"/>
                    <a:pt x="379" y="618"/>
                  </a:cubicBezTo>
                  <a:cubicBezTo>
                    <a:pt x="384" y="644"/>
                    <a:pt x="383" y="630"/>
                    <a:pt x="403" y="657"/>
                  </a:cubicBezTo>
                  <a:cubicBezTo>
                    <a:pt x="410" y="669"/>
                    <a:pt x="423" y="673"/>
                    <a:pt x="427" y="681"/>
                  </a:cubicBezTo>
                  <a:cubicBezTo>
                    <a:pt x="431" y="689"/>
                    <a:pt x="423" y="696"/>
                    <a:pt x="425" y="704"/>
                  </a:cubicBezTo>
                  <a:cubicBezTo>
                    <a:pt x="428" y="712"/>
                    <a:pt x="440" y="722"/>
                    <a:pt x="442" y="730"/>
                  </a:cubicBezTo>
                  <a:cubicBezTo>
                    <a:pt x="444" y="738"/>
                    <a:pt x="434" y="744"/>
                    <a:pt x="436" y="753"/>
                  </a:cubicBezTo>
                  <a:cubicBezTo>
                    <a:pt x="436" y="768"/>
                    <a:pt x="456" y="774"/>
                    <a:pt x="454" y="787"/>
                  </a:cubicBezTo>
                  <a:cubicBezTo>
                    <a:pt x="452" y="800"/>
                    <a:pt x="431" y="820"/>
                    <a:pt x="425" y="832"/>
                  </a:cubicBezTo>
                  <a:cubicBezTo>
                    <a:pt x="424" y="840"/>
                    <a:pt x="417" y="856"/>
                    <a:pt x="417" y="856"/>
                  </a:cubicBezTo>
                  <a:cubicBezTo>
                    <a:pt x="420" y="894"/>
                    <a:pt x="418" y="915"/>
                    <a:pt x="449" y="936"/>
                  </a:cubicBezTo>
                  <a:cubicBezTo>
                    <a:pt x="455" y="955"/>
                    <a:pt x="459" y="951"/>
                    <a:pt x="463" y="970"/>
                  </a:cubicBezTo>
                  <a:cubicBezTo>
                    <a:pt x="464" y="979"/>
                    <a:pt x="453" y="975"/>
                    <a:pt x="455" y="988"/>
                  </a:cubicBezTo>
                  <a:cubicBezTo>
                    <a:pt x="457" y="1001"/>
                    <a:pt x="466" y="1034"/>
                    <a:pt x="473" y="1051"/>
                  </a:cubicBezTo>
                  <a:cubicBezTo>
                    <a:pt x="482" y="1067"/>
                    <a:pt x="490" y="1072"/>
                    <a:pt x="497" y="1092"/>
                  </a:cubicBezTo>
                  <a:cubicBezTo>
                    <a:pt x="498" y="1096"/>
                    <a:pt x="501" y="1104"/>
                    <a:pt x="501" y="1104"/>
                  </a:cubicBezTo>
                  <a:cubicBezTo>
                    <a:pt x="502" y="1109"/>
                    <a:pt x="512" y="1117"/>
                    <a:pt x="514" y="1123"/>
                  </a:cubicBezTo>
                  <a:cubicBezTo>
                    <a:pt x="516" y="1129"/>
                    <a:pt x="509" y="1135"/>
                    <a:pt x="511" y="1143"/>
                  </a:cubicBezTo>
                  <a:cubicBezTo>
                    <a:pt x="513" y="1151"/>
                    <a:pt x="522" y="1169"/>
                    <a:pt x="529" y="1172"/>
                  </a:cubicBezTo>
                  <a:cubicBezTo>
                    <a:pt x="538" y="1183"/>
                    <a:pt x="538" y="1164"/>
                    <a:pt x="551" y="1162"/>
                  </a:cubicBezTo>
                  <a:cubicBezTo>
                    <a:pt x="564" y="1160"/>
                    <a:pt x="591" y="1164"/>
                    <a:pt x="607" y="1161"/>
                  </a:cubicBezTo>
                  <a:cubicBezTo>
                    <a:pt x="615" y="1157"/>
                    <a:pt x="636" y="1149"/>
                    <a:pt x="646" y="1146"/>
                  </a:cubicBezTo>
                  <a:cubicBezTo>
                    <a:pt x="665" y="1133"/>
                    <a:pt x="668" y="1120"/>
                    <a:pt x="688" y="1101"/>
                  </a:cubicBezTo>
                  <a:cubicBezTo>
                    <a:pt x="698" y="1089"/>
                    <a:pt x="717" y="1057"/>
                    <a:pt x="722" y="1044"/>
                  </a:cubicBezTo>
                  <a:cubicBezTo>
                    <a:pt x="727" y="1031"/>
                    <a:pt x="713" y="1030"/>
                    <a:pt x="718" y="1023"/>
                  </a:cubicBezTo>
                  <a:cubicBezTo>
                    <a:pt x="725" y="1006"/>
                    <a:pt x="747" y="1012"/>
                    <a:pt x="754" y="1003"/>
                  </a:cubicBezTo>
                  <a:cubicBezTo>
                    <a:pt x="761" y="994"/>
                    <a:pt x="760" y="977"/>
                    <a:pt x="758" y="966"/>
                  </a:cubicBezTo>
                  <a:cubicBezTo>
                    <a:pt x="756" y="955"/>
                    <a:pt x="740" y="946"/>
                    <a:pt x="740" y="939"/>
                  </a:cubicBezTo>
                  <a:cubicBezTo>
                    <a:pt x="740" y="932"/>
                    <a:pt x="751" y="928"/>
                    <a:pt x="758" y="921"/>
                  </a:cubicBezTo>
                  <a:cubicBezTo>
                    <a:pt x="762" y="907"/>
                    <a:pt x="774" y="905"/>
                    <a:pt x="784" y="894"/>
                  </a:cubicBezTo>
                  <a:cubicBezTo>
                    <a:pt x="792" y="886"/>
                    <a:pt x="805" y="882"/>
                    <a:pt x="805" y="882"/>
                  </a:cubicBezTo>
                  <a:cubicBezTo>
                    <a:pt x="810" y="877"/>
                    <a:pt x="815" y="870"/>
                    <a:pt x="820" y="864"/>
                  </a:cubicBezTo>
                  <a:cubicBezTo>
                    <a:pt x="825" y="858"/>
                    <a:pt x="831" y="858"/>
                    <a:pt x="832" y="844"/>
                  </a:cubicBezTo>
                  <a:cubicBezTo>
                    <a:pt x="833" y="830"/>
                    <a:pt x="829" y="796"/>
                    <a:pt x="826" y="780"/>
                  </a:cubicBezTo>
                  <a:cubicBezTo>
                    <a:pt x="823" y="764"/>
                    <a:pt x="812" y="760"/>
                    <a:pt x="811" y="750"/>
                  </a:cubicBezTo>
                  <a:cubicBezTo>
                    <a:pt x="810" y="740"/>
                    <a:pt x="819" y="728"/>
                    <a:pt x="818" y="721"/>
                  </a:cubicBezTo>
                  <a:cubicBezTo>
                    <a:pt x="817" y="714"/>
                    <a:pt x="802" y="714"/>
                    <a:pt x="802" y="706"/>
                  </a:cubicBezTo>
                  <a:cubicBezTo>
                    <a:pt x="803" y="675"/>
                    <a:pt x="810" y="683"/>
                    <a:pt x="815" y="672"/>
                  </a:cubicBezTo>
                  <a:cubicBezTo>
                    <a:pt x="820" y="661"/>
                    <a:pt x="827" y="654"/>
                    <a:pt x="835" y="642"/>
                  </a:cubicBezTo>
                  <a:cubicBezTo>
                    <a:pt x="846" y="626"/>
                    <a:pt x="860" y="616"/>
                    <a:pt x="866" y="597"/>
                  </a:cubicBezTo>
                  <a:cubicBezTo>
                    <a:pt x="875" y="584"/>
                    <a:pt x="888" y="578"/>
                    <a:pt x="899" y="568"/>
                  </a:cubicBezTo>
                  <a:cubicBezTo>
                    <a:pt x="910" y="558"/>
                    <a:pt x="926" y="546"/>
                    <a:pt x="934" y="537"/>
                  </a:cubicBezTo>
                  <a:cubicBezTo>
                    <a:pt x="944" y="524"/>
                    <a:pt x="943" y="522"/>
                    <a:pt x="947" y="513"/>
                  </a:cubicBezTo>
                  <a:cubicBezTo>
                    <a:pt x="951" y="504"/>
                    <a:pt x="955" y="492"/>
                    <a:pt x="959" y="483"/>
                  </a:cubicBezTo>
                  <a:cubicBezTo>
                    <a:pt x="963" y="480"/>
                    <a:pt x="973" y="459"/>
                    <a:pt x="973" y="459"/>
                  </a:cubicBezTo>
                  <a:cubicBezTo>
                    <a:pt x="976" y="453"/>
                    <a:pt x="985" y="435"/>
                    <a:pt x="986" y="426"/>
                  </a:cubicBezTo>
                  <a:cubicBezTo>
                    <a:pt x="987" y="417"/>
                    <a:pt x="983" y="406"/>
                    <a:pt x="979" y="406"/>
                  </a:cubicBezTo>
                  <a:cubicBezTo>
                    <a:pt x="975" y="406"/>
                    <a:pt x="969" y="422"/>
                    <a:pt x="964" y="424"/>
                  </a:cubicBezTo>
                  <a:cubicBezTo>
                    <a:pt x="959" y="426"/>
                    <a:pt x="955" y="417"/>
                    <a:pt x="947" y="418"/>
                  </a:cubicBezTo>
                  <a:cubicBezTo>
                    <a:pt x="939" y="419"/>
                    <a:pt x="927" y="426"/>
                    <a:pt x="917" y="429"/>
                  </a:cubicBezTo>
                  <a:cubicBezTo>
                    <a:pt x="907" y="432"/>
                    <a:pt x="893" y="437"/>
                    <a:pt x="887" y="435"/>
                  </a:cubicBezTo>
                  <a:cubicBezTo>
                    <a:pt x="881" y="433"/>
                    <a:pt x="881" y="420"/>
                    <a:pt x="880" y="417"/>
                  </a:cubicBezTo>
                  <a:cubicBezTo>
                    <a:pt x="879" y="414"/>
                    <a:pt x="886" y="423"/>
                    <a:pt x="883" y="418"/>
                  </a:cubicBezTo>
                  <a:cubicBezTo>
                    <a:pt x="863" y="407"/>
                    <a:pt x="867" y="396"/>
                    <a:pt x="860" y="388"/>
                  </a:cubicBezTo>
                  <a:cubicBezTo>
                    <a:pt x="853" y="380"/>
                    <a:pt x="850" y="379"/>
                    <a:pt x="842" y="372"/>
                  </a:cubicBezTo>
                  <a:cubicBezTo>
                    <a:pt x="836" y="359"/>
                    <a:pt x="817" y="352"/>
                    <a:pt x="812" y="343"/>
                  </a:cubicBezTo>
                  <a:cubicBezTo>
                    <a:pt x="807" y="334"/>
                    <a:pt x="817" y="321"/>
                    <a:pt x="814" y="315"/>
                  </a:cubicBezTo>
                  <a:cubicBezTo>
                    <a:pt x="811" y="309"/>
                    <a:pt x="799" y="309"/>
                    <a:pt x="793" y="304"/>
                  </a:cubicBezTo>
                  <a:cubicBezTo>
                    <a:pt x="785" y="296"/>
                    <a:pt x="779" y="286"/>
                    <a:pt x="779" y="286"/>
                  </a:cubicBezTo>
                  <a:cubicBezTo>
                    <a:pt x="775" y="277"/>
                    <a:pt x="784" y="267"/>
                    <a:pt x="779" y="253"/>
                  </a:cubicBezTo>
                  <a:cubicBezTo>
                    <a:pt x="774" y="239"/>
                    <a:pt x="762" y="224"/>
                    <a:pt x="751" y="202"/>
                  </a:cubicBezTo>
                  <a:cubicBezTo>
                    <a:pt x="752" y="174"/>
                    <a:pt x="710" y="148"/>
                    <a:pt x="713" y="120"/>
                  </a:cubicBezTo>
                  <a:cubicBezTo>
                    <a:pt x="714" y="115"/>
                    <a:pt x="722" y="113"/>
                    <a:pt x="721" y="108"/>
                  </a:cubicBezTo>
                  <a:cubicBezTo>
                    <a:pt x="719" y="100"/>
                    <a:pt x="696" y="88"/>
                    <a:pt x="694" y="88"/>
                  </a:cubicBezTo>
                  <a:cubicBezTo>
                    <a:pt x="684" y="85"/>
                    <a:pt x="680" y="96"/>
                    <a:pt x="668" y="97"/>
                  </a:cubicBezTo>
                  <a:cubicBezTo>
                    <a:pt x="658" y="97"/>
                    <a:pt x="641" y="89"/>
                    <a:pt x="632" y="87"/>
                  </a:cubicBezTo>
                  <a:cubicBezTo>
                    <a:pt x="623" y="85"/>
                    <a:pt x="622" y="87"/>
                    <a:pt x="614" y="85"/>
                  </a:cubicBezTo>
                  <a:cubicBezTo>
                    <a:pt x="596" y="82"/>
                    <a:pt x="592" y="75"/>
                    <a:pt x="583" y="72"/>
                  </a:cubicBezTo>
                  <a:cubicBezTo>
                    <a:pt x="574" y="69"/>
                    <a:pt x="568" y="64"/>
                    <a:pt x="561" y="64"/>
                  </a:cubicBezTo>
                  <a:cubicBezTo>
                    <a:pt x="547" y="61"/>
                    <a:pt x="546" y="71"/>
                    <a:pt x="542" y="75"/>
                  </a:cubicBezTo>
                  <a:cubicBezTo>
                    <a:pt x="540" y="77"/>
                    <a:pt x="541" y="82"/>
                    <a:pt x="539" y="88"/>
                  </a:cubicBezTo>
                  <a:cubicBezTo>
                    <a:pt x="537" y="94"/>
                    <a:pt x="535" y="108"/>
                    <a:pt x="530" y="109"/>
                  </a:cubicBezTo>
                  <a:cubicBezTo>
                    <a:pt x="525" y="110"/>
                    <a:pt x="514" y="99"/>
                    <a:pt x="508" y="96"/>
                  </a:cubicBezTo>
                  <a:cubicBezTo>
                    <a:pt x="502" y="93"/>
                    <a:pt x="500" y="98"/>
                    <a:pt x="491" y="93"/>
                  </a:cubicBezTo>
                  <a:cubicBezTo>
                    <a:pt x="477" y="94"/>
                    <a:pt x="468" y="69"/>
                    <a:pt x="454" y="64"/>
                  </a:cubicBezTo>
                  <a:cubicBezTo>
                    <a:pt x="440" y="59"/>
                    <a:pt x="416" y="66"/>
                    <a:pt x="409" y="61"/>
                  </a:cubicBezTo>
                  <a:cubicBezTo>
                    <a:pt x="390" y="51"/>
                    <a:pt x="411" y="41"/>
                    <a:pt x="410" y="31"/>
                  </a:cubicBezTo>
                  <a:cubicBezTo>
                    <a:pt x="409" y="21"/>
                    <a:pt x="403" y="9"/>
                    <a:pt x="401" y="3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未知"/>
            <p:cNvSpPr>
              <a:spLocks noChangeArrowheads="1"/>
            </p:cNvSpPr>
            <p:nvPr/>
          </p:nvSpPr>
          <p:spPr bwMode="auto">
            <a:xfrm>
              <a:off x="1847" y="1434"/>
              <a:ext cx="594" cy="466"/>
            </a:xfrm>
            <a:custGeom>
              <a:avLst/>
              <a:gdLst>
                <a:gd name="T0" fmla="*/ 327 w 594"/>
                <a:gd name="T1" fmla="*/ 30 h 466"/>
                <a:gd name="T2" fmla="*/ 294 w 594"/>
                <a:gd name="T3" fmla="*/ 33 h 466"/>
                <a:gd name="T4" fmla="*/ 272 w 594"/>
                <a:gd name="T5" fmla="*/ 27 h 466"/>
                <a:gd name="T6" fmla="*/ 258 w 594"/>
                <a:gd name="T7" fmla="*/ 5 h 466"/>
                <a:gd name="T8" fmla="*/ 249 w 594"/>
                <a:gd name="T9" fmla="*/ 44 h 466"/>
                <a:gd name="T10" fmla="*/ 213 w 594"/>
                <a:gd name="T11" fmla="*/ 51 h 466"/>
                <a:gd name="T12" fmla="*/ 173 w 594"/>
                <a:gd name="T13" fmla="*/ 93 h 466"/>
                <a:gd name="T14" fmla="*/ 150 w 594"/>
                <a:gd name="T15" fmla="*/ 102 h 466"/>
                <a:gd name="T16" fmla="*/ 143 w 594"/>
                <a:gd name="T17" fmla="*/ 129 h 466"/>
                <a:gd name="T18" fmla="*/ 89 w 594"/>
                <a:gd name="T19" fmla="*/ 161 h 466"/>
                <a:gd name="T20" fmla="*/ 48 w 594"/>
                <a:gd name="T21" fmla="*/ 179 h 466"/>
                <a:gd name="T22" fmla="*/ 33 w 594"/>
                <a:gd name="T23" fmla="*/ 258 h 466"/>
                <a:gd name="T24" fmla="*/ 38 w 594"/>
                <a:gd name="T25" fmla="*/ 302 h 466"/>
                <a:gd name="T26" fmla="*/ 56 w 594"/>
                <a:gd name="T27" fmla="*/ 359 h 466"/>
                <a:gd name="T28" fmla="*/ 72 w 594"/>
                <a:gd name="T29" fmla="*/ 406 h 466"/>
                <a:gd name="T30" fmla="*/ 155 w 594"/>
                <a:gd name="T31" fmla="*/ 392 h 466"/>
                <a:gd name="T32" fmla="*/ 179 w 594"/>
                <a:gd name="T33" fmla="*/ 369 h 466"/>
                <a:gd name="T34" fmla="*/ 222 w 594"/>
                <a:gd name="T35" fmla="*/ 362 h 466"/>
                <a:gd name="T36" fmla="*/ 270 w 594"/>
                <a:gd name="T37" fmla="*/ 344 h 466"/>
                <a:gd name="T38" fmla="*/ 326 w 594"/>
                <a:gd name="T39" fmla="*/ 398 h 466"/>
                <a:gd name="T40" fmla="*/ 350 w 594"/>
                <a:gd name="T41" fmla="*/ 387 h 466"/>
                <a:gd name="T42" fmla="*/ 372 w 594"/>
                <a:gd name="T43" fmla="*/ 369 h 466"/>
                <a:gd name="T44" fmla="*/ 348 w 594"/>
                <a:gd name="T45" fmla="*/ 413 h 466"/>
                <a:gd name="T46" fmla="*/ 368 w 594"/>
                <a:gd name="T47" fmla="*/ 417 h 466"/>
                <a:gd name="T48" fmla="*/ 378 w 594"/>
                <a:gd name="T49" fmla="*/ 414 h 466"/>
                <a:gd name="T50" fmla="*/ 407 w 594"/>
                <a:gd name="T51" fmla="*/ 455 h 466"/>
                <a:gd name="T52" fmla="*/ 464 w 594"/>
                <a:gd name="T53" fmla="*/ 449 h 466"/>
                <a:gd name="T54" fmla="*/ 507 w 594"/>
                <a:gd name="T55" fmla="*/ 447 h 466"/>
                <a:gd name="T56" fmla="*/ 545 w 594"/>
                <a:gd name="T57" fmla="*/ 440 h 466"/>
                <a:gd name="T58" fmla="*/ 552 w 594"/>
                <a:gd name="T59" fmla="*/ 394 h 466"/>
                <a:gd name="T60" fmla="*/ 575 w 594"/>
                <a:gd name="T61" fmla="*/ 356 h 466"/>
                <a:gd name="T62" fmla="*/ 588 w 594"/>
                <a:gd name="T63" fmla="*/ 306 h 466"/>
                <a:gd name="T64" fmla="*/ 585 w 594"/>
                <a:gd name="T65" fmla="*/ 249 h 466"/>
                <a:gd name="T66" fmla="*/ 546 w 594"/>
                <a:gd name="T67" fmla="*/ 197 h 466"/>
                <a:gd name="T68" fmla="*/ 524 w 594"/>
                <a:gd name="T69" fmla="*/ 174 h 466"/>
                <a:gd name="T70" fmla="*/ 479 w 594"/>
                <a:gd name="T71" fmla="*/ 107 h 466"/>
                <a:gd name="T72" fmla="*/ 450 w 594"/>
                <a:gd name="T73" fmla="*/ 62 h 466"/>
                <a:gd name="T74" fmla="*/ 404 w 594"/>
                <a:gd name="T75" fmla="*/ 118 h 466"/>
                <a:gd name="T76" fmla="*/ 368 w 594"/>
                <a:gd name="T77" fmla="*/ 99 h 466"/>
                <a:gd name="T78" fmla="*/ 336 w 594"/>
                <a:gd name="T79" fmla="*/ 68 h 46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94"/>
                <a:gd name="T121" fmla="*/ 0 h 466"/>
                <a:gd name="T122" fmla="*/ 594 w 594"/>
                <a:gd name="T123" fmla="*/ 466 h 46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94" h="466">
                  <a:moveTo>
                    <a:pt x="353" y="30"/>
                  </a:moveTo>
                  <a:cubicBezTo>
                    <a:pt x="352" y="25"/>
                    <a:pt x="337" y="27"/>
                    <a:pt x="327" y="30"/>
                  </a:cubicBezTo>
                  <a:cubicBezTo>
                    <a:pt x="318" y="26"/>
                    <a:pt x="301" y="9"/>
                    <a:pt x="296" y="9"/>
                  </a:cubicBezTo>
                  <a:cubicBezTo>
                    <a:pt x="291" y="9"/>
                    <a:pt x="296" y="30"/>
                    <a:pt x="294" y="33"/>
                  </a:cubicBezTo>
                  <a:cubicBezTo>
                    <a:pt x="291" y="40"/>
                    <a:pt x="289" y="21"/>
                    <a:pt x="281" y="29"/>
                  </a:cubicBezTo>
                  <a:cubicBezTo>
                    <a:pt x="277" y="28"/>
                    <a:pt x="273" y="30"/>
                    <a:pt x="272" y="27"/>
                  </a:cubicBezTo>
                  <a:cubicBezTo>
                    <a:pt x="271" y="24"/>
                    <a:pt x="278" y="13"/>
                    <a:pt x="276" y="9"/>
                  </a:cubicBezTo>
                  <a:cubicBezTo>
                    <a:pt x="274" y="5"/>
                    <a:pt x="260" y="0"/>
                    <a:pt x="258" y="5"/>
                  </a:cubicBezTo>
                  <a:cubicBezTo>
                    <a:pt x="256" y="10"/>
                    <a:pt x="267" y="32"/>
                    <a:pt x="266" y="38"/>
                  </a:cubicBezTo>
                  <a:cubicBezTo>
                    <a:pt x="265" y="44"/>
                    <a:pt x="252" y="38"/>
                    <a:pt x="249" y="44"/>
                  </a:cubicBezTo>
                  <a:cubicBezTo>
                    <a:pt x="246" y="50"/>
                    <a:pt x="251" y="74"/>
                    <a:pt x="245" y="75"/>
                  </a:cubicBezTo>
                  <a:cubicBezTo>
                    <a:pt x="240" y="80"/>
                    <a:pt x="219" y="50"/>
                    <a:pt x="213" y="51"/>
                  </a:cubicBezTo>
                  <a:cubicBezTo>
                    <a:pt x="204" y="50"/>
                    <a:pt x="196" y="61"/>
                    <a:pt x="189" y="68"/>
                  </a:cubicBezTo>
                  <a:cubicBezTo>
                    <a:pt x="182" y="78"/>
                    <a:pt x="182" y="85"/>
                    <a:pt x="173" y="93"/>
                  </a:cubicBezTo>
                  <a:cubicBezTo>
                    <a:pt x="169" y="100"/>
                    <a:pt x="171" y="118"/>
                    <a:pt x="167" y="120"/>
                  </a:cubicBezTo>
                  <a:cubicBezTo>
                    <a:pt x="163" y="122"/>
                    <a:pt x="154" y="103"/>
                    <a:pt x="150" y="102"/>
                  </a:cubicBezTo>
                  <a:cubicBezTo>
                    <a:pt x="146" y="101"/>
                    <a:pt x="141" y="107"/>
                    <a:pt x="140" y="111"/>
                  </a:cubicBezTo>
                  <a:cubicBezTo>
                    <a:pt x="139" y="115"/>
                    <a:pt x="145" y="123"/>
                    <a:pt x="143" y="129"/>
                  </a:cubicBezTo>
                  <a:cubicBezTo>
                    <a:pt x="133" y="132"/>
                    <a:pt x="134" y="144"/>
                    <a:pt x="126" y="150"/>
                  </a:cubicBezTo>
                  <a:cubicBezTo>
                    <a:pt x="117" y="155"/>
                    <a:pt x="100" y="159"/>
                    <a:pt x="89" y="161"/>
                  </a:cubicBezTo>
                  <a:cubicBezTo>
                    <a:pt x="79" y="164"/>
                    <a:pt x="67" y="161"/>
                    <a:pt x="60" y="164"/>
                  </a:cubicBezTo>
                  <a:cubicBezTo>
                    <a:pt x="53" y="167"/>
                    <a:pt x="53" y="174"/>
                    <a:pt x="48" y="179"/>
                  </a:cubicBezTo>
                  <a:cubicBezTo>
                    <a:pt x="43" y="184"/>
                    <a:pt x="31" y="179"/>
                    <a:pt x="29" y="192"/>
                  </a:cubicBezTo>
                  <a:cubicBezTo>
                    <a:pt x="0" y="212"/>
                    <a:pt x="15" y="231"/>
                    <a:pt x="33" y="258"/>
                  </a:cubicBezTo>
                  <a:cubicBezTo>
                    <a:pt x="38" y="266"/>
                    <a:pt x="18" y="266"/>
                    <a:pt x="18" y="266"/>
                  </a:cubicBezTo>
                  <a:cubicBezTo>
                    <a:pt x="18" y="274"/>
                    <a:pt x="34" y="292"/>
                    <a:pt x="38" y="302"/>
                  </a:cubicBezTo>
                  <a:cubicBezTo>
                    <a:pt x="42" y="312"/>
                    <a:pt x="38" y="317"/>
                    <a:pt x="41" y="326"/>
                  </a:cubicBezTo>
                  <a:cubicBezTo>
                    <a:pt x="44" y="335"/>
                    <a:pt x="56" y="349"/>
                    <a:pt x="56" y="359"/>
                  </a:cubicBezTo>
                  <a:cubicBezTo>
                    <a:pt x="56" y="369"/>
                    <a:pt x="38" y="378"/>
                    <a:pt x="41" y="386"/>
                  </a:cubicBezTo>
                  <a:cubicBezTo>
                    <a:pt x="44" y="394"/>
                    <a:pt x="59" y="406"/>
                    <a:pt x="72" y="406"/>
                  </a:cubicBezTo>
                  <a:cubicBezTo>
                    <a:pt x="86" y="405"/>
                    <a:pt x="102" y="389"/>
                    <a:pt x="117" y="384"/>
                  </a:cubicBezTo>
                  <a:cubicBezTo>
                    <a:pt x="131" y="382"/>
                    <a:pt x="146" y="392"/>
                    <a:pt x="155" y="392"/>
                  </a:cubicBezTo>
                  <a:cubicBezTo>
                    <a:pt x="164" y="392"/>
                    <a:pt x="167" y="388"/>
                    <a:pt x="171" y="384"/>
                  </a:cubicBezTo>
                  <a:cubicBezTo>
                    <a:pt x="175" y="380"/>
                    <a:pt x="174" y="374"/>
                    <a:pt x="179" y="369"/>
                  </a:cubicBezTo>
                  <a:cubicBezTo>
                    <a:pt x="184" y="366"/>
                    <a:pt x="185" y="356"/>
                    <a:pt x="201" y="356"/>
                  </a:cubicBezTo>
                  <a:cubicBezTo>
                    <a:pt x="208" y="355"/>
                    <a:pt x="216" y="363"/>
                    <a:pt x="222" y="362"/>
                  </a:cubicBezTo>
                  <a:cubicBezTo>
                    <a:pt x="228" y="361"/>
                    <a:pt x="228" y="351"/>
                    <a:pt x="236" y="348"/>
                  </a:cubicBezTo>
                  <a:cubicBezTo>
                    <a:pt x="244" y="345"/>
                    <a:pt x="256" y="340"/>
                    <a:pt x="270" y="344"/>
                  </a:cubicBezTo>
                  <a:cubicBezTo>
                    <a:pt x="311" y="356"/>
                    <a:pt x="295" y="356"/>
                    <a:pt x="318" y="374"/>
                  </a:cubicBezTo>
                  <a:cubicBezTo>
                    <a:pt x="328" y="381"/>
                    <a:pt x="323" y="394"/>
                    <a:pt x="326" y="398"/>
                  </a:cubicBezTo>
                  <a:cubicBezTo>
                    <a:pt x="330" y="402"/>
                    <a:pt x="338" y="400"/>
                    <a:pt x="342" y="398"/>
                  </a:cubicBezTo>
                  <a:cubicBezTo>
                    <a:pt x="345" y="396"/>
                    <a:pt x="346" y="393"/>
                    <a:pt x="350" y="387"/>
                  </a:cubicBezTo>
                  <a:cubicBezTo>
                    <a:pt x="354" y="381"/>
                    <a:pt x="362" y="365"/>
                    <a:pt x="366" y="362"/>
                  </a:cubicBezTo>
                  <a:cubicBezTo>
                    <a:pt x="370" y="359"/>
                    <a:pt x="373" y="364"/>
                    <a:pt x="372" y="369"/>
                  </a:cubicBezTo>
                  <a:cubicBezTo>
                    <a:pt x="371" y="374"/>
                    <a:pt x="366" y="386"/>
                    <a:pt x="362" y="393"/>
                  </a:cubicBezTo>
                  <a:cubicBezTo>
                    <a:pt x="358" y="400"/>
                    <a:pt x="349" y="408"/>
                    <a:pt x="348" y="413"/>
                  </a:cubicBezTo>
                  <a:cubicBezTo>
                    <a:pt x="347" y="418"/>
                    <a:pt x="354" y="424"/>
                    <a:pt x="357" y="425"/>
                  </a:cubicBezTo>
                  <a:cubicBezTo>
                    <a:pt x="360" y="426"/>
                    <a:pt x="366" y="422"/>
                    <a:pt x="368" y="417"/>
                  </a:cubicBezTo>
                  <a:cubicBezTo>
                    <a:pt x="370" y="412"/>
                    <a:pt x="369" y="394"/>
                    <a:pt x="371" y="393"/>
                  </a:cubicBezTo>
                  <a:cubicBezTo>
                    <a:pt x="373" y="392"/>
                    <a:pt x="374" y="407"/>
                    <a:pt x="378" y="414"/>
                  </a:cubicBezTo>
                  <a:cubicBezTo>
                    <a:pt x="382" y="426"/>
                    <a:pt x="390" y="414"/>
                    <a:pt x="393" y="435"/>
                  </a:cubicBezTo>
                  <a:cubicBezTo>
                    <a:pt x="397" y="443"/>
                    <a:pt x="400" y="450"/>
                    <a:pt x="407" y="455"/>
                  </a:cubicBezTo>
                  <a:cubicBezTo>
                    <a:pt x="418" y="461"/>
                    <a:pt x="438" y="466"/>
                    <a:pt x="447" y="465"/>
                  </a:cubicBezTo>
                  <a:cubicBezTo>
                    <a:pt x="456" y="464"/>
                    <a:pt x="457" y="449"/>
                    <a:pt x="464" y="449"/>
                  </a:cubicBezTo>
                  <a:cubicBezTo>
                    <a:pt x="471" y="449"/>
                    <a:pt x="482" y="465"/>
                    <a:pt x="489" y="465"/>
                  </a:cubicBezTo>
                  <a:cubicBezTo>
                    <a:pt x="496" y="465"/>
                    <a:pt x="500" y="450"/>
                    <a:pt x="507" y="447"/>
                  </a:cubicBezTo>
                  <a:cubicBezTo>
                    <a:pt x="514" y="444"/>
                    <a:pt x="527" y="450"/>
                    <a:pt x="533" y="449"/>
                  </a:cubicBezTo>
                  <a:cubicBezTo>
                    <a:pt x="538" y="447"/>
                    <a:pt x="544" y="445"/>
                    <a:pt x="545" y="440"/>
                  </a:cubicBezTo>
                  <a:cubicBezTo>
                    <a:pt x="546" y="435"/>
                    <a:pt x="541" y="427"/>
                    <a:pt x="542" y="419"/>
                  </a:cubicBezTo>
                  <a:cubicBezTo>
                    <a:pt x="543" y="411"/>
                    <a:pt x="549" y="402"/>
                    <a:pt x="552" y="394"/>
                  </a:cubicBezTo>
                  <a:cubicBezTo>
                    <a:pt x="555" y="386"/>
                    <a:pt x="556" y="374"/>
                    <a:pt x="560" y="368"/>
                  </a:cubicBezTo>
                  <a:cubicBezTo>
                    <a:pt x="564" y="362"/>
                    <a:pt x="571" y="361"/>
                    <a:pt x="575" y="356"/>
                  </a:cubicBezTo>
                  <a:cubicBezTo>
                    <a:pt x="578" y="350"/>
                    <a:pt x="585" y="343"/>
                    <a:pt x="587" y="335"/>
                  </a:cubicBezTo>
                  <a:cubicBezTo>
                    <a:pt x="589" y="327"/>
                    <a:pt x="587" y="312"/>
                    <a:pt x="588" y="306"/>
                  </a:cubicBezTo>
                  <a:cubicBezTo>
                    <a:pt x="588" y="299"/>
                    <a:pt x="594" y="304"/>
                    <a:pt x="593" y="296"/>
                  </a:cubicBezTo>
                  <a:cubicBezTo>
                    <a:pt x="593" y="287"/>
                    <a:pt x="590" y="260"/>
                    <a:pt x="585" y="249"/>
                  </a:cubicBezTo>
                  <a:cubicBezTo>
                    <a:pt x="578" y="242"/>
                    <a:pt x="563" y="228"/>
                    <a:pt x="563" y="228"/>
                  </a:cubicBezTo>
                  <a:cubicBezTo>
                    <a:pt x="556" y="222"/>
                    <a:pt x="556" y="204"/>
                    <a:pt x="546" y="197"/>
                  </a:cubicBezTo>
                  <a:cubicBezTo>
                    <a:pt x="542" y="192"/>
                    <a:pt x="541" y="204"/>
                    <a:pt x="537" y="200"/>
                  </a:cubicBezTo>
                  <a:cubicBezTo>
                    <a:pt x="533" y="196"/>
                    <a:pt x="532" y="184"/>
                    <a:pt x="524" y="174"/>
                  </a:cubicBezTo>
                  <a:cubicBezTo>
                    <a:pt x="505" y="146"/>
                    <a:pt x="521" y="156"/>
                    <a:pt x="491" y="143"/>
                  </a:cubicBezTo>
                  <a:cubicBezTo>
                    <a:pt x="482" y="129"/>
                    <a:pt x="491" y="119"/>
                    <a:pt x="479" y="107"/>
                  </a:cubicBezTo>
                  <a:cubicBezTo>
                    <a:pt x="475" y="97"/>
                    <a:pt x="479" y="76"/>
                    <a:pt x="474" y="69"/>
                  </a:cubicBezTo>
                  <a:cubicBezTo>
                    <a:pt x="469" y="62"/>
                    <a:pt x="456" y="72"/>
                    <a:pt x="450" y="62"/>
                  </a:cubicBezTo>
                  <a:cubicBezTo>
                    <a:pt x="444" y="52"/>
                    <a:pt x="446" y="0"/>
                    <a:pt x="438" y="9"/>
                  </a:cubicBezTo>
                  <a:cubicBezTo>
                    <a:pt x="404" y="20"/>
                    <a:pt x="433" y="89"/>
                    <a:pt x="404" y="118"/>
                  </a:cubicBezTo>
                  <a:cubicBezTo>
                    <a:pt x="394" y="134"/>
                    <a:pt x="392" y="104"/>
                    <a:pt x="383" y="98"/>
                  </a:cubicBezTo>
                  <a:cubicBezTo>
                    <a:pt x="377" y="95"/>
                    <a:pt x="374" y="102"/>
                    <a:pt x="368" y="99"/>
                  </a:cubicBezTo>
                  <a:cubicBezTo>
                    <a:pt x="362" y="96"/>
                    <a:pt x="353" y="87"/>
                    <a:pt x="348" y="82"/>
                  </a:cubicBezTo>
                  <a:cubicBezTo>
                    <a:pt x="346" y="79"/>
                    <a:pt x="334" y="74"/>
                    <a:pt x="336" y="68"/>
                  </a:cubicBezTo>
                  <a:cubicBezTo>
                    <a:pt x="340" y="55"/>
                    <a:pt x="366" y="17"/>
                    <a:pt x="353" y="30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未知"/>
            <p:cNvSpPr>
              <a:spLocks noChangeArrowheads="1"/>
            </p:cNvSpPr>
            <p:nvPr/>
          </p:nvSpPr>
          <p:spPr bwMode="auto">
            <a:xfrm>
              <a:off x="2974" y="52"/>
              <a:ext cx="1922" cy="2120"/>
            </a:xfrm>
            <a:custGeom>
              <a:avLst/>
              <a:gdLst>
                <a:gd name="T0" fmla="*/ 11 w 1922"/>
                <a:gd name="T1" fmla="*/ 144 h 2120"/>
                <a:gd name="T2" fmla="*/ 43 w 1922"/>
                <a:gd name="T3" fmla="*/ 250 h 2120"/>
                <a:gd name="T4" fmla="*/ 145 w 1922"/>
                <a:gd name="T5" fmla="*/ 276 h 2120"/>
                <a:gd name="T6" fmla="*/ 149 w 1922"/>
                <a:gd name="T7" fmla="*/ 312 h 2120"/>
                <a:gd name="T8" fmla="*/ 213 w 1922"/>
                <a:gd name="T9" fmla="*/ 254 h 2120"/>
                <a:gd name="T10" fmla="*/ 399 w 1922"/>
                <a:gd name="T11" fmla="*/ 252 h 2120"/>
                <a:gd name="T12" fmla="*/ 539 w 1922"/>
                <a:gd name="T13" fmla="*/ 336 h 2120"/>
                <a:gd name="T14" fmla="*/ 635 w 1922"/>
                <a:gd name="T15" fmla="*/ 550 h 2120"/>
                <a:gd name="T16" fmla="*/ 763 w 1922"/>
                <a:gd name="T17" fmla="*/ 750 h 2120"/>
                <a:gd name="T18" fmla="*/ 791 w 1922"/>
                <a:gd name="T19" fmla="*/ 742 h 2120"/>
                <a:gd name="T20" fmla="*/ 889 w 1922"/>
                <a:gd name="T21" fmla="*/ 844 h 2120"/>
                <a:gd name="T22" fmla="*/ 1061 w 1922"/>
                <a:gd name="T23" fmla="*/ 958 h 2120"/>
                <a:gd name="T24" fmla="*/ 1273 w 1922"/>
                <a:gd name="T25" fmla="*/ 1082 h 2120"/>
                <a:gd name="T26" fmla="*/ 1301 w 1922"/>
                <a:gd name="T27" fmla="*/ 1406 h 2120"/>
                <a:gd name="T28" fmla="*/ 1375 w 1922"/>
                <a:gd name="T29" fmla="*/ 1676 h 2120"/>
                <a:gd name="T30" fmla="*/ 1341 w 1922"/>
                <a:gd name="T31" fmla="*/ 1884 h 2120"/>
                <a:gd name="T32" fmla="*/ 1319 w 1922"/>
                <a:gd name="T33" fmla="*/ 1994 h 2120"/>
                <a:gd name="T34" fmla="*/ 1439 w 1922"/>
                <a:gd name="T35" fmla="*/ 2024 h 2120"/>
                <a:gd name="T36" fmla="*/ 1477 w 1922"/>
                <a:gd name="T37" fmla="*/ 1902 h 2120"/>
                <a:gd name="T38" fmla="*/ 1575 w 1922"/>
                <a:gd name="T39" fmla="*/ 1778 h 2120"/>
                <a:gd name="T40" fmla="*/ 1773 w 1922"/>
                <a:gd name="T41" fmla="*/ 1592 h 2120"/>
                <a:gd name="T42" fmla="*/ 1895 w 1922"/>
                <a:gd name="T43" fmla="*/ 1304 h 2120"/>
                <a:gd name="T44" fmla="*/ 1729 w 1922"/>
                <a:gd name="T45" fmla="*/ 1220 h 2120"/>
                <a:gd name="T46" fmla="*/ 1584 w 1922"/>
                <a:gd name="T47" fmla="*/ 1119 h 2120"/>
                <a:gd name="T48" fmla="*/ 1497 w 1922"/>
                <a:gd name="T49" fmla="*/ 1034 h 2120"/>
                <a:gd name="T50" fmla="*/ 1339 w 1922"/>
                <a:gd name="T51" fmla="*/ 1032 h 2120"/>
                <a:gd name="T52" fmla="*/ 1215 w 1922"/>
                <a:gd name="T53" fmla="*/ 978 h 2120"/>
                <a:gd name="T54" fmla="*/ 1097 w 1922"/>
                <a:gd name="T55" fmla="*/ 912 h 2120"/>
                <a:gd name="T56" fmla="*/ 1083 w 1922"/>
                <a:gd name="T57" fmla="*/ 728 h 2120"/>
                <a:gd name="T58" fmla="*/ 1227 w 1922"/>
                <a:gd name="T59" fmla="*/ 782 h 2120"/>
                <a:gd name="T60" fmla="*/ 1305 w 1922"/>
                <a:gd name="T61" fmla="*/ 604 h 2120"/>
                <a:gd name="T62" fmla="*/ 1435 w 1922"/>
                <a:gd name="T63" fmla="*/ 496 h 2120"/>
                <a:gd name="T64" fmla="*/ 1545 w 1922"/>
                <a:gd name="T65" fmla="*/ 454 h 2120"/>
                <a:gd name="T66" fmla="*/ 1429 w 1922"/>
                <a:gd name="T67" fmla="*/ 418 h 2120"/>
                <a:gd name="T68" fmla="*/ 1631 w 1922"/>
                <a:gd name="T69" fmla="*/ 450 h 2120"/>
                <a:gd name="T70" fmla="*/ 1607 w 1922"/>
                <a:gd name="T71" fmla="*/ 346 h 2120"/>
                <a:gd name="T72" fmla="*/ 1419 w 1922"/>
                <a:gd name="T73" fmla="*/ 254 h 2120"/>
                <a:gd name="T74" fmla="*/ 1296 w 1922"/>
                <a:gd name="T75" fmla="*/ 256 h 2120"/>
                <a:gd name="T76" fmla="*/ 1237 w 1922"/>
                <a:gd name="T77" fmla="*/ 360 h 2120"/>
                <a:gd name="T78" fmla="*/ 1061 w 1922"/>
                <a:gd name="T79" fmla="*/ 260 h 2120"/>
                <a:gd name="T80" fmla="*/ 1205 w 1922"/>
                <a:gd name="T81" fmla="*/ 184 h 2120"/>
                <a:gd name="T82" fmla="*/ 1161 w 1922"/>
                <a:gd name="T83" fmla="*/ 162 h 2120"/>
                <a:gd name="T84" fmla="*/ 1237 w 1922"/>
                <a:gd name="T85" fmla="*/ 84 h 2120"/>
                <a:gd name="T86" fmla="*/ 1353 w 1922"/>
                <a:gd name="T87" fmla="*/ 100 h 2120"/>
                <a:gd name="T88" fmla="*/ 1403 w 1922"/>
                <a:gd name="T89" fmla="*/ 204 h 2120"/>
                <a:gd name="T90" fmla="*/ 1495 w 1922"/>
                <a:gd name="T91" fmla="*/ 158 h 2120"/>
                <a:gd name="T92" fmla="*/ 1395 w 1922"/>
                <a:gd name="T93" fmla="*/ 98 h 2120"/>
                <a:gd name="T94" fmla="*/ 1227 w 1922"/>
                <a:gd name="T95" fmla="*/ 24 h 2120"/>
                <a:gd name="T96" fmla="*/ 1145 w 1922"/>
                <a:gd name="T97" fmla="*/ 74 h 2120"/>
                <a:gd name="T98" fmla="*/ 1105 w 1922"/>
                <a:gd name="T99" fmla="*/ 24 h 2120"/>
                <a:gd name="T100" fmla="*/ 1043 w 1922"/>
                <a:gd name="T101" fmla="*/ 130 h 2120"/>
                <a:gd name="T102" fmla="*/ 925 w 1922"/>
                <a:gd name="T103" fmla="*/ 112 h 2120"/>
                <a:gd name="T104" fmla="*/ 873 w 1922"/>
                <a:gd name="T105" fmla="*/ 12 h 2120"/>
                <a:gd name="T106" fmla="*/ 739 w 1922"/>
                <a:gd name="T107" fmla="*/ 12 h 2120"/>
                <a:gd name="T108" fmla="*/ 693 w 1922"/>
                <a:gd name="T109" fmla="*/ 54 h 2120"/>
                <a:gd name="T110" fmla="*/ 565 w 1922"/>
                <a:gd name="T111" fmla="*/ 78 h 2120"/>
                <a:gd name="T112" fmla="*/ 193 w 1922"/>
                <a:gd name="T113" fmla="*/ 54 h 21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22"/>
                <a:gd name="T172" fmla="*/ 0 h 2120"/>
                <a:gd name="T173" fmla="*/ 1922 w 1922"/>
                <a:gd name="T174" fmla="*/ 2120 h 21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22" h="2120">
                  <a:moveTo>
                    <a:pt x="33" y="92"/>
                  </a:moveTo>
                  <a:cubicBezTo>
                    <a:pt x="28" y="96"/>
                    <a:pt x="33" y="104"/>
                    <a:pt x="35" y="112"/>
                  </a:cubicBezTo>
                  <a:cubicBezTo>
                    <a:pt x="40" y="117"/>
                    <a:pt x="55" y="117"/>
                    <a:pt x="65" y="120"/>
                  </a:cubicBezTo>
                  <a:cubicBezTo>
                    <a:pt x="69" y="122"/>
                    <a:pt x="107" y="123"/>
                    <a:pt x="95" y="130"/>
                  </a:cubicBezTo>
                  <a:cubicBezTo>
                    <a:pt x="98" y="133"/>
                    <a:pt x="92" y="139"/>
                    <a:pt x="85" y="140"/>
                  </a:cubicBezTo>
                  <a:cubicBezTo>
                    <a:pt x="78" y="141"/>
                    <a:pt x="65" y="133"/>
                    <a:pt x="53" y="134"/>
                  </a:cubicBezTo>
                  <a:cubicBezTo>
                    <a:pt x="41" y="135"/>
                    <a:pt x="14" y="137"/>
                    <a:pt x="11" y="144"/>
                  </a:cubicBezTo>
                  <a:cubicBezTo>
                    <a:pt x="0" y="150"/>
                    <a:pt x="40" y="170"/>
                    <a:pt x="35" y="178"/>
                  </a:cubicBezTo>
                  <a:cubicBezTo>
                    <a:pt x="52" y="181"/>
                    <a:pt x="101" y="163"/>
                    <a:pt x="111" y="164"/>
                  </a:cubicBezTo>
                  <a:cubicBezTo>
                    <a:pt x="121" y="165"/>
                    <a:pt x="107" y="177"/>
                    <a:pt x="95" y="182"/>
                  </a:cubicBezTo>
                  <a:cubicBezTo>
                    <a:pt x="83" y="187"/>
                    <a:pt x="48" y="190"/>
                    <a:pt x="37" y="196"/>
                  </a:cubicBezTo>
                  <a:cubicBezTo>
                    <a:pt x="55" y="190"/>
                    <a:pt x="14" y="207"/>
                    <a:pt x="29" y="218"/>
                  </a:cubicBezTo>
                  <a:cubicBezTo>
                    <a:pt x="38" y="232"/>
                    <a:pt x="9" y="229"/>
                    <a:pt x="21" y="242"/>
                  </a:cubicBezTo>
                  <a:cubicBezTo>
                    <a:pt x="23" y="246"/>
                    <a:pt x="17" y="254"/>
                    <a:pt x="43" y="250"/>
                  </a:cubicBezTo>
                  <a:cubicBezTo>
                    <a:pt x="47" y="248"/>
                    <a:pt x="42" y="233"/>
                    <a:pt x="47" y="232"/>
                  </a:cubicBezTo>
                  <a:cubicBezTo>
                    <a:pt x="52" y="231"/>
                    <a:pt x="63" y="243"/>
                    <a:pt x="71" y="244"/>
                  </a:cubicBezTo>
                  <a:cubicBezTo>
                    <a:pt x="79" y="245"/>
                    <a:pt x="88" y="237"/>
                    <a:pt x="93" y="240"/>
                  </a:cubicBezTo>
                  <a:cubicBezTo>
                    <a:pt x="98" y="243"/>
                    <a:pt x="92" y="262"/>
                    <a:pt x="99" y="264"/>
                  </a:cubicBezTo>
                  <a:cubicBezTo>
                    <a:pt x="106" y="266"/>
                    <a:pt x="125" y="255"/>
                    <a:pt x="133" y="254"/>
                  </a:cubicBezTo>
                  <a:cubicBezTo>
                    <a:pt x="141" y="253"/>
                    <a:pt x="145" y="256"/>
                    <a:pt x="147" y="260"/>
                  </a:cubicBezTo>
                  <a:cubicBezTo>
                    <a:pt x="149" y="264"/>
                    <a:pt x="150" y="270"/>
                    <a:pt x="145" y="276"/>
                  </a:cubicBezTo>
                  <a:cubicBezTo>
                    <a:pt x="140" y="282"/>
                    <a:pt x="127" y="293"/>
                    <a:pt x="117" y="298"/>
                  </a:cubicBezTo>
                  <a:cubicBezTo>
                    <a:pt x="107" y="303"/>
                    <a:pt x="93" y="300"/>
                    <a:pt x="83" y="304"/>
                  </a:cubicBezTo>
                  <a:cubicBezTo>
                    <a:pt x="73" y="308"/>
                    <a:pt x="59" y="315"/>
                    <a:pt x="57" y="320"/>
                  </a:cubicBezTo>
                  <a:cubicBezTo>
                    <a:pt x="55" y="325"/>
                    <a:pt x="65" y="332"/>
                    <a:pt x="71" y="332"/>
                  </a:cubicBezTo>
                  <a:cubicBezTo>
                    <a:pt x="77" y="332"/>
                    <a:pt x="85" y="322"/>
                    <a:pt x="93" y="320"/>
                  </a:cubicBezTo>
                  <a:cubicBezTo>
                    <a:pt x="101" y="318"/>
                    <a:pt x="108" y="323"/>
                    <a:pt x="117" y="322"/>
                  </a:cubicBezTo>
                  <a:cubicBezTo>
                    <a:pt x="126" y="321"/>
                    <a:pt x="143" y="316"/>
                    <a:pt x="149" y="312"/>
                  </a:cubicBezTo>
                  <a:cubicBezTo>
                    <a:pt x="155" y="308"/>
                    <a:pt x="144" y="301"/>
                    <a:pt x="151" y="296"/>
                  </a:cubicBezTo>
                  <a:cubicBezTo>
                    <a:pt x="158" y="291"/>
                    <a:pt x="180" y="284"/>
                    <a:pt x="189" y="280"/>
                  </a:cubicBezTo>
                  <a:cubicBezTo>
                    <a:pt x="198" y="276"/>
                    <a:pt x="202" y="271"/>
                    <a:pt x="205" y="274"/>
                  </a:cubicBezTo>
                  <a:cubicBezTo>
                    <a:pt x="208" y="277"/>
                    <a:pt x="201" y="298"/>
                    <a:pt x="207" y="298"/>
                  </a:cubicBezTo>
                  <a:cubicBezTo>
                    <a:pt x="213" y="298"/>
                    <a:pt x="237" y="277"/>
                    <a:pt x="239" y="272"/>
                  </a:cubicBezTo>
                  <a:cubicBezTo>
                    <a:pt x="241" y="267"/>
                    <a:pt x="223" y="273"/>
                    <a:pt x="219" y="270"/>
                  </a:cubicBezTo>
                  <a:cubicBezTo>
                    <a:pt x="215" y="267"/>
                    <a:pt x="211" y="258"/>
                    <a:pt x="213" y="254"/>
                  </a:cubicBezTo>
                  <a:cubicBezTo>
                    <a:pt x="222" y="250"/>
                    <a:pt x="224" y="251"/>
                    <a:pt x="233" y="248"/>
                  </a:cubicBezTo>
                  <a:cubicBezTo>
                    <a:pt x="245" y="245"/>
                    <a:pt x="253" y="254"/>
                    <a:pt x="253" y="254"/>
                  </a:cubicBezTo>
                  <a:cubicBezTo>
                    <a:pt x="259" y="250"/>
                    <a:pt x="288" y="248"/>
                    <a:pt x="293" y="240"/>
                  </a:cubicBezTo>
                  <a:cubicBezTo>
                    <a:pt x="301" y="235"/>
                    <a:pt x="296" y="223"/>
                    <a:pt x="303" y="224"/>
                  </a:cubicBezTo>
                  <a:cubicBezTo>
                    <a:pt x="321" y="228"/>
                    <a:pt x="314" y="243"/>
                    <a:pt x="333" y="244"/>
                  </a:cubicBezTo>
                  <a:cubicBezTo>
                    <a:pt x="344" y="247"/>
                    <a:pt x="352" y="247"/>
                    <a:pt x="367" y="246"/>
                  </a:cubicBezTo>
                  <a:cubicBezTo>
                    <a:pt x="378" y="247"/>
                    <a:pt x="388" y="250"/>
                    <a:pt x="399" y="252"/>
                  </a:cubicBezTo>
                  <a:cubicBezTo>
                    <a:pt x="410" y="254"/>
                    <a:pt x="419" y="253"/>
                    <a:pt x="431" y="258"/>
                  </a:cubicBezTo>
                  <a:cubicBezTo>
                    <a:pt x="447" y="261"/>
                    <a:pt x="456" y="276"/>
                    <a:pt x="471" y="284"/>
                  </a:cubicBezTo>
                  <a:cubicBezTo>
                    <a:pt x="479" y="289"/>
                    <a:pt x="503" y="314"/>
                    <a:pt x="503" y="314"/>
                  </a:cubicBezTo>
                  <a:cubicBezTo>
                    <a:pt x="513" y="322"/>
                    <a:pt x="492" y="341"/>
                    <a:pt x="501" y="346"/>
                  </a:cubicBezTo>
                  <a:cubicBezTo>
                    <a:pt x="506" y="356"/>
                    <a:pt x="526" y="373"/>
                    <a:pt x="531" y="372"/>
                  </a:cubicBezTo>
                  <a:cubicBezTo>
                    <a:pt x="536" y="371"/>
                    <a:pt x="528" y="346"/>
                    <a:pt x="529" y="340"/>
                  </a:cubicBezTo>
                  <a:cubicBezTo>
                    <a:pt x="530" y="334"/>
                    <a:pt x="535" y="334"/>
                    <a:pt x="539" y="336"/>
                  </a:cubicBezTo>
                  <a:cubicBezTo>
                    <a:pt x="543" y="338"/>
                    <a:pt x="548" y="343"/>
                    <a:pt x="555" y="354"/>
                  </a:cubicBezTo>
                  <a:cubicBezTo>
                    <a:pt x="577" y="364"/>
                    <a:pt x="567" y="384"/>
                    <a:pt x="581" y="404"/>
                  </a:cubicBezTo>
                  <a:cubicBezTo>
                    <a:pt x="591" y="417"/>
                    <a:pt x="613" y="414"/>
                    <a:pt x="623" y="428"/>
                  </a:cubicBezTo>
                  <a:cubicBezTo>
                    <a:pt x="629" y="438"/>
                    <a:pt x="626" y="440"/>
                    <a:pt x="633" y="474"/>
                  </a:cubicBezTo>
                  <a:cubicBezTo>
                    <a:pt x="635" y="488"/>
                    <a:pt x="634" y="504"/>
                    <a:pt x="633" y="512"/>
                  </a:cubicBezTo>
                  <a:cubicBezTo>
                    <a:pt x="632" y="520"/>
                    <a:pt x="625" y="516"/>
                    <a:pt x="625" y="522"/>
                  </a:cubicBezTo>
                  <a:cubicBezTo>
                    <a:pt x="625" y="528"/>
                    <a:pt x="635" y="542"/>
                    <a:pt x="635" y="550"/>
                  </a:cubicBezTo>
                  <a:cubicBezTo>
                    <a:pt x="635" y="558"/>
                    <a:pt x="621" y="557"/>
                    <a:pt x="625" y="568"/>
                  </a:cubicBezTo>
                  <a:cubicBezTo>
                    <a:pt x="629" y="579"/>
                    <a:pt x="651" y="599"/>
                    <a:pt x="661" y="614"/>
                  </a:cubicBezTo>
                  <a:cubicBezTo>
                    <a:pt x="671" y="628"/>
                    <a:pt x="678" y="648"/>
                    <a:pt x="685" y="656"/>
                  </a:cubicBezTo>
                  <a:cubicBezTo>
                    <a:pt x="692" y="664"/>
                    <a:pt x="694" y="657"/>
                    <a:pt x="702" y="661"/>
                  </a:cubicBezTo>
                  <a:cubicBezTo>
                    <a:pt x="706" y="669"/>
                    <a:pt x="728" y="673"/>
                    <a:pt x="733" y="680"/>
                  </a:cubicBezTo>
                  <a:cubicBezTo>
                    <a:pt x="738" y="688"/>
                    <a:pt x="751" y="736"/>
                    <a:pt x="751" y="736"/>
                  </a:cubicBezTo>
                  <a:cubicBezTo>
                    <a:pt x="755" y="749"/>
                    <a:pt x="762" y="744"/>
                    <a:pt x="763" y="750"/>
                  </a:cubicBezTo>
                  <a:cubicBezTo>
                    <a:pt x="764" y="756"/>
                    <a:pt x="755" y="765"/>
                    <a:pt x="757" y="772"/>
                  </a:cubicBezTo>
                  <a:cubicBezTo>
                    <a:pt x="759" y="779"/>
                    <a:pt x="771" y="786"/>
                    <a:pt x="777" y="790"/>
                  </a:cubicBezTo>
                  <a:cubicBezTo>
                    <a:pt x="783" y="794"/>
                    <a:pt x="787" y="788"/>
                    <a:pt x="793" y="794"/>
                  </a:cubicBezTo>
                  <a:cubicBezTo>
                    <a:pt x="804" y="808"/>
                    <a:pt x="805" y="819"/>
                    <a:pt x="813" y="828"/>
                  </a:cubicBezTo>
                  <a:cubicBezTo>
                    <a:pt x="821" y="837"/>
                    <a:pt x="842" y="852"/>
                    <a:pt x="843" y="846"/>
                  </a:cubicBezTo>
                  <a:cubicBezTo>
                    <a:pt x="845" y="832"/>
                    <a:pt x="826" y="820"/>
                    <a:pt x="817" y="794"/>
                  </a:cubicBezTo>
                  <a:cubicBezTo>
                    <a:pt x="806" y="776"/>
                    <a:pt x="798" y="755"/>
                    <a:pt x="791" y="742"/>
                  </a:cubicBezTo>
                  <a:cubicBezTo>
                    <a:pt x="784" y="729"/>
                    <a:pt x="777" y="724"/>
                    <a:pt x="775" y="718"/>
                  </a:cubicBezTo>
                  <a:cubicBezTo>
                    <a:pt x="781" y="721"/>
                    <a:pt x="775" y="705"/>
                    <a:pt x="779" y="706"/>
                  </a:cubicBezTo>
                  <a:cubicBezTo>
                    <a:pt x="783" y="707"/>
                    <a:pt x="793" y="717"/>
                    <a:pt x="797" y="724"/>
                  </a:cubicBezTo>
                  <a:cubicBezTo>
                    <a:pt x="801" y="731"/>
                    <a:pt x="799" y="741"/>
                    <a:pt x="805" y="750"/>
                  </a:cubicBezTo>
                  <a:cubicBezTo>
                    <a:pt x="811" y="759"/>
                    <a:pt x="822" y="767"/>
                    <a:pt x="831" y="776"/>
                  </a:cubicBezTo>
                  <a:cubicBezTo>
                    <a:pt x="840" y="789"/>
                    <a:pt x="856" y="791"/>
                    <a:pt x="861" y="806"/>
                  </a:cubicBezTo>
                  <a:cubicBezTo>
                    <a:pt x="872" y="836"/>
                    <a:pt x="875" y="824"/>
                    <a:pt x="889" y="844"/>
                  </a:cubicBezTo>
                  <a:cubicBezTo>
                    <a:pt x="892" y="857"/>
                    <a:pt x="901" y="859"/>
                    <a:pt x="899" y="870"/>
                  </a:cubicBezTo>
                  <a:cubicBezTo>
                    <a:pt x="899" y="879"/>
                    <a:pt x="886" y="887"/>
                    <a:pt x="891" y="896"/>
                  </a:cubicBezTo>
                  <a:cubicBezTo>
                    <a:pt x="895" y="905"/>
                    <a:pt x="920" y="920"/>
                    <a:pt x="929" y="922"/>
                  </a:cubicBezTo>
                  <a:cubicBezTo>
                    <a:pt x="939" y="928"/>
                    <a:pt x="938" y="923"/>
                    <a:pt x="949" y="928"/>
                  </a:cubicBezTo>
                  <a:cubicBezTo>
                    <a:pt x="960" y="933"/>
                    <a:pt x="979" y="943"/>
                    <a:pt x="993" y="950"/>
                  </a:cubicBezTo>
                  <a:cubicBezTo>
                    <a:pt x="1007" y="957"/>
                    <a:pt x="1024" y="967"/>
                    <a:pt x="1035" y="968"/>
                  </a:cubicBezTo>
                  <a:cubicBezTo>
                    <a:pt x="1046" y="974"/>
                    <a:pt x="1045" y="953"/>
                    <a:pt x="1061" y="958"/>
                  </a:cubicBezTo>
                  <a:cubicBezTo>
                    <a:pt x="1071" y="962"/>
                    <a:pt x="1080" y="979"/>
                    <a:pt x="1097" y="990"/>
                  </a:cubicBezTo>
                  <a:cubicBezTo>
                    <a:pt x="1127" y="994"/>
                    <a:pt x="1133" y="1005"/>
                    <a:pt x="1162" y="1024"/>
                  </a:cubicBezTo>
                  <a:cubicBezTo>
                    <a:pt x="1166" y="1028"/>
                    <a:pt x="1175" y="1033"/>
                    <a:pt x="1175" y="1033"/>
                  </a:cubicBezTo>
                  <a:cubicBezTo>
                    <a:pt x="1178" y="1037"/>
                    <a:pt x="1182" y="1040"/>
                    <a:pt x="1183" y="1045"/>
                  </a:cubicBezTo>
                  <a:cubicBezTo>
                    <a:pt x="1186" y="1054"/>
                    <a:pt x="1197" y="1048"/>
                    <a:pt x="1201" y="1056"/>
                  </a:cubicBezTo>
                  <a:cubicBezTo>
                    <a:pt x="1202" y="1058"/>
                    <a:pt x="1226" y="1089"/>
                    <a:pt x="1229" y="1091"/>
                  </a:cubicBezTo>
                  <a:cubicBezTo>
                    <a:pt x="1258" y="1081"/>
                    <a:pt x="1252" y="1075"/>
                    <a:pt x="1273" y="1082"/>
                  </a:cubicBezTo>
                  <a:cubicBezTo>
                    <a:pt x="1304" y="1113"/>
                    <a:pt x="1310" y="1163"/>
                    <a:pt x="1271" y="1188"/>
                  </a:cubicBezTo>
                  <a:cubicBezTo>
                    <a:pt x="1265" y="1207"/>
                    <a:pt x="1249" y="1213"/>
                    <a:pt x="1243" y="1232"/>
                  </a:cubicBezTo>
                  <a:cubicBezTo>
                    <a:pt x="1238" y="1243"/>
                    <a:pt x="1251" y="1244"/>
                    <a:pt x="1253" y="1262"/>
                  </a:cubicBezTo>
                  <a:cubicBezTo>
                    <a:pt x="1252" y="1271"/>
                    <a:pt x="1236" y="1275"/>
                    <a:pt x="1237" y="1288"/>
                  </a:cubicBezTo>
                  <a:cubicBezTo>
                    <a:pt x="1238" y="1301"/>
                    <a:pt x="1252" y="1326"/>
                    <a:pt x="1258" y="1338"/>
                  </a:cubicBezTo>
                  <a:cubicBezTo>
                    <a:pt x="1263" y="1347"/>
                    <a:pt x="1275" y="1363"/>
                    <a:pt x="1275" y="1363"/>
                  </a:cubicBezTo>
                  <a:cubicBezTo>
                    <a:pt x="1279" y="1374"/>
                    <a:pt x="1298" y="1395"/>
                    <a:pt x="1301" y="1406"/>
                  </a:cubicBezTo>
                  <a:cubicBezTo>
                    <a:pt x="1307" y="1419"/>
                    <a:pt x="1308" y="1427"/>
                    <a:pt x="1311" y="1438"/>
                  </a:cubicBezTo>
                  <a:cubicBezTo>
                    <a:pt x="1315" y="1446"/>
                    <a:pt x="1313" y="1460"/>
                    <a:pt x="1321" y="1470"/>
                  </a:cubicBezTo>
                  <a:cubicBezTo>
                    <a:pt x="1332" y="1481"/>
                    <a:pt x="1363" y="1491"/>
                    <a:pt x="1375" y="1502"/>
                  </a:cubicBezTo>
                  <a:cubicBezTo>
                    <a:pt x="1382" y="1514"/>
                    <a:pt x="1386" y="1526"/>
                    <a:pt x="1391" y="1538"/>
                  </a:cubicBezTo>
                  <a:cubicBezTo>
                    <a:pt x="1394" y="1547"/>
                    <a:pt x="1393" y="1582"/>
                    <a:pt x="1393" y="1582"/>
                  </a:cubicBezTo>
                  <a:cubicBezTo>
                    <a:pt x="1393" y="1595"/>
                    <a:pt x="1395" y="1590"/>
                    <a:pt x="1389" y="1626"/>
                  </a:cubicBezTo>
                  <a:cubicBezTo>
                    <a:pt x="1386" y="1642"/>
                    <a:pt x="1376" y="1664"/>
                    <a:pt x="1375" y="1676"/>
                  </a:cubicBezTo>
                  <a:cubicBezTo>
                    <a:pt x="1374" y="1688"/>
                    <a:pt x="1382" y="1693"/>
                    <a:pt x="1381" y="1700"/>
                  </a:cubicBezTo>
                  <a:cubicBezTo>
                    <a:pt x="1380" y="1707"/>
                    <a:pt x="1371" y="1708"/>
                    <a:pt x="1371" y="1716"/>
                  </a:cubicBezTo>
                  <a:cubicBezTo>
                    <a:pt x="1371" y="1724"/>
                    <a:pt x="1380" y="1738"/>
                    <a:pt x="1379" y="1750"/>
                  </a:cubicBezTo>
                  <a:cubicBezTo>
                    <a:pt x="1378" y="1762"/>
                    <a:pt x="1371" y="1776"/>
                    <a:pt x="1365" y="1790"/>
                  </a:cubicBezTo>
                  <a:cubicBezTo>
                    <a:pt x="1360" y="1805"/>
                    <a:pt x="1347" y="1816"/>
                    <a:pt x="1343" y="1832"/>
                  </a:cubicBezTo>
                  <a:cubicBezTo>
                    <a:pt x="1338" y="1841"/>
                    <a:pt x="1354" y="1819"/>
                    <a:pt x="1353" y="1858"/>
                  </a:cubicBezTo>
                  <a:cubicBezTo>
                    <a:pt x="1353" y="1867"/>
                    <a:pt x="1345" y="1875"/>
                    <a:pt x="1341" y="1884"/>
                  </a:cubicBezTo>
                  <a:cubicBezTo>
                    <a:pt x="1337" y="1893"/>
                    <a:pt x="1331" y="1903"/>
                    <a:pt x="1331" y="1910"/>
                  </a:cubicBezTo>
                  <a:cubicBezTo>
                    <a:pt x="1331" y="1917"/>
                    <a:pt x="1340" y="1921"/>
                    <a:pt x="1339" y="1928"/>
                  </a:cubicBezTo>
                  <a:cubicBezTo>
                    <a:pt x="1338" y="1935"/>
                    <a:pt x="1330" y="1942"/>
                    <a:pt x="1327" y="1950"/>
                  </a:cubicBezTo>
                  <a:cubicBezTo>
                    <a:pt x="1324" y="1958"/>
                    <a:pt x="1317" y="1972"/>
                    <a:pt x="1321" y="1976"/>
                  </a:cubicBezTo>
                  <a:cubicBezTo>
                    <a:pt x="1325" y="1980"/>
                    <a:pt x="1345" y="1974"/>
                    <a:pt x="1349" y="1976"/>
                  </a:cubicBezTo>
                  <a:cubicBezTo>
                    <a:pt x="1353" y="1978"/>
                    <a:pt x="1348" y="1985"/>
                    <a:pt x="1343" y="1988"/>
                  </a:cubicBezTo>
                  <a:cubicBezTo>
                    <a:pt x="1338" y="1991"/>
                    <a:pt x="1320" y="1981"/>
                    <a:pt x="1319" y="1994"/>
                  </a:cubicBezTo>
                  <a:cubicBezTo>
                    <a:pt x="1318" y="2007"/>
                    <a:pt x="1326" y="2051"/>
                    <a:pt x="1334" y="2069"/>
                  </a:cubicBezTo>
                  <a:cubicBezTo>
                    <a:pt x="1334" y="2089"/>
                    <a:pt x="1353" y="2089"/>
                    <a:pt x="1369" y="2100"/>
                  </a:cubicBezTo>
                  <a:cubicBezTo>
                    <a:pt x="1391" y="2115"/>
                    <a:pt x="1434" y="2112"/>
                    <a:pt x="1459" y="2120"/>
                  </a:cubicBezTo>
                  <a:cubicBezTo>
                    <a:pt x="1469" y="2120"/>
                    <a:pt x="1467" y="2102"/>
                    <a:pt x="1461" y="2096"/>
                  </a:cubicBezTo>
                  <a:cubicBezTo>
                    <a:pt x="1455" y="2090"/>
                    <a:pt x="1432" y="2091"/>
                    <a:pt x="1425" y="2082"/>
                  </a:cubicBezTo>
                  <a:cubicBezTo>
                    <a:pt x="1418" y="2073"/>
                    <a:pt x="1415" y="2054"/>
                    <a:pt x="1417" y="2044"/>
                  </a:cubicBezTo>
                  <a:cubicBezTo>
                    <a:pt x="1419" y="2034"/>
                    <a:pt x="1431" y="2034"/>
                    <a:pt x="1439" y="2024"/>
                  </a:cubicBezTo>
                  <a:cubicBezTo>
                    <a:pt x="1442" y="2020"/>
                    <a:pt x="1463" y="1986"/>
                    <a:pt x="1463" y="1986"/>
                  </a:cubicBezTo>
                  <a:cubicBezTo>
                    <a:pt x="1455" y="1974"/>
                    <a:pt x="1445" y="1980"/>
                    <a:pt x="1445" y="1980"/>
                  </a:cubicBezTo>
                  <a:cubicBezTo>
                    <a:pt x="1443" y="1975"/>
                    <a:pt x="1439" y="1958"/>
                    <a:pt x="1445" y="1952"/>
                  </a:cubicBezTo>
                  <a:cubicBezTo>
                    <a:pt x="1448" y="1946"/>
                    <a:pt x="1460" y="1950"/>
                    <a:pt x="1465" y="1946"/>
                  </a:cubicBezTo>
                  <a:cubicBezTo>
                    <a:pt x="1471" y="1942"/>
                    <a:pt x="1466" y="1935"/>
                    <a:pt x="1477" y="1926"/>
                  </a:cubicBezTo>
                  <a:cubicBezTo>
                    <a:pt x="1480" y="1921"/>
                    <a:pt x="1485" y="1918"/>
                    <a:pt x="1485" y="1914"/>
                  </a:cubicBezTo>
                  <a:cubicBezTo>
                    <a:pt x="1485" y="1910"/>
                    <a:pt x="1479" y="1908"/>
                    <a:pt x="1477" y="1902"/>
                  </a:cubicBezTo>
                  <a:cubicBezTo>
                    <a:pt x="1475" y="1896"/>
                    <a:pt x="1470" y="1880"/>
                    <a:pt x="1475" y="1878"/>
                  </a:cubicBezTo>
                  <a:cubicBezTo>
                    <a:pt x="1480" y="1876"/>
                    <a:pt x="1497" y="1892"/>
                    <a:pt x="1505" y="1888"/>
                  </a:cubicBezTo>
                  <a:cubicBezTo>
                    <a:pt x="1513" y="1884"/>
                    <a:pt x="1511" y="1860"/>
                    <a:pt x="1521" y="1854"/>
                  </a:cubicBezTo>
                  <a:cubicBezTo>
                    <a:pt x="1526" y="1852"/>
                    <a:pt x="1559" y="1855"/>
                    <a:pt x="1563" y="1850"/>
                  </a:cubicBezTo>
                  <a:cubicBezTo>
                    <a:pt x="1571" y="1845"/>
                    <a:pt x="1588" y="1824"/>
                    <a:pt x="1591" y="1816"/>
                  </a:cubicBezTo>
                  <a:cubicBezTo>
                    <a:pt x="1594" y="1808"/>
                    <a:pt x="1583" y="1807"/>
                    <a:pt x="1580" y="1801"/>
                  </a:cubicBezTo>
                  <a:cubicBezTo>
                    <a:pt x="1580" y="1798"/>
                    <a:pt x="1565" y="1781"/>
                    <a:pt x="1575" y="1778"/>
                  </a:cubicBezTo>
                  <a:cubicBezTo>
                    <a:pt x="1580" y="1776"/>
                    <a:pt x="1602" y="1790"/>
                    <a:pt x="1613" y="1788"/>
                  </a:cubicBezTo>
                  <a:cubicBezTo>
                    <a:pt x="1624" y="1786"/>
                    <a:pt x="1633" y="1779"/>
                    <a:pt x="1643" y="1768"/>
                  </a:cubicBezTo>
                  <a:cubicBezTo>
                    <a:pt x="1651" y="1762"/>
                    <a:pt x="1663" y="1725"/>
                    <a:pt x="1671" y="1720"/>
                  </a:cubicBezTo>
                  <a:cubicBezTo>
                    <a:pt x="1675" y="1716"/>
                    <a:pt x="1697" y="1688"/>
                    <a:pt x="1697" y="1688"/>
                  </a:cubicBezTo>
                  <a:cubicBezTo>
                    <a:pt x="1708" y="1673"/>
                    <a:pt x="1700" y="1678"/>
                    <a:pt x="1713" y="1666"/>
                  </a:cubicBezTo>
                  <a:cubicBezTo>
                    <a:pt x="1715" y="1631"/>
                    <a:pt x="1702" y="1629"/>
                    <a:pt x="1737" y="1618"/>
                  </a:cubicBezTo>
                  <a:cubicBezTo>
                    <a:pt x="1748" y="1607"/>
                    <a:pt x="1761" y="1597"/>
                    <a:pt x="1773" y="1592"/>
                  </a:cubicBezTo>
                  <a:cubicBezTo>
                    <a:pt x="1785" y="1587"/>
                    <a:pt x="1800" y="1593"/>
                    <a:pt x="1810" y="1586"/>
                  </a:cubicBezTo>
                  <a:cubicBezTo>
                    <a:pt x="1818" y="1578"/>
                    <a:pt x="1823" y="1557"/>
                    <a:pt x="1831" y="1548"/>
                  </a:cubicBezTo>
                  <a:cubicBezTo>
                    <a:pt x="1835" y="1544"/>
                    <a:pt x="1839" y="1502"/>
                    <a:pt x="1839" y="1502"/>
                  </a:cubicBezTo>
                  <a:cubicBezTo>
                    <a:pt x="1843" y="1484"/>
                    <a:pt x="1842" y="1442"/>
                    <a:pt x="1847" y="1428"/>
                  </a:cubicBezTo>
                  <a:cubicBezTo>
                    <a:pt x="1851" y="1412"/>
                    <a:pt x="1859" y="1411"/>
                    <a:pt x="1865" y="1404"/>
                  </a:cubicBezTo>
                  <a:cubicBezTo>
                    <a:pt x="1871" y="1397"/>
                    <a:pt x="1878" y="1405"/>
                    <a:pt x="1883" y="1388"/>
                  </a:cubicBezTo>
                  <a:cubicBezTo>
                    <a:pt x="1893" y="1360"/>
                    <a:pt x="1922" y="1321"/>
                    <a:pt x="1895" y="1304"/>
                  </a:cubicBezTo>
                  <a:cubicBezTo>
                    <a:pt x="1891" y="1285"/>
                    <a:pt x="1876" y="1296"/>
                    <a:pt x="1865" y="1288"/>
                  </a:cubicBezTo>
                  <a:cubicBezTo>
                    <a:pt x="1854" y="1280"/>
                    <a:pt x="1838" y="1260"/>
                    <a:pt x="1829" y="1258"/>
                  </a:cubicBezTo>
                  <a:cubicBezTo>
                    <a:pt x="1820" y="1256"/>
                    <a:pt x="1815" y="1278"/>
                    <a:pt x="1809" y="1278"/>
                  </a:cubicBezTo>
                  <a:cubicBezTo>
                    <a:pt x="1802" y="1280"/>
                    <a:pt x="1799" y="1258"/>
                    <a:pt x="1791" y="1256"/>
                  </a:cubicBezTo>
                  <a:cubicBezTo>
                    <a:pt x="1783" y="1254"/>
                    <a:pt x="1764" y="1267"/>
                    <a:pt x="1760" y="1264"/>
                  </a:cubicBezTo>
                  <a:cubicBezTo>
                    <a:pt x="1752" y="1261"/>
                    <a:pt x="1780" y="1248"/>
                    <a:pt x="1767" y="1240"/>
                  </a:cubicBezTo>
                  <a:cubicBezTo>
                    <a:pt x="1762" y="1233"/>
                    <a:pt x="1738" y="1222"/>
                    <a:pt x="1729" y="1220"/>
                  </a:cubicBezTo>
                  <a:cubicBezTo>
                    <a:pt x="1720" y="1218"/>
                    <a:pt x="1720" y="1231"/>
                    <a:pt x="1713" y="1230"/>
                  </a:cubicBezTo>
                  <a:cubicBezTo>
                    <a:pt x="1706" y="1229"/>
                    <a:pt x="1689" y="1222"/>
                    <a:pt x="1685" y="1214"/>
                  </a:cubicBezTo>
                  <a:cubicBezTo>
                    <a:pt x="1678" y="1206"/>
                    <a:pt x="1692" y="1191"/>
                    <a:pt x="1687" y="1182"/>
                  </a:cubicBezTo>
                  <a:cubicBezTo>
                    <a:pt x="1683" y="1170"/>
                    <a:pt x="1671" y="1156"/>
                    <a:pt x="1663" y="1144"/>
                  </a:cubicBezTo>
                  <a:cubicBezTo>
                    <a:pt x="1651" y="1133"/>
                    <a:pt x="1648" y="1117"/>
                    <a:pt x="1637" y="1112"/>
                  </a:cubicBezTo>
                  <a:cubicBezTo>
                    <a:pt x="1629" y="1107"/>
                    <a:pt x="1626" y="1115"/>
                    <a:pt x="1617" y="1116"/>
                  </a:cubicBezTo>
                  <a:cubicBezTo>
                    <a:pt x="1613" y="1119"/>
                    <a:pt x="1589" y="1118"/>
                    <a:pt x="1584" y="1119"/>
                  </a:cubicBezTo>
                  <a:cubicBezTo>
                    <a:pt x="1573" y="1121"/>
                    <a:pt x="1587" y="1115"/>
                    <a:pt x="1581" y="1110"/>
                  </a:cubicBezTo>
                  <a:cubicBezTo>
                    <a:pt x="1575" y="1106"/>
                    <a:pt x="1581" y="1095"/>
                    <a:pt x="1569" y="1088"/>
                  </a:cubicBezTo>
                  <a:cubicBezTo>
                    <a:pt x="1561" y="1083"/>
                    <a:pt x="1540" y="1087"/>
                    <a:pt x="1533" y="1078"/>
                  </a:cubicBezTo>
                  <a:cubicBezTo>
                    <a:pt x="1526" y="1069"/>
                    <a:pt x="1532" y="1039"/>
                    <a:pt x="1529" y="1032"/>
                  </a:cubicBezTo>
                  <a:cubicBezTo>
                    <a:pt x="1526" y="1025"/>
                    <a:pt x="1516" y="1032"/>
                    <a:pt x="1513" y="1038"/>
                  </a:cubicBezTo>
                  <a:cubicBezTo>
                    <a:pt x="1510" y="1044"/>
                    <a:pt x="1512" y="1067"/>
                    <a:pt x="1509" y="1066"/>
                  </a:cubicBezTo>
                  <a:cubicBezTo>
                    <a:pt x="1505" y="1068"/>
                    <a:pt x="1503" y="1038"/>
                    <a:pt x="1497" y="1034"/>
                  </a:cubicBezTo>
                  <a:cubicBezTo>
                    <a:pt x="1491" y="1030"/>
                    <a:pt x="1477" y="1044"/>
                    <a:pt x="1471" y="1045"/>
                  </a:cubicBezTo>
                  <a:cubicBezTo>
                    <a:pt x="1467" y="1042"/>
                    <a:pt x="1459" y="1037"/>
                    <a:pt x="1459" y="1037"/>
                  </a:cubicBezTo>
                  <a:cubicBezTo>
                    <a:pt x="1453" y="1034"/>
                    <a:pt x="1443" y="1041"/>
                    <a:pt x="1435" y="1038"/>
                  </a:cubicBezTo>
                  <a:cubicBezTo>
                    <a:pt x="1427" y="1035"/>
                    <a:pt x="1420" y="1020"/>
                    <a:pt x="1411" y="1020"/>
                  </a:cubicBezTo>
                  <a:cubicBezTo>
                    <a:pt x="1402" y="1020"/>
                    <a:pt x="1387" y="1039"/>
                    <a:pt x="1383" y="1038"/>
                  </a:cubicBezTo>
                  <a:cubicBezTo>
                    <a:pt x="1379" y="1037"/>
                    <a:pt x="1396" y="1013"/>
                    <a:pt x="1389" y="1012"/>
                  </a:cubicBezTo>
                  <a:cubicBezTo>
                    <a:pt x="1365" y="1016"/>
                    <a:pt x="1361" y="1034"/>
                    <a:pt x="1339" y="1032"/>
                  </a:cubicBezTo>
                  <a:cubicBezTo>
                    <a:pt x="1323" y="1041"/>
                    <a:pt x="1327" y="1053"/>
                    <a:pt x="1321" y="1060"/>
                  </a:cubicBezTo>
                  <a:cubicBezTo>
                    <a:pt x="1315" y="1067"/>
                    <a:pt x="1313" y="1073"/>
                    <a:pt x="1305" y="1072"/>
                  </a:cubicBezTo>
                  <a:cubicBezTo>
                    <a:pt x="1297" y="1071"/>
                    <a:pt x="1283" y="1055"/>
                    <a:pt x="1273" y="1054"/>
                  </a:cubicBezTo>
                  <a:cubicBezTo>
                    <a:pt x="1263" y="1056"/>
                    <a:pt x="1265" y="1060"/>
                    <a:pt x="1243" y="1068"/>
                  </a:cubicBezTo>
                  <a:cubicBezTo>
                    <a:pt x="1234" y="1065"/>
                    <a:pt x="1221" y="1052"/>
                    <a:pt x="1215" y="1044"/>
                  </a:cubicBezTo>
                  <a:cubicBezTo>
                    <a:pt x="1209" y="1036"/>
                    <a:pt x="1209" y="1031"/>
                    <a:pt x="1209" y="1020"/>
                  </a:cubicBezTo>
                  <a:cubicBezTo>
                    <a:pt x="1209" y="1009"/>
                    <a:pt x="1216" y="988"/>
                    <a:pt x="1215" y="978"/>
                  </a:cubicBezTo>
                  <a:cubicBezTo>
                    <a:pt x="1214" y="968"/>
                    <a:pt x="1213" y="961"/>
                    <a:pt x="1201" y="958"/>
                  </a:cubicBezTo>
                  <a:cubicBezTo>
                    <a:pt x="1189" y="955"/>
                    <a:pt x="1150" y="962"/>
                    <a:pt x="1141" y="958"/>
                  </a:cubicBezTo>
                  <a:cubicBezTo>
                    <a:pt x="1136" y="959"/>
                    <a:pt x="1152" y="942"/>
                    <a:pt x="1147" y="932"/>
                  </a:cubicBezTo>
                  <a:cubicBezTo>
                    <a:pt x="1135" y="910"/>
                    <a:pt x="1158" y="899"/>
                    <a:pt x="1165" y="880"/>
                  </a:cubicBezTo>
                  <a:cubicBezTo>
                    <a:pt x="1164" y="876"/>
                    <a:pt x="1161" y="864"/>
                    <a:pt x="1157" y="862"/>
                  </a:cubicBezTo>
                  <a:cubicBezTo>
                    <a:pt x="1151" y="860"/>
                    <a:pt x="1126" y="870"/>
                    <a:pt x="1121" y="872"/>
                  </a:cubicBezTo>
                  <a:cubicBezTo>
                    <a:pt x="1107" y="877"/>
                    <a:pt x="1110" y="906"/>
                    <a:pt x="1097" y="912"/>
                  </a:cubicBezTo>
                  <a:cubicBezTo>
                    <a:pt x="1084" y="918"/>
                    <a:pt x="1057" y="918"/>
                    <a:pt x="1043" y="910"/>
                  </a:cubicBezTo>
                  <a:cubicBezTo>
                    <a:pt x="1028" y="901"/>
                    <a:pt x="1019" y="877"/>
                    <a:pt x="1011" y="864"/>
                  </a:cubicBezTo>
                  <a:cubicBezTo>
                    <a:pt x="1005" y="856"/>
                    <a:pt x="1018" y="840"/>
                    <a:pt x="1013" y="832"/>
                  </a:cubicBezTo>
                  <a:cubicBezTo>
                    <a:pt x="1010" y="827"/>
                    <a:pt x="1013" y="800"/>
                    <a:pt x="1013" y="800"/>
                  </a:cubicBezTo>
                  <a:cubicBezTo>
                    <a:pt x="1014" y="787"/>
                    <a:pt x="1008" y="773"/>
                    <a:pt x="1013" y="764"/>
                  </a:cubicBezTo>
                  <a:cubicBezTo>
                    <a:pt x="1018" y="755"/>
                    <a:pt x="1033" y="750"/>
                    <a:pt x="1045" y="744"/>
                  </a:cubicBezTo>
                  <a:cubicBezTo>
                    <a:pt x="1065" y="738"/>
                    <a:pt x="1066" y="738"/>
                    <a:pt x="1083" y="728"/>
                  </a:cubicBezTo>
                  <a:cubicBezTo>
                    <a:pt x="1096" y="726"/>
                    <a:pt x="1103" y="744"/>
                    <a:pt x="1111" y="744"/>
                  </a:cubicBezTo>
                  <a:cubicBezTo>
                    <a:pt x="1119" y="744"/>
                    <a:pt x="1123" y="730"/>
                    <a:pt x="1131" y="726"/>
                  </a:cubicBezTo>
                  <a:cubicBezTo>
                    <a:pt x="1143" y="726"/>
                    <a:pt x="1148" y="723"/>
                    <a:pt x="1159" y="718"/>
                  </a:cubicBezTo>
                  <a:cubicBezTo>
                    <a:pt x="1175" y="721"/>
                    <a:pt x="1176" y="724"/>
                    <a:pt x="1187" y="738"/>
                  </a:cubicBezTo>
                  <a:cubicBezTo>
                    <a:pt x="1194" y="745"/>
                    <a:pt x="1206" y="723"/>
                    <a:pt x="1211" y="732"/>
                  </a:cubicBezTo>
                  <a:cubicBezTo>
                    <a:pt x="1216" y="735"/>
                    <a:pt x="1224" y="744"/>
                    <a:pt x="1227" y="752"/>
                  </a:cubicBezTo>
                  <a:cubicBezTo>
                    <a:pt x="1230" y="760"/>
                    <a:pt x="1226" y="774"/>
                    <a:pt x="1227" y="782"/>
                  </a:cubicBezTo>
                  <a:cubicBezTo>
                    <a:pt x="1229" y="787"/>
                    <a:pt x="1232" y="807"/>
                    <a:pt x="1233" y="801"/>
                  </a:cubicBezTo>
                  <a:cubicBezTo>
                    <a:pt x="1237" y="799"/>
                    <a:pt x="1257" y="814"/>
                    <a:pt x="1261" y="806"/>
                  </a:cubicBezTo>
                  <a:cubicBezTo>
                    <a:pt x="1265" y="798"/>
                    <a:pt x="1261" y="769"/>
                    <a:pt x="1257" y="754"/>
                  </a:cubicBezTo>
                  <a:cubicBezTo>
                    <a:pt x="1253" y="739"/>
                    <a:pt x="1234" y="732"/>
                    <a:pt x="1237" y="718"/>
                  </a:cubicBezTo>
                  <a:cubicBezTo>
                    <a:pt x="1240" y="704"/>
                    <a:pt x="1260" y="684"/>
                    <a:pt x="1273" y="672"/>
                  </a:cubicBezTo>
                  <a:cubicBezTo>
                    <a:pt x="1282" y="658"/>
                    <a:pt x="1308" y="659"/>
                    <a:pt x="1313" y="644"/>
                  </a:cubicBezTo>
                  <a:cubicBezTo>
                    <a:pt x="1320" y="636"/>
                    <a:pt x="1305" y="613"/>
                    <a:pt x="1305" y="604"/>
                  </a:cubicBezTo>
                  <a:cubicBezTo>
                    <a:pt x="1305" y="595"/>
                    <a:pt x="1309" y="589"/>
                    <a:pt x="1313" y="588"/>
                  </a:cubicBezTo>
                  <a:cubicBezTo>
                    <a:pt x="1317" y="587"/>
                    <a:pt x="1326" y="602"/>
                    <a:pt x="1331" y="600"/>
                  </a:cubicBezTo>
                  <a:cubicBezTo>
                    <a:pt x="1336" y="598"/>
                    <a:pt x="1338" y="585"/>
                    <a:pt x="1343" y="578"/>
                  </a:cubicBezTo>
                  <a:cubicBezTo>
                    <a:pt x="1348" y="571"/>
                    <a:pt x="1354" y="563"/>
                    <a:pt x="1363" y="556"/>
                  </a:cubicBezTo>
                  <a:cubicBezTo>
                    <a:pt x="1377" y="542"/>
                    <a:pt x="1393" y="544"/>
                    <a:pt x="1399" y="538"/>
                  </a:cubicBezTo>
                  <a:cubicBezTo>
                    <a:pt x="1405" y="532"/>
                    <a:pt x="1393" y="525"/>
                    <a:pt x="1399" y="518"/>
                  </a:cubicBezTo>
                  <a:cubicBezTo>
                    <a:pt x="1405" y="503"/>
                    <a:pt x="1424" y="508"/>
                    <a:pt x="1435" y="496"/>
                  </a:cubicBezTo>
                  <a:cubicBezTo>
                    <a:pt x="1448" y="484"/>
                    <a:pt x="1455" y="480"/>
                    <a:pt x="1471" y="476"/>
                  </a:cubicBezTo>
                  <a:cubicBezTo>
                    <a:pt x="1483" y="478"/>
                    <a:pt x="1477" y="484"/>
                    <a:pt x="1475" y="490"/>
                  </a:cubicBezTo>
                  <a:cubicBezTo>
                    <a:pt x="1473" y="496"/>
                    <a:pt x="1458" y="512"/>
                    <a:pt x="1461" y="514"/>
                  </a:cubicBezTo>
                  <a:cubicBezTo>
                    <a:pt x="1464" y="516"/>
                    <a:pt x="1482" y="507"/>
                    <a:pt x="1491" y="502"/>
                  </a:cubicBezTo>
                  <a:cubicBezTo>
                    <a:pt x="1501" y="498"/>
                    <a:pt x="1507" y="492"/>
                    <a:pt x="1517" y="486"/>
                  </a:cubicBezTo>
                  <a:cubicBezTo>
                    <a:pt x="1527" y="480"/>
                    <a:pt x="1548" y="473"/>
                    <a:pt x="1553" y="468"/>
                  </a:cubicBezTo>
                  <a:cubicBezTo>
                    <a:pt x="1563" y="466"/>
                    <a:pt x="1549" y="454"/>
                    <a:pt x="1545" y="454"/>
                  </a:cubicBezTo>
                  <a:cubicBezTo>
                    <a:pt x="1541" y="454"/>
                    <a:pt x="1535" y="468"/>
                    <a:pt x="1527" y="470"/>
                  </a:cubicBezTo>
                  <a:cubicBezTo>
                    <a:pt x="1519" y="472"/>
                    <a:pt x="1505" y="472"/>
                    <a:pt x="1497" y="468"/>
                  </a:cubicBezTo>
                  <a:cubicBezTo>
                    <a:pt x="1489" y="464"/>
                    <a:pt x="1479" y="450"/>
                    <a:pt x="1479" y="444"/>
                  </a:cubicBezTo>
                  <a:cubicBezTo>
                    <a:pt x="1479" y="438"/>
                    <a:pt x="1497" y="437"/>
                    <a:pt x="1497" y="432"/>
                  </a:cubicBezTo>
                  <a:cubicBezTo>
                    <a:pt x="1471" y="429"/>
                    <a:pt x="1494" y="410"/>
                    <a:pt x="1477" y="414"/>
                  </a:cubicBezTo>
                  <a:cubicBezTo>
                    <a:pt x="1460" y="418"/>
                    <a:pt x="1405" y="453"/>
                    <a:pt x="1397" y="454"/>
                  </a:cubicBezTo>
                  <a:cubicBezTo>
                    <a:pt x="1389" y="455"/>
                    <a:pt x="1415" y="428"/>
                    <a:pt x="1429" y="418"/>
                  </a:cubicBezTo>
                  <a:cubicBezTo>
                    <a:pt x="1443" y="408"/>
                    <a:pt x="1460" y="396"/>
                    <a:pt x="1480" y="393"/>
                  </a:cubicBezTo>
                  <a:cubicBezTo>
                    <a:pt x="1487" y="386"/>
                    <a:pt x="1531" y="402"/>
                    <a:pt x="1551" y="400"/>
                  </a:cubicBezTo>
                  <a:cubicBezTo>
                    <a:pt x="1567" y="398"/>
                    <a:pt x="1568" y="381"/>
                    <a:pt x="1575" y="378"/>
                  </a:cubicBezTo>
                  <a:cubicBezTo>
                    <a:pt x="1582" y="375"/>
                    <a:pt x="1594" y="374"/>
                    <a:pt x="1591" y="384"/>
                  </a:cubicBezTo>
                  <a:cubicBezTo>
                    <a:pt x="1599" y="389"/>
                    <a:pt x="1548" y="424"/>
                    <a:pt x="1559" y="438"/>
                  </a:cubicBezTo>
                  <a:cubicBezTo>
                    <a:pt x="1561" y="448"/>
                    <a:pt x="1591" y="444"/>
                    <a:pt x="1603" y="446"/>
                  </a:cubicBezTo>
                  <a:cubicBezTo>
                    <a:pt x="1615" y="448"/>
                    <a:pt x="1623" y="448"/>
                    <a:pt x="1631" y="450"/>
                  </a:cubicBezTo>
                  <a:cubicBezTo>
                    <a:pt x="1639" y="452"/>
                    <a:pt x="1645" y="457"/>
                    <a:pt x="1649" y="456"/>
                  </a:cubicBezTo>
                  <a:cubicBezTo>
                    <a:pt x="1653" y="455"/>
                    <a:pt x="1657" y="448"/>
                    <a:pt x="1657" y="442"/>
                  </a:cubicBezTo>
                  <a:cubicBezTo>
                    <a:pt x="1657" y="436"/>
                    <a:pt x="1652" y="428"/>
                    <a:pt x="1647" y="422"/>
                  </a:cubicBezTo>
                  <a:cubicBezTo>
                    <a:pt x="1642" y="416"/>
                    <a:pt x="1634" y="411"/>
                    <a:pt x="1627" y="408"/>
                  </a:cubicBezTo>
                  <a:cubicBezTo>
                    <a:pt x="1620" y="405"/>
                    <a:pt x="1611" y="411"/>
                    <a:pt x="1607" y="406"/>
                  </a:cubicBezTo>
                  <a:cubicBezTo>
                    <a:pt x="1603" y="401"/>
                    <a:pt x="1601" y="386"/>
                    <a:pt x="1601" y="376"/>
                  </a:cubicBezTo>
                  <a:cubicBezTo>
                    <a:pt x="1601" y="366"/>
                    <a:pt x="1612" y="354"/>
                    <a:pt x="1607" y="346"/>
                  </a:cubicBezTo>
                  <a:cubicBezTo>
                    <a:pt x="1602" y="338"/>
                    <a:pt x="1580" y="332"/>
                    <a:pt x="1568" y="327"/>
                  </a:cubicBezTo>
                  <a:cubicBezTo>
                    <a:pt x="1563" y="320"/>
                    <a:pt x="1542" y="326"/>
                    <a:pt x="1535" y="318"/>
                  </a:cubicBezTo>
                  <a:cubicBezTo>
                    <a:pt x="1528" y="310"/>
                    <a:pt x="1531" y="290"/>
                    <a:pt x="1523" y="276"/>
                  </a:cubicBezTo>
                  <a:cubicBezTo>
                    <a:pt x="1512" y="260"/>
                    <a:pt x="1495" y="252"/>
                    <a:pt x="1484" y="236"/>
                  </a:cubicBezTo>
                  <a:cubicBezTo>
                    <a:pt x="1476" y="229"/>
                    <a:pt x="1476" y="237"/>
                    <a:pt x="1471" y="242"/>
                  </a:cubicBezTo>
                  <a:cubicBezTo>
                    <a:pt x="1466" y="247"/>
                    <a:pt x="1460" y="266"/>
                    <a:pt x="1451" y="268"/>
                  </a:cubicBezTo>
                  <a:cubicBezTo>
                    <a:pt x="1442" y="270"/>
                    <a:pt x="1426" y="261"/>
                    <a:pt x="1419" y="254"/>
                  </a:cubicBezTo>
                  <a:cubicBezTo>
                    <a:pt x="1408" y="258"/>
                    <a:pt x="1415" y="230"/>
                    <a:pt x="1409" y="224"/>
                  </a:cubicBezTo>
                  <a:cubicBezTo>
                    <a:pt x="1403" y="218"/>
                    <a:pt x="1391" y="222"/>
                    <a:pt x="1383" y="218"/>
                  </a:cubicBezTo>
                  <a:cubicBezTo>
                    <a:pt x="1375" y="214"/>
                    <a:pt x="1368" y="200"/>
                    <a:pt x="1361" y="198"/>
                  </a:cubicBezTo>
                  <a:cubicBezTo>
                    <a:pt x="1354" y="196"/>
                    <a:pt x="1351" y="206"/>
                    <a:pt x="1339" y="206"/>
                  </a:cubicBezTo>
                  <a:cubicBezTo>
                    <a:pt x="1314" y="197"/>
                    <a:pt x="1296" y="194"/>
                    <a:pt x="1289" y="200"/>
                  </a:cubicBezTo>
                  <a:cubicBezTo>
                    <a:pt x="1282" y="206"/>
                    <a:pt x="1294" y="231"/>
                    <a:pt x="1295" y="240"/>
                  </a:cubicBezTo>
                  <a:cubicBezTo>
                    <a:pt x="1296" y="245"/>
                    <a:pt x="1292" y="253"/>
                    <a:pt x="1296" y="256"/>
                  </a:cubicBezTo>
                  <a:cubicBezTo>
                    <a:pt x="1296" y="260"/>
                    <a:pt x="1285" y="260"/>
                    <a:pt x="1283" y="266"/>
                  </a:cubicBezTo>
                  <a:cubicBezTo>
                    <a:pt x="1286" y="274"/>
                    <a:pt x="1314" y="293"/>
                    <a:pt x="1315" y="302"/>
                  </a:cubicBezTo>
                  <a:cubicBezTo>
                    <a:pt x="1316" y="309"/>
                    <a:pt x="1298" y="317"/>
                    <a:pt x="1289" y="320"/>
                  </a:cubicBezTo>
                  <a:cubicBezTo>
                    <a:pt x="1282" y="324"/>
                    <a:pt x="1273" y="318"/>
                    <a:pt x="1273" y="324"/>
                  </a:cubicBezTo>
                  <a:cubicBezTo>
                    <a:pt x="1278" y="339"/>
                    <a:pt x="1288" y="355"/>
                    <a:pt x="1288" y="355"/>
                  </a:cubicBezTo>
                  <a:cubicBezTo>
                    <a:pt x="1288" y="362"/>
                    <a:pt x="1281" y="381"/>
                    <a:pt x="1273" y="382"/>
                  </a:cubicBezTo>
                  <a:cubicBezTo>
                    <a:pt x="1265" y="383"/>
                    <a:pt x="1245" y="370"/>
                    <a:pt x="1237" y="360"/>
                  </a:cubicBezTo>
                  <a:cubicBezTo>
                    <a:pt x="1223" y="348"/>
                    <a:pt x="1239" y="334"/>
                    <a:pt x="1225" y="324"/>
                  </a:cubicBezTo>
                  <a:cubicBezTo>
                    <a:pt x="1218" y="315"/>
                    <a:pt x="1212" y="325"/>
                    <a:pt x="1197" y="318"/>
                  </a:cubicBezTo>
                  <a:cubicBezTo>
                    <a:pt x="1187" y="315"/>
                    <a:pt x="1178" y="314"/>
                    <a:pt x="1167" y="308"/>
                  </a:cubicBezTo>
                  <a:cubicBezTo>
                    <a:pt x="1156" y="302"/>
                    <a:pt x="1145" y="288"/>
                    <a:pt x="1133" y="284"/>
                  </a:cubicBezTo>
                  <a:cubicBezTo>
                    <a:pt x="1115" y="275"/>
                    <a:pt x="1101" y="289"/>
                    <a:pt x="1093" y="286"/>
                  </a:cubicBezTo>
                  <a:cubicBezTo>
                    <a:pt x="1085" y="283"/>
                    <a:pt x="1090" y="268"/>
                    <a:pt x="1085" y="264"/>
                  </a:cubicBezTo>
                  <a:cubicBezTo>
                    <a:pt x="1080" y="260"/>
                    <a:pt x="1066" y="264"/>
                    <a:pt x="1061" y="260"/>
                  </a:cubicBezTo>
                  <a:cubicBezTo>
                    <a:pt x="1056" y="256"/>
                    <a:pt x="1053" y="249"/>
                    <a:pt x="1055" y="240"/>
                  </a:cubicBezTo>
                  <a:cubicBezTo>
                    <a:pt x="1046" y="227"/>
                    <a:pt x="1076" y="223"/>
                    <a:pt x="1071" y="208"/>
                  </a:cubicBezTo>
                  <a:cubicBezTo>
                    <a:pt x="1076" y="197"/>
                    <a:pt x="1104" y="198"/>
                    <a:pt x="1113" y="192"/>
                  </a:cubicBezTo>
                  <a:cubicBezTo>
                    <a:pt x="1122" y="186"/>
                    <a:pt x="1113" y="177"/>
                    <a:pt x="1123" y="174"/>
                  </a:cubicBezTo>
                  <a:cubicBezTo>
                    <a:pt x="1133" y="171"/>
                    <a:pt x="1162" y="169"/>
                    <a:pt x="1171" y="172"/>
                  </a:cubicBezTo>
                  <a:cubicBezTo>
                    <a:pt x="1180" y="175"/>
                    <a:pt x="1171" y="188"/>
                    <a:pt x="1177" y="190"/>
                  </a:cubicBezTo>
                  <a:cubicBezTo>
                    <a:pt x="1183" y="192"/>
                    <a:pt x="1199" y="181"/>
                    <a:pt x="1205" y="184"/>
                  </a:cubicBezTo>
                  <a:cubicBezTo>
                    <a:pt x="1211" y="187"/>
                    <a:pt x="1211" y="207"/>
                    <a:pt x="1215" y="208"/>
                  </a:cubicBezTo>
                  <a:cubicBezTo>
                    <a:pt x="1219" y="209"/>
                    <a:pt x="1221" y="192"/>
                    <a:pt x="1227" y="190"/>
                  </a:cubicBezTo>
                  <a:cubicBezTo>
                    <a:pt x="1233" y="188"/>
                    <a:pt x="1253" y="199"/>
                    <a:pt x="1253" y="194"/>
                  </a:cubicBezTo>
                  <a:cubicBezTo>
                    <a:pt x="1267" y="192"/>
                    <a:pt x="1238" y="165"/>
                    <a:pt x="1227" y="158"/>
                  </a:cubicBezTo>
                  <a:cubicBezTo>
                    <a:pt x="1219" y="152"/>
                    <a:pt x="1211" y="161"/>
                    <a:pt x="1205" y="160"/>
                  </a:cubicBezTo>
                  <a:cubicBezTo>
                    <a:pt x="1199" y="159"/>
                    <a:pt x="1196" y="150"/>
                    <a:pt x="1189" y="150"/>
                  </a:cubicBezTo>
                  <a:cubicBezTo>
                    <a:pt x="1182" y="150"/>
                    <a:pt x="1164" y="164"/>
                    <a:pt x="1161" y="162"/>
                  </a:cubicBezTo>
                  <a:cubicBezTo>
                    <a:pt x="1158" y="160"/>
                    <a:pt x="1173" y="147"/>
                    <a:pt x="1171" y="138"/>
                  </a:cubicBezTo>
                  <a:cubicBezTo>
                    <a:pt x="1169" y="129"/>
                    <a:pt x="1151" y="119"/>
                    <a:pt x="1149" y="110"/>
                  </a:cubicBezTo>
                  <a:cubicBezTo>
                    <a:pt x="1147" y="101"/>
                    <a:pt x="1153" y="87"/>
                    <a:pt x="1159" y="82"/>
                  </a:cubicBezTo>
                  <a:cubicBezTo>
                    <a:pt x="1164" y="82"/>
                    <a:pt x="1177" y="74"/>
                    <a:pt x="1183" y="82"/>
                  </a:cubicBezTo>
                  <a:cubicBezTo>
                    <a:pt x="1187" y="89"/>
                    <a:pt x="1172" y="118"/>
                    <a:pt x="1181" y="126"/>
                  </a:cubicBezTo>
                  <a:cubicBezTo>
                    <a:pt x="1190" y="134"/>
                    <a:pt x="1226" y="135"/>
                    <a:pt x="1235" y="128"/>
                  </a:cubicBezTo>
                  <a:cubicBezTo>
                    <a:pt x="1251" y="132"/>
                    <a:pt x="1232" y="92"/>
                    <a:pt x="1237" y="84"/>
                  </a:cubicBezTo>
                  <a:cubicBezTo>
                    <a:pt x="1242" y="76"/>
                    <a:pt x="1259" y="79"/>
                    <a:pt x="1267" y="80"/>
                  </a:cubicBezTo>
                  <a:cubicBezTo>
                    <a:pt x="1275" y="81"/>
                    <a:pt x="1283" y="93"/>
                    <a:pt x="1287" y="92"/>
                  </a:cubicBezTo>
                  <a:cubicBezTo>
                    <a:pt x="1291" y="91"/>
                    <a:pt x="1283" y="75"/>
                    <a:pt x="1289" y="76"/>
                  </a:cubicBezTo>
                  <a:cubicBezTo>
                    <a:pt x="1295" y="77"/>
                    <a:pt x="1319" y="93"/>
                    <a:pt x="1321" y="100"/>
                  </a:cubicBezTo>
                  <a:cubicBezTo>
                    <a:pt x="1323" y="107"/>
                    <a:pt x="1301" y="115"/>
                    <a:pt x="1301" y="120"/>
                  </a:cubicBezTo>
                  <a:cubicBezTo>
                    <a:pt x="1301" y="125"/>
                    <a:pt x="1314" y="135"/>
                    <a:pt x="1323" y="132"/>
                  </a:cubicBezTo>
                  <a:cubicBezTo>
                    <a:pt x="1332" y="129"/>
                    <a:pt x="1344" y="102"/>
                    <a:pt x="1353" y="100"/>
                  </a:cubicBezTo>
                  <a:cubicBezTo>
                    <a:pt x="1362" y="98"/>
                    <a:pt x="1376" y="111"/>
                    <a:pt x="1375" y="118"/>
                  </a:cubicBezTo>
                  <a:cubicBezTo>
                    <a:pt x="1374" y="125"/>
                    <a:pt x="1356" y="137"/>
                    <a:pt x="1349" y="144"/>
                  </a:cubicBezTo>
                  <a:cubicBezTo>
                    <a:pt x="1342" y="151"/>
                    <a:pt x="1345" y="156"/>
                    <a:pt x="1335" y="158"/>
                  </a:cubicBezTo>
                  <a:cubicBezTo>
                    <a:pt x="1325" y="160"/>
                    <a:pt x="1293" y="150"/>
                    <a:pt x="1287" y="154"/>
                  </a:cubicBezTo>
                  <a:cubicBezTo>
                    <a:pt x="1281" y="158"/>
                    <a:pt x="1290" y="179"/>
                    <a:pt x="1301" y="182"/>
                  </a:cubicBezTo>
                  <a:cubicBezTo>
                    <a:pt x="1312" y="185"/>
                    <a:pt x="1336" y="168"/>
                    <a:pt x="1353" y="172"/>
                  </a:cubicBezTo>
                  <a:cubicBezTo>
                    <a:pt x="1370" y="176"/>
                    <a:pt x="1386" y="197"/>
                    <a:pt x="1403" y="204"/>
                  </a:cubicBezTo>
                  <a:cubicBezTo>
                    <a:pt x="1420" y="211"/>
                    <a:pt x="1449" y="216"/>
                    <a:pt x="1457" y="214"/>
                  </a:cubicBezTo>
                  <a:cubicBezTo>
                    <a:pt x="1465" y="212"/>
                    <a:pt x="1446" y="196"/>
                    <a:pt x="1451" y="192"/>
                  </a:cubicBezTo>
                  <a:cubicBezTo>
                    <a:pt x="1456" y="188"/>
                    <a:pt x="1490" y="197"/>
                    <a:pt x="1489" y="188"/>
                  </a:cubicBezTo>
                  <a:cubicBezTo>
                    <a:pt x="1488" y="179"/>
                    <a:pt x="1446" y="148"/>
                    <a:pt x="1443" y="140"/>
                  </a:cubicBezTo>
                  <a:cubicBezTo>
                    <a:pt x="1440" y="132"/>
                    <a:pt x="1463" y="136"/>
                    <a:pt x="1469" y="138"/>
                  </a:cubicBezTo>
                  <a:cubicBezTo>
                    <a:pt x="1475" y="140"/>
                    <a:pt x="1475" y="151"/>
                    <a:pt x="1479" y="154"/>
                  </a:cubicBezTo>
                  <a:cubicBezTo>
                    <a:pt x="1483" y="157"/>
                    <a:pt x="1489" y="159"/>
                    <a:pt x="1495" y="158"/>
                  </a:cubicBezTo>
                  <a:cubicBezTo>
                    <a:pt x="1501" y="157"/>
                    <a:pt x="1508" y="151"/>
                    <a:pt x="1513" y="146"/>
                  </a:cubicBezTo>
                  <a:cubicBezTo>
                    <a:pt x="1518" y="141"/>
                    <a:pt x="1530" y="130"/>
                    <a:pt x="1527" y="128"/>
                  </a:cubicBezTo>
                  <a:cubicBezTo>
                    <a:pt x="1524" y="126"/>
                    <a:pt x="1503" y="136"/>
                    <a:pt x="1495" y="134"/>
                  </a:cubicBezTo>
                  <a:cubicBezTo>
                    <a:pt x="1487" y="132"/>
                    <a:pt x="1485" y="117"/>
                    <a:pt x="1479" y="114"/>
                  </a:cubicBezTo>
                  <a:cubicBezTo>
                    <a:pt x="1473" y="111"/>
                    <a:pt x="1466" y="119"/>
                    <a:pt x="1457" y="116"/>
                  </a:cubicBezTo>
                  <a:cubicBezTo>
                    <a:pt x="1448" y="113"/>
                    <a:pt x="1433" y="97"/>
                    <a:pt x="1423" y="94"/>
                  </a:cubicBezTo>
                  <a:cubicBezTo>
                    <a:pt x="1413" y="91"/>
                    <a:pt x="1404" y="101"/>
                    <a:pt x="1395" y="98"/>
                  </a:cubicBezTo>
                  <a:cubicBezTo>
                    <a:pt x="1386" y="95"/>
                    <a:pt x="1376" y="81"/>
                    <a:pt x="1367" y="78"/>
                  </a:cubicBezTo>
                  <a:cubicBezTo>
                    <a:pt x="1358" y="75"/>
                    <a:pt x="1351" y="85"/>
                    <a:pt x="1341" y="82"/>
                  </a:cubicBezTo>
                  <a:cubicBezTo>
                    <a:pt x="1331" y="79"/>
                    <a:pt x="1319" y="61"/>
                    <a:pt x="1307" y="58"/>
                  </a:cubicBezTo>
                  <a:cubicBezTo>
                    <a:pt x="1295" y="55"/>
                    <a:pt x="1277" y="64"/>
                    <a:pt x="1267" y="64"/>
                  </a:cubicBezTo>
                  <a:cubicBezTo>
                    <a:pt x="1257" y="64"/>
                    <a:pt x="1249" y="64"/>
                    <a:pt x="1247" y="58"/>
                  </a:cubicBezTo>
                  <a:cubicBezTo>
                    <a:pt x="1245" y="52"/>
                    <a:pt x="1260" y="32"/>
                    <a:pt x="1257" y="26"/>
                  </a:cubicBezTo>
                  <a:cubicBezTo>
                    <a:pt x="1254" y="20"/>
                    <a:pt x="1236" y="18"/>
                    <a:pt x="1227" y="24"/>
                  </a:cubicBezTo>
                  <a:cubicBezTo>
                    <a:pt x="1218" y="30"/>
                    <a:pt x="1211" y="56"/>
                    <a:pt x="1203" y="60"/>
                  </a:cubicBezTo>
                  <a:cubicBezTo>
                    <a:pt x="1195" y="64"/>
                    <a:pt x="1183" y="57"/>
                    <a:pt x="1179" y="50"/>
                  </a:cubicBezTo>
                  <a:cubicBezTo>
                    <a:pt x="1175" y="43"/>
                    <a:pt x="1182" y="26"/>
                    <a:pt x="1179" y="20"/>
                  </a:cubicBezTo>
                  <a:cubicBezTo>
                    <a:pt x="1176" y="14"/>
                    <a:pt x="1167" y="10"/>
                    <a:pt x="1161" y="12"/>
                  </a:cubicBezTo>
                  <a:cubicBezTo>
                    <a:pt x="1155" y="14"/>
                    <a:pt x="1147" y="26"/>
                    <a:pt x="1141" y="32"/>
                  </a:cubicBezTo>
                  <a:cubicBezTo>
                    <a:pt x="1129" y="25"/>
                    <a:pt x="1122" y="41"/>
                    <a:pt x="1123" y="48"/>
                  </a:cubicBezTo>
                  <a:cubicBezTo>
                    <a:pt x="1124" y="55"/>
                    <a:pt x="1145" y="65"/>
                    <a:pt x="1145" y="74"/>
                  </a:cubicBezTo>
                  <a:cubicBezTo>
                    <a:pt x="1145" y="83"/>
                    <a:pt x="1128" y="100"/>
                    <a:pt x="1123" y="102"/>
                  </a:cubicBezTo>
                  <a:cubicBezTo>
                    <a:pt x="1117" y="106"/>
                    <a:pt x="1122" y="89"/>
                    <a:pt x="1117" y="86"/>
                  </a:cubicBezTo>
                  <a:cubicBezTo>
                    <a:pt x="1112" y="83"/>
                    <a:pt x="1097" y="89"/>
                    <a:pt x="1093" y="86"/>
                  </a:cubicBezTo>
                  <a:cubicBezTo>
                    <a:pt x="1089" y="83"/>
                    <a:pt x="1099" y="77"/>
                    <a:pt x="1095" y="70"/>
                  </a:cubicBezTo>
                  <a:cubicBezTo>
                    <a:pt x="1088" y="65"/>
                    <a:pt x="1073" y="50"/>
                    <a:pt x="1071" y="46"/>
                  </a:cubicBezTo>
                  <a:cubicBezTo>
                    <a:pt x="1069" y="42"/>
                    <a:pt x="1077" y="48"/>
                    <a:pt x="1083" y="44"/>
                  </a:cubicBezTo>
                  <a:cubicBezTo>
                    <a:pt x="1089" y="40"/>
                    <a:pt x="1107" y="28"/>
                    <a:pt x="1105" y="24"/>
                  </a:cubicBezTo>
                  <a:cubicBezTo>
                    <a:pt x="1103" y="20"/>
                    <a:pt x="1078" y="18"/>
                    <a:pt x="1069" y="18"/>
                  </a:cubicBezTo>
                  <a:cubicBezTo>
                    <a:pt x="1060" y="18"/>
                    <a:pt x="1055" y="22"/>
                    <a:pt x="1053" y="26"/>
                  </a:cubicBezTo>
                  <a:cubicBezTo>
                    <a:pt x="1051" y="30"/>
                    <a:pt x="1058" y="38"/>
                    <a:pt x="1055" y="42"/>
                  </a:cubicBezTo>
                  <a:cubicBezTo>
                    <a:pt x="1052" y="46"/>
                    <a:pt x="1037" y="43"/>
                    <a:pt x="1033" y="48"/>
                  </a:cubicBezTo>
                  <a:cubicBezTo>
                    <a:pt x="1029" y="53"/>
                    <a:pt x="1029" y="62"/>
                    <a:pt x="1033" y="70"/>
                  </a:cubicBezTo>
                  <a:cubicBezTo>
                    <a:pt x="1037" y="78"/>
                    <a:pt x="1053" y="86"/>
                    <a:pt x="1055" y="96"/>
                  </a:cubicBezTo>
                  <a:cubicBezTo>
                    <a:pt x="1057" y="106"/>
                    <a:pt x="1047" y="128"/>
                    <a:pt x="1043" y="130"/>
                  </a:cubicBezTo>
                  <a:cubicBezTo>
                    <a:pt x="1039" y="132"/>
                    <a:pt x="1034" y="113"/>
                    <a:pt x="1033" y="106"/>
                  </a:cubicBezTo>
                  <a:cubicBezTo>
                    <a:pt x="1032" y="99"/>
                    <a:pt x="1043" y="91"/>
                    <a:pt x="1039" y="86"/>
                  </a:cubicBezTo>
                  <a:cubicBezTo>
                    <a:pt x="1035" y="81"/>
                    <a:pt x="1015" y="75"/>
                    <a:pt x="1007" y="76"/>
                  </a:cubicBezTo>
                  <a:cubicBezTo>
                    <a:pt x="999" y="77"/>
                    <a:pt x="993" y="84"/>
                    <a:pt x="991" y="90"/>
                  </a:cubicBezTo>
                  <a:cubicBezTo>
                    <a:pt x="989" y="96"/>
                    <a:pt x="998" y="108"/>
                    <a:pt x="993" y="112"/>
                  </a:cubicBezTo>
                  <a:cubicBezTo>
                    <a:pt x="988" y="116"/>
                    <a:pt x="970" y="114"/>
                    <a:pt x="959" y="114"/>
                  </a:cubicBezTo>
                  <a:cubicBezTo>
                    <a:pt x="948" y="114"/>
                    <a:pt x="934" y="114"/>
                    <a:pt x="925" y="112"/>
                  </a:cubicBezTo>
                  <a:cubicBezTo>
                    <a:pt x="916" y="110"/>
                    <a:pt x="902" y="104"/>
                    <a:pt x="907" y="100"/>
                  </a:cubicBezTo>
                  <a:cubicBezTo>
                    <a:pt x="912" y="96"/>
                    <a:pt x="945" y="95"/>
                    <a:pt x="955" y="90"/>
                  </a:cubicBezTo>
                  <a:cubicBezTo>
                    <a:pt x="965" y="85"/>
                    <a:pt x="972" y="78"/>
                    <a:pt x="965" y="70"/>
                  </a:cubicBezTo>
                  <a:cubicBezTo>
                    <a:pt x="939" y="65"/>
                    <a:pt x="920" y="50"/>
                    <a:pt x="911" y="42"/>
                  </a:cubicBezTo>
                  <a:cubicBezTo>
                    <a:pt x="902" y="34"/>
                    <a:pt x="916" y="23"/>
                    <a:pt x="913" y="20"/>
                  </a:cubicBezTo>
                  <a:cubicBezTo>
                    <a:pt x="910" y="17"/>
                    <a:pt x="900" y="27"/>
                    <a:pt x="893" y="26"/>
                  </a:cubicBezTo>
                  <a:cubicBezTo>
                    <a:pt x="886" y="25"/>
                    <a:pt x="876" y="7"/>
                    <a:pt x="873" y="12"/>
                  </a:cubicBezTo>
                  <a:cubicBezTo>
                    <a:pt x="870" y="17"/>
                    <a:pt x="878" y="49"/>
                    <a:pt x="875" y="54"/>
                  </a:cubicBezTo>
                  <a:cubicBezTo>
                    <a:pt x="866" y="59"/>
                    <a:pt x="866" y="35"/>
                    <a:pt x="857" y="40"/>
                  </a:cubicBezTo>
                  <a:cubicBezTo>
                    <a:pt x="853" y="42"/>
                    <a:pt x="841" y="37"/>
                    <a:pt x="837" y="36"/>
                  </a:cubicBezTo>
                  <a:cubicBezTo>
                    <a:pt x="833" y="24"/>
                    <a:pt x="802" y="37"/>
                    <a:pt x="793" y="36"/>
                  </a:cubicBezTo>
                  <a:cubicBezTo>
                    <a:pt x="784" y="35"/>
                    <a:pt x="786" y="31"/>
                    <a:pt x="781" y="30"/>
                  </a:cubicBezTo>
                  <a:cubicBezTo>
                    <a:pt x="776" y="29"/>
                    <a:pt x="768" y="31"/>
                    <a:pt x="761" y="28"/>
                  </a:cubicBezTo>
                  <a:cubicBezTo>
                    <a:pt x="754" y="25"/>
                    <a:pt x="747" y="14"/>
                    <a:pt x="739" y="12"/>
                  </a:cubicBezTo>
                  <a:cubicBezTo>
                    <a:pt x="731" y="10"/>
                    <a:pt x="721" y="18"/>
                    <a:pt x="711" y="16"/>
                  </a:cubicBezTo>
                  <a:cubicBezTo>
                    <a:pt x="701" y="14"/>
                    <a:pt x="689" y="4"/>
                    <a:pt x="677" y="2"/>
                  </a:cubicBezTo>
                  <a:cubicBezTo>
                    <a:pt x="665" y="0"/>
                    <a:pt x="648" y="0"/>
                    <a:pt x="641" y="4"/>
                  </a:cubicBezTo>
                  <a:cubicBezTo>
                    <a:pt x="634" y="8"/>
                    <a:pt x="641" y="18"/>
                    <a:pt x="637" y="24"/>
                  </a:cubicBezTo>
                  <a:cubicBezTo>
                    <a:pt x="633" y="30"/>
                    <a:pt x="614" y="36"/>
                    <a:pt x="619" y="42"/>
                  </a:cubicBezTo>
                  <a:cubicBezTo>
                    <a:pt x="624" y="48"/>
                    <a:pt x="653" y="60"/>
                    <a:pt x="665" y="62"/>
                  </a:cubicBezTo>
                  <a:cubicBezTo>
                    <a:pt x="677" y="64"/>
                    <a:pt x="685" y="58"/>
                    <a:pt x="693" y="54"/>
                  </a:cubicBezTo>
                  <a:cubicBezTo>
                    <a:pt x="701" y="50"/>
                    <a:pt x="711" y="38"/>
                    <a:pt x="715" y="40"/>
                  </a:cubicBezTo>
                  <a:cubicBezTo>
                    <a:pt x="719" y="42"/>
                    <a:pt x="713" y="57"/>
                    <a:pt x="717" y="66"/>
                  </a:cubicBezTo>
                  <a:cubicBezTo>
                    <a:pt x="721" y="75"/>
                    <a:pt x="751" y="91"/>
                    <a:pt x="739" y="94"/>
                  </a:cubicBezTo>
                  <a:cubicBezTo>
                    <a:pt x="695" y="86"/>
                    <a:pt x="693" y="84"/>
                    <a:pt x="643" y="84"/>
                  </a:cubicBezTo>
                  <a:cubicBezTo>
                    <a:pt x="626" y="79"/>
                    <a:pt x="624" y="85"/>
                    <a:pt x="615" y="82"/>
                  </a:cubicBezTo>
                  <a:cubicBezTo>
                    <a:pt x="606" y="79"/>
                    <a:pt x="597" y="65"/>
                    <a:pt x="589" y="64"/>
                  </a:cubicBezTo>
                  <a:cubicBezTo>
                    <a:pt x="581" y="63"/>
                    <a:pt x="578" y="75"/>
                    <a:pt x="565" y="78"/>
                  </a:cubicBezTo>
                  <a:cubicBezTo>
                    <a:pt x="552" y="81"/>
                    <a:pt x="525" y="77"/>
                    <a:pt x="509" y="80"/>
                  </a:cubicBezTo>
                  <a:cubicBezTo>
                    <a:pt x="491" y="78"/>
                    <a:pt x="471" y="94"/>
                    <a:pt x="471" y="94"/>
                  </a:cubicBezTo>
                  <a:cubicBezTo>
                    <a:pt x="437" y="98"/>
                    <a:pt x="445" y="80"/>
                    <a:pt x="411" y="84"/>
                  </a:cubicBezTo>
                  <a:cubicBezTo>
                    <a:pt x="389" y="88"/>
                    <a:pt x="357" y="80"/>
                    <a:pt x="331" y="78"/>
                  </a:cubicBezTo>
                  <a:cubicBezTo>
                    <a:pt x="305" y="76"/>
                    <a:pt x="277" y="72"/>
                    <a:pt x="257" y="70"/>
                  </a:cubicBezTo>
                  <a:cubicBezTo>
                    <a:pt x="237" y="68"/>
                    <a:pt x="220" y="67"/>
                    <a:pt x="209" y="64"/>
                  </a:cubicBezTo>
                  <a:cubicBezTo>
                    <a:pt x="198" y="61"/>
                    <a:pt x="207" y="54"/>
                    <a:pt x="193" y="54"/>
                  </a:cubicBezTo>
                  <a:cubicBezTo>
                    <a:pt x="175" y="43"/>
                    <a:pt x="145" y="71"/>
                    <a:pt x="123" y="64"/>
                  </a:cubicBezTo>
                  <a:cubicBezTo>
                    <a:pt x="101" y="65"/>
                    <a:pt x="93" y="90"/>
                    <a:pt x="71" y="92"/>
                  </a:cubicBezTo>
                  <a:cubicBezTo>
                    <a:pt x="56" y="100"/>
                    <a:pt x="50" y="86"/>
                    <a:pt x="33" y="92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未知"/>
            <p:cNvSpPr>
              <a:spLocks noChangeArrowheads="1"/>
            </p:cNvSpPr>
            <p:nvPr/>
          </p:nvSpPr>
          <p:spPr bwMode="auto">
            <a:xfrm>
              <a:off x="105" y="303"/>
              <a:ext cx="176" cy="153"/>
            </a:xfrm>
            <a:custGeom>
              <a:avLst/>
              <a:gdLst>
                <a:gd name="T0" fmla="*/ 116 w 176"/>
                <a:gd name="T1" fmla="*/ 47 h 153"/>
                <a:gd name="T2" fmla="*/ 132 w 176"/>
                <a:gd name="T3" fmla="*/ 63 h 153"/>
                <a:gd name="T4" fmla="*/ 150 w 176"/>
                <a:gd name="T5" fmla="*/ 83 h 153"/>
                <a:gd name="T6" fmla="*/ 176 w 176"/>
                <a:gd name="T7" fmla="*/ 103 h 153"/>
                <a:gd name="T8" fmla="*/ 128 w 176"/>
                <a:gd name="T9" fmla="*/ 137 h 153"/>
                <a:gd name="T10" fmla="*/ 116 w 176"/>
                <a:gd name="T11" fmla="*/ 145 h 153"/>
                <a:gd name="T12" fmla="*/ 104 w 176"/>
                <a:gd name="T13" fmla="*/ 141 h 153"/>
                <a:gd name="T14" fmla="*/ 88 w 176"/>
                <a:gd name="T15" fmla="*/ 153 h 153"/>
                <a:gd name="T16" fmla="*/ 78 w 176"/>
                <a:gd name="T17" fmla="*/ 135 h 153"/>
                <a:gd name="T18" fmla="*/ 72 w 176"/>
                <a:gd name="T19" fmla="*/ 119 h 153"/>
                <a:gd name="T20" fmla="*/ 90 w 176"/>
                <a:gd name="T21" fmla="*/ 105 h 153"/>
                <a:gd name="T22" fmla="*/ 106 w 176"/>
                <a:gd name="T23" fmla="*/ 93 h 153"/>
                <a:gd name="T24" fmla="*/ 102 w 176"/>
                <a:gd name="T25" fmla="*/ 79 h 153"/>
                <a:gd name="T26" fmla="*/ 84 w 176"/>
                <a:gd name="T27" fmla="*/ 73 h 153"/>
                <a:gd name="T28" fmla="*/ 78 w 176"/>
                <a:gd name="T29" fmla="*/ 71 h 153"/>
                <a:gd name="T30" fmla="*/ 76 w 176"/>
                <a:gd name="T31" fmla="*/ 55 h 153"/>
                <a:gd name="T32" fmla="*/ 66 w 176"/>
                <a:gd name="T33" fmla="*/ 63 h 153"/>
                <a:gd name="T34" fmla="*/ 64 w 176"/>
                <a:gd name="T35" fmla="*/ 101 h 153"/>
                <a:gd name="T36" fmla="*/ 38 w 176"/>
                <a:gd name="T37" fmla="*/ 121 h 153"/>
                <a:gd name="T38" fmla="*/ 12 w 176"/>
                <a:gd name="T39" fmla="*/ 129 h 153"/>
                <a:gd name="T40" fmla="*/ 0 w 176"/>
                <a:gd name="T41" fmla="*/ 121 h 153"/>
                <a:gd name="T42" fmla="*/ 10 w 176"/>
                <a:gd name="T43" fmla="*/ 105 h 153"/>
                <a:gd name="T44" fmla="*/ 28 w 176"/>
                <a:gd name="T45" fmla="*/ 73 h 153"/>
                <a:gd name="T46" fmla="*/ 58 w 176"/>
                <a:gd name="T47" fmla="*/ 61 h 153"/>
                <a:gd name="T48" fmla="*/ 60 w 176"/>
                <a:gd name="T49" fmla="*/ 41 h 153"/>
                <a:gd name="T50" fmla="*/ 44 w 176"/>
                <a:gd name="T51" fmla="*/ 31 h 153"/>
                <a:gd name="T52" fmla="*/ 42 w 176"/>
                <a:gd name="T53" fmla="*/ 13 h 153"/>
                <a:gd name="T54" fmla="*/ 54 w 176"/>
                <a:gd name="T55" fmla="*/ 9 h 153"/>
                <a:gd name="T56" fmla="*/ 70 w 176"/>
                <a:gd name="T57" fmla="*/ 21 h 153"/>
                <a:gd name="T58" fmla="*/ 84 w 176"/>
                <a:gd name="T59" fmla="*/ 5 h 153"/>
                <a:gd name="T60" fmla="*/ 96 w 176"/>
                <a:gd name="T61" fmla="*/ 1 h 153"/>
                <a:gd name="T62" fmla="*/ 110 w 176"/>
                <a:gd name="T63" fmla="*/ 3 h 153"/>
                <a:gd name="T64" fmla="*/ 96 w 176"/>
                <a:gd name="T65" fmla="*/ 17 h 153"/>
                <a:gd name="T66" fmla="*/ 112 w 176"/>
                <a:gd name="T67" fmla="*/ 23 h 153"/>
                <a:gd name="T68" fmla="*/ 118 w 176"/>
                <a:gd name="T69" fmla="*/ 35 h 153"/>
                <a:gd name="T70" fmla="*/ 116 w 176"/>
                <a:gd name="T71" fmla="*/ 47 h 1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6"/>
                <a:gd name="T109" fmla="*/ 0 h 153"/>
                <a:gd name="T110" fmla="*/ 176 w 176"/>
                <a:gd name="T111" fmla="*/ 153 h 1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6" h="153">
                  <a:moveTo>
                    <a:pt x="116" y="47"/>
                  </a:moveTo>
                  <a:cubicBezTo>
                    <a:pt x="122" y="53"/>
                    <a:pt x="125" y="58"/>
                    <a:pt x="132" y="63"/>
                  </a:cubicBezTo>
                  <a:cubicBezTo>
                    <a:pt x="134" y="70"/>
                    <a:pt x="144" y="77"/>
                    <a:pt x="150" y="83"/>
                  </a:cubicBezTo>
                  <a:cubicBezTo>
                    <a:pt x="157" y="104"/>
                    <a:pt x="147" y="100"/>
                    <a:pt x="176" y="103"/>
                  </a:cubicBezTo>
                  <a:cubicBezTo>
                    <a:pt x="168" y="133"/>
                    <a:pt x="160" y="134"/>
                    <a:pt x="128" y="137"/>
                  </a:cubicBezTo>
                  <a:cubicBezTo>
                    <a:pt x="124" y="140"/>
                    <a:pt x="120" y="142"/>
                    <a:pt x="116" y="145"/>
                  </a:cubicBezTo>
                  <a:cubicBezTo>
                    <a:pt x="112" y="147"/>
                    <a:pt x="104" y="141"/>
                    <a:pt x="104" y="141"/>
                  </a:cubicBezTo>
                  <a:cubicBezTo>
                    <a:pt x="97" y="146"/>
                    <a:pt x="93" y="146"/>
                    <a:pt x="88" y="153"/>
                  </a:cubicBezTo>
                  <a:cubicBezTo>
                    <a:pt x="72" y="151"/>
                    <a:pt x="60" y="147"/>
                    <a:pt x="78" y="135"/>
                  </a:cubicBezTo>
                  <a:cubicBezTo>
                    <a:pt x="84" y="126"/>
                    <a:pt x="80" y="124"/>
                    <a:pt x="72" y="119"/>
                  </a:cubicBezTo>
                  <a:cubicBezTo>
                    <a:pt x="78" y="109"/>
                    <a:pt x="86" y="116"/>
                    <a:pt x="90" y="105"/>
                  </a:cubicBezTo>
                  <a:cubicBezTo>
                    <a:pt x="86" y="94"/>
                    <a:pt x="96" y="95"/>
                    <a:pt x="106" y="93"/>
                  </a:cubicBezTo>
                  <a:cubicBezTo>
                    <a:pt x="105" y="88"/>
                    <a:pt x="106" y="82"/>
                    <a:pt x="102" y="79"/>
                  </a:cubicBezTo>
                  <a:cubicBezTo>
                    <a:pt x="102" y="79"/>
                    <a:pt x="87" y="74"/>
                    <a:pt x="84" y="73"/>
                  </a:cubicBezTo>
                  <a:cubicBezTo>
                    <a:pt x="82" y="72"/>
                    <a:pt x="78" y="71"/>
                    <a:pt x="78" y="71"/>
                  </a:cubicBezTo>
                  <a:cubicBezTo>
                    <a:pt x="77" y="66"/>
                    <a:pt x="79" y="59"/>
                    <a:pt x="76" y="55"/>
                  </a:cubicBezTo>
                  <a:cubicBezTo>
                    <a:pt x="74" y="52"/>
                    <a:pt x="67" y="59"/>
                    <a:pt x="66" y="63"/>
                  </a:cubicBezTo>
                  <a:cubicBezTo>
                    <a:pt x="64" y="72"/>
                    <a:pt x="69" y="91"/>
                    <a:pt x="64" y="101"/>
                  </a:cubicBezTo>
                  <a:cubicBezTo>
                    <a:pt x="59" y="111"/>
                    <a:pt x="47" y="116"/>
                    <a:pt x="38" y="121"/>
                  </a:cubicBezTo>
                  <a:cubicBezTo>
                    <a:pt x="34" y="125"/>
                    <a:pt x="17" y="132"/>
                    <a:pt x="12" y="129"/>
                  </a:cubicBezTo>
                  <a:cubicBezTo>
                    <a:pt x="8" y="126"/>
                    <a:pt x="0" y="121"/>
                    <a:pt x="0" y="121"/>
                  </a:cubicBezTo>
                  <a:cubicBezTo>
                    <a:pt x="3" y="113"/>
                    <a:pt x="1" y="108"/>
                    <a:pt x="10" y="105"/>
                  </a:cubicBezTo>
                  <a:cubicBezTo>
                    <a:pt x="6" y="85"/>
                    <a:pt x="7" y="78"/>
                    <a:pt x="28" y="73"/>
                  </a:cubicBezTo>
                  <a:cubicBezTo>
                    <a:pt x="37" y="60"/>
                    <a:pt x="41" y="63"/>
                    <a:pt x="58" y="61"/>
                  </a:cubicBezTo>
                  <a:cubicBezTo>
                    <a:pt x="68" y="54"/>
                    <a:pt x="71" y="49"/>
                    <a:pt x="60" y="41"/>
                  </a:cubicBezTo>
                  <a:cubicBezTo>
                    <a:pt x="57" y="32"/>
                    <a:pt x="53" y="33"/>
                    <a:pt x="44" y="31"/>
                  </a:cubicBezTo>
                  <a:cubicBezTo>
                    <a:pt x="40" y="26"/>
                    <a:pt x="35" y="21"/>
                    <a:pt x="42" y="13"/>
                  </a:cubicBezTo>
                  <a:cubicBezTo>
                    <a:pt x="45" y="10"/>
                    <a:pt x="54" y="9"/>
                    <a:pt x="54" y="9"/>
                  </a:cubicBezTo>
                  <a:cubicBezTo>
                    <a:pt x="62" y="17"/>
                    <a:pt x="57" y="24"/>
                    <a:pt x="70" y="21"/>
                  </a:cubicBezTo>
                  <a:cubicBezTo>
                    <a:pt x="76" y="15"/>
                    <a:pt x="77" y="8"/>
                    <a:pt x="84" y="5"/>
                  </a:cubicBezTo>
                  <a:cubicBezTo>
                    <a:pt x="88" y="3"/>
                    <a:pt x="96" y="1"/>
                    <a:pt x="96" y="1"/>
                  </a:cubicBezTo>
                  <a:cubicBezTo>
                    <a:pt x="101" y="2"/>
                    <a:pt x="106" y="0"/>
                    <a:pt x="110" y="3"/>
                  </a:cubicBezTo>
                  <a:cubicBezTo>
                    <a:pt x="117" y="8"/>
                    <a:pt x="98" y="16"/>
                    <a:pt x="96" y="17"/>
                  </a:cubicBezTo>
                  <a:cubicBezTo>
                    <a:pt x="87" y="31"/>
                    <a:pt x="104" y="26"/>
                    <a:pt x="112" y="23"/>
                  </a:cubicBezTo>
                  <a:cubicBezTo>
                    <a:pt x="122" y="25"/>
                    <a:pt x="129" y="28"/>
                    <a:pt x="118" y="35"/>
                  </a:cubicBezTo>
                  <a:cubicBezTo>
                    <a:pt x="114" y="48"/>
                    <a:pt x="110" y="47"/>
                    <a:pt x="116" y="47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未知"/>
            <p:cNvSpPr>
              <a:spLocks noChangeArrowheads="1"/>
            </p:cNvSpPr>
            <p:nvPr/>
          </p:nvSpPr>
          <p:spPr bwMode="auto">
            <a:xfrm>
              <a:off x="863" y="1462"/>
              <a:ext cx="110" cy="220"/>
            </a:xfrm>
            <a:custGeom>
              <a:avLst/>
              <a:gdLst>
                <a:gd name="T0" fmla="*/ 92 w 110"/>
                <a:gd name="T1" fmla="*/ 0 h 220"/>
                <a:gd name="T2" fmla="*/ 106 w 110"/>
                <a:gd name="T3" fmla="*/ 36 h 220"/>
                <a:gd name="T4" fmla="*/ 110 w 110"/>
                <a:gd name="T5" fmla="*/ 60 h 220"/>
                <a:gd name="T6" fmla="*/ 104 w 110"/>
                <a:gd name="T7" fmla="*/ 78 h 220"/>
                <a:gd name="T8" fmla="*/ 80 w 110"/>
                <a:gd name="T9" fmla="*/ 130 h 220"/>
                <a:gd name="T10" fmla="*/ 74 w 110"/>
                <a:gd name="T11" fmla="*/ 174 h 220"/>
                <a:gd name="T12" fmla="*/ 42 w 110"/>
                <a:gd name="T13" fmla="*/ 218 h 220"/>
                <a:gd name="T14" fmla="*/ 4 w 110"/>
                <a:gd name="T15" fmla="*/ 202 h 220"/>
                <a:gd name="T16" fmla="*/ 18 w 110"/>
                <a:gd name="T17" fmla="*/ 128 h 220"/>
                <a:gd name="T18" fmla="*/ 20 w 110"/>
                <a:gd name="T19" fmla="*/ 96 h 220"/>
                <a:gd name="T20" fmla="*/ 22 w 110"/>
                <a:gd name="T21" fmla="*/ 66 h 220"/>
                <a:gd name="T22" fmla="*/ 54 w 110"/>
                <a:gd name="T23" fmla="*/ 56 h 220"/>
                <a:gd name="T24" fmla="*/ 76 w 110"/>
                <a:gd name="T25" fmla="*/ 4 h 220"/>
                <a:gd name="T26" fmla="*/ 92 w 110"/>
                <a:gd name="T27" fmla="*/ 0 h 2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"/>
                <a:gd name="T43" fmla="*/ 0 h 220"/>
                <a:gd name="T44" fmla="*/ 110 w 110"/>
                <a:gd name="T45" fmla="*/ 220 h 2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" h="220">
                  <a:moveTo>
                    <a:pt x="92" y="0"/>
                  </a:moveTo>
                  <a:cubicBezTo>
                    <a:pt x="110" y="6"/>
                    <a:pt x="103" y="23"/>
                    <a:pt x="106" y="36"/>
                  </a:cubicBezTo>
                  <a:cubicBezTo>
                    <a:pt x="107" y="41"/>
                    <a:pt x="110" y="60"/>
                    <a:pt x="110" y="60"/>
                  </a:cubicBezTo>
                  <a:cubicBezTo>
                    <a:pt x="108" y="66"/>
                    <a:pt x="104" y="78"/>
                    <a:pt x="104" y="78"/>
                  </a:cubicBezTo>
                  <a:cubicBezTo>
                    <a:pt x="101" y="90"/>
                    <a:pt x="85" y="114"/>
                    <a:pt x="80" y="130"/>
                  </a:cubicBezTo>
                  <a:cubicBezTo>
                    <a:pt x="75" y="146"/>
                    <a:pt x="80" y="159"/>
                    <a:pt x="74" y="174"/>
                  </a:cubicBezTo>
                  <a:cubicBezTo>
                    <a:pt x="67" y="191"/>
                    <a:pt x="62" y="211"/>
                    <a:pt x="42" y="218"/>
                  </a:cubicBezTo>
                  <a:cubicBezTo>
                    <a:pt x="25" y="215"/>
                    <a:pt x="10" y="220"/>
                    <a:pt x="4" y="202"/>
                  </a:cubicBezTo>
                  <a:cubicBezTo>
                    <a:pt x="6" y="155"/>
                    <a:pt x="0" y="155"/>
                    <a:pt x="18" y="128"/>
                  </a:cubicBezTo>
                  <a:cubicBezTo>
                    <a:pt x="19" y="110"/>
                    <a:pt x="19" y="106"/>
                    <a:pt x="20" y="96"/>
                  </a:cubicBezTo>
                  <a:cubicBezTo>
                    <a:pt x="21" y="86"/>
                    <a:pt x="16" y="73"/>
                    <a:pt x="22" y="66"/>
                  </a:cubicBezTo>
                  <a:cubicBezTo>
                    <a:pt x="33" y="55"/>
                    <a:pt x="37" y="58"/>
                    <a:pt x="54" y="56"/>
                  </a:cubicBezTo>
                  <a:cubicBezTo>
                    <a:pt x="64" y="42"/>
                    <a:pt x="63" y="17"/>
                    <a:pt x="76" y="4"/>
                  </a:cubicBezTo>
                  <a:cubicBezTo>
                    <a:pt x="80" y="0"/>
                    <a:pt x="87" y="1"/>
                    <a:pt x="92" y="0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未知"/>
            <p:cNvSpPr>
              <a:spLocks noChangeArrowheads="1"/>
            </p:cNvSpPr>
            <p:nvPr/>
          </p:nvSpPr>
          <p:spPr bwMode="auto">
            <a:xfrm>
              <a:off x="1598" y="1172"/>
              <a:ext cx="461" cy="275"/>
            </a:xfrm>
            <a:custGeom>
              <a:avLst/>
              <a:gdLst>
                <a:gd name="T0" fmla="*/ 25 w 461"/>
                <a:gd name="T1" fmla="*/ 2 h 275"/>
                <a:gd name="T2" fmla="*/ 3 w 461"/>
                <a:gd name="T3" fmla="*/ 4 h 275"/>
                <a:gd name="T4" fmla="*/ 5 w 461"/>
                <a:gd name="T5" fmla="*/ 16 h 275"/>
                <a:gd name="T6" fmla="*/ 35 w 461"/>
                <a:gd name="T7" fmla="*/ 32 h 275"/>
                <a:gd name="T8" fmla="*/ 45 w 461"/>
                <a:gd name="T9" fmla="*/ 52 h 275"/>
                <a:gd name="T10" fmla="*/ 59 w 461"/>
                <a:gd name="T11" fmla="*/ 76 h 275"/>
                <a:gd name="T12" fmla="*/ 75 w 461"/>
                <a:gd name="T13" fmla="*/ 108 h 275"/>
                <a:gd name="T14" fmla="*/ 93 w 461"/>
                <a:gd name="T15" fmla="*/ 136 h 275"/>
                <a:gd name="T16" fmla="*/ 111 w 461"/>
                <a:gd name="T17" fmla="*/ 144 h 275"/>
                <a:gd name="T18" fmla="*/ 153 w 461"/>
                <a:gd name="T19" fmla="*/ 194 h 275"/>
                <a:gd name="T20" fmla="*/ 159 w 461"/>
                <a:gd name="T21" fmla="*/ 210 h 275"/>
                <a:gd name="T22" fmla="*/ 171 w 461"/>
                <a:gd name="T23" fmla="*/ 216 h 275"/>
                <a:gd name="T24" fmla="*/ 235 w 461"/>
                <a:gd name="T25" fmla="*/ 226 h 275"/>
                <a:gd name="T26" fmla="*/ 293 w 461"/>
                <a:gd name="T27" fmla="*/ 234 h 275"/>
                <a:gd name="T28" fmla="*/ 339 w 461"/>
                <a:gd name="T29" fmla="*/ 246 h 275"/>
                <a:gd name="T30" fmla="*/ 353 w 461"/>
                <a:gd name="T31" fmla="*/ 250 h 275"/>
                <a:gd name="T32" fmla="*/ 361 w 461"/>
                <a:gd name="T33" fmla="*/ 268 h 275"/>
                <a:gd name="T34" fmla="*/ 371 w 461"/>
                <a:gd name="T35" fmla="*/ 254 h 275"/>
                <a:gd name="T36" fmla="*/ 403 w 461"/>
                <a:gd name="T37" fmla="*/ 242 h 275"/>
                <a:gd name="T38" fmla="*/ 407 w 461"/>
                <a:gd name="T39" fmla="*/ 258 h 275"/>
                <a:gd name="T40" fmla="*/ 417 w 461"/>
                <a:gd name="T41" fmla="*/ 256 h 275"/>
                <a:gd name="T42" fmla="*/ 461 w 461"/>
                <a:gd name="T43" fmla="*/ 240 h 275"/>
                <a:gd name="T44" fmla="*/ 449 w 461"/>
                <a:gd name="T45" fmla="*/ 218 h 275"/>
                <a:gd name="T46" fmla="*/ 429 w 461"/>
                <a:gd name="T47" fmla="*/ 234 h 275"/>
                <a:gd name="T48" fmla="*/ 423 w 461"/>
                <a:gd name="T49" fmla="*/ 226 h 275"/>
                <a:gd name="T50" fmla="*/ 405 w 461"/>
                <a:gd name="T51" fmla="*/ 218 h 275"/>
                <a:gd name="T52" fmla="*/ 381 w 461"/>
                <a:gd name="T53" fmla="*/ 234 h 275"/>
                <a:gd name="T54" fmla="*/ 357 w 461"/>
                <a:gd name="T55" fmla="*/ 226 h 275"/>
                <a:gd name="T56" fmla="*/ 357 w 461"/>
                <a:gd name="T57" fmla="*/ 240 h 275"/>
                <a:gd name="T58" fmla="*/ 335 w 461"/>
                <a:gd name="T59" fmla="*/ 222 h 275"/>
                <a:gd name="T60" fmla="*/ 263 w 461"/>
                <a:gd name="T61" fmla="*/ 212 h 275"/>
                <a:gd name="T62" fmla="*/ 245 w 461"/>
                <a:gd name="T63" fmla="*/ 198 h 275"/>
                <a:gd name="T64" fmla="*/ 225 w 461"/>
                <a:gd name="T65" fmla="*/ 194 h 275"/>
                <a:gd name="T66" fmla="*/ 203 w 461"/>
                <a:gd name="T67" fmla="*/ 200 h 275"/>
                <a:gd name="T68" fmla="*/ 169 w 461"/>
                <a:gd name="T69" fmla="*/ 182 h 275"/>
                <a:gd name="T70" fmla="*/ 157 w 461"/>
                <a:gd name="T71" fmla="*/ 168 h 275"/>
                <a:gd name="T72" fmla="*/ 183 w 461"/>
                <a:gd name="T73" fmla="*/ 150 h 275"/>
                <a:gd name="T74" fmla="*/ 197 w 461"/>
                <a:gd name="T75" fmla="*/ 148 h 275"/>
                <a:gd name="T76" fmla="*/ 195 w 461"/>
                <a:gd name="T77" fmla="*/ 134 h 275"/>
                <a:gd name="T78" fmla="*/ 183 w 461"/>
                <a:gd name="T79" fmla="*/ 130 h 275"/>
                <a:gd name="T80" fmla="*/ 169 w 461"/>
                <a:gd name="T81" fmla="*/ 132 h 275"/>
                <a:gd name="T82" fmla="*/ 145 w 461"/>
                <a:gd name="T83" fmla="*/ 124 h 275"/>
                <a:gd name="T84" fmla="*/ 133 w 461"/>
                <a:gd name="T85" fmla="*/ 110 h 275"/>
                <a:gd name="T86" fmla="*/ 105 w 461"/>
                <a:gd name="T87" fmla="*/ 70 h 275"/>
                <a:gd name="T88" fmla="*/ 83 w 461"/>
                <a:gd name="T89" fmla="*/ 56 h 275"/>
                <a:gd name="T90" fmla="*/ 67 w 461"/>
                <a:gd name="T91" fmla="*/ 36 h 275"/>
                <a:gd name="T92" fmla="*/ 61 w 461"/>
                <a:gd name="T93" fmla="*/ 32 h 275"/>
                <a:gd name="T94" fmla="*/ 25 w 461"/>
                <a:gd name="T95" fmla="*/ 2 h 27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61"/>
                <a:gd name="T145" fmla="*/ 0 h 275"/>
                <a:gd name="T146" fmla="*/ 461 w 461"/>
                <a:gd name="T147" fmla="*/ 275 h 27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61" h="275">
                  <a:moveTo>
                    <a:pt x="25" y="2"/>
                  </a:moveTo>
                  <a:cubicBezTo>
                    <a:pt x="18" y="3"/>
                    <a:pt x="9" y="0"/>
                    <a:pt x="3" y="4"/>
                  </a:cubicBezTo>
                  <a:cubicBezTo>
                    <a:pt x="0" y="6"/>
                    <a:pt x="3" y="12"/>
                    <a:pt x="5" y="16"/>
                  </a:cubicBezTo>
                  <a:cubicBezTo>
                    <a:pt x="13" y="30"/>
                    <a:pt x="21" y="30"/>
                    <a:pt x="35" y="32"/>
                  </a:cubicBezTo>
                  <a:cubicBezTo>
                    <a:pt x="40" y="50"/>
                    <a:pt x="34" y="45"/>
                    <a:pt x="45" y="52"/>
                  </a:cubicBezTo>
                  <a:cubicBezTo>
                    <a:pt x="51" y="60"/>
                    <a:pt x="56" y="67"/>
                    <a:pt x="59" y="76"/>
                  </a:cubicBezTo>
                  <a:cubicBezTo>
                    <a:pt x="61" y="89"/>
                    <a:pt x="66" y="99"/>
                    <a:pt x="75" y="108"/>
                  </a:cubicBezTo>
                  <a:cubicBezTo>
                    <a:pt x="80" y="124"/>
                    <a:pt x="81" y="126"/>
                    <a:pt x="93" y="136"/>
                  </a:cubicBezTo>
                  <a:cubicBezTo>
                    <a:pt x="98" y="140"/>
                    <a:pt x="111" y="144"/>
                    <a:pt x="111" y="144"/>
                  </a:cubicBezTo>
                  <a:cubicBezTo>
                    <a:pt x="130" y="163"/>
                    <a:pt x="125" y="185"/>
                    <a:pt x="153" y="194"/>
                  </a:cubicBezTo>
                  <a:cubicBezTo>
                    <a:pt x="156" y="199"/>
                    <a:pt x="156" y="205"/>
                    <a:pt x="159" y="210"/>
                  </a:cubicBezTo>
                  <a:cubicBezTo>
                    <a:pt x="161" y="214"/>
                    <a:pt x="167" y="214"/>
                    <a:pt x="171" y="216"/>
                  </a:cubicBezTo>
                  <a:cubicBezTo>
                    <a:pt x="184" y="235"/>
                    <a:pt x="216" y="225"/>
                    <a:pt x="235" y="226"/>
                  </a:cubicBezTo>
                  <a:cubicBezTo>
                    <a:pt x="257" y="230"/>
                    <a:pt x="268" y="233"/>
                    <a:pt x="293" y="234"/>
                  </a:cubicBezTo>
                  <a:cubicBezTo>
                    <a:pt x="309" y="250"/>
                    <a:pt x="310" y="244"/>
                    <a:pt x="339" y="246"/>
                  </a:cubicBezTo>
                  <a:cubicBezTo>
                    <a:pt x="344" y="248"/>
                    <a:pt x="350" y="246"/>
                    <a:pt x="353" y="250"/>
                  </a:cubicBezTo>
                  <a:cubicBezTo>
                    <a:pt x="369" y="275"/>
                    <a:pt x="344" y="257"/>
                    <a:pt x="361" y="268"/>
                  </a:cubicBezTo>
                  <a:cubicBezTo>
                    <a:pt x="378" y="264"/>
                    <a:pt x="362" y="270"/>
                    <a:pt x="371" y="254"/>
                  </a:cubicBezTo>
                  <a:cubicBezTo>
                    <a:pt x="372" y="253"/>
                    <a:pt x="397" y="246"/>
                    <a:pt x="403" y="242"/>
                  </a:cubicBezTo>
                  <a:cubicBezTo>
                    <a:pt x="405" y="247"/>
                    <a:pt x="402" y="255"/>
                    <a:pt x="407" y="258"/>
                  </a:cubicBezTo>
                  <a:cubicBezTo>
                    <a:pt x="410" y="260"/>
                    <a:pt x="414" y="257"/>
                    <a:pt x="417" y="256"/>
                  </a:cubicBezTo>
                  <a:cubicBezTo>
                    <a:pt x="434" y="253"/>
                    <a:pt x="445" y="244"/>
                    <a:pt x="461" y="240"/>
                  </a:cubicBezTo>
                  <a:cubicBezTo>
                    <a:pt x="458" y="230"/>
                    <a:pt x="459" y="221"/>
                    <a:pt x="449" y="218"/>
                  </a:cubicBezTo>
                  <a:cubicBezTo>
                    <a:pt x="445" y="230"/>
                    <a:pt x="441" y="231"/>
                    <a:pt x="429" y="234"/>
                  </a:cubicBezTo>
                  <a:cubicBezTo>
                    <a:pt x="417" y="242"/>
                    <a:pt x="410" y="235"/>
                    <a:pt x="423" y="226"/>
                  </a:cubicBezTo>
                  <a:cubicBezTo>
                    <a:pt x="418" y="222"/>
                    <a:pt x="405" y="218"/>
                    <a:pt x="405" y="218"/>
                  </a:cubicBezTo>
                  <a:cubicBezTo>
                    <a:pt x="394" y="221"/>
                    <a:pt x="392" y="230"/>
                    <a:pt x="381" y="234"/>
                  </a:cubicBezTo>
                  <a:cubicBezTo>
                    <a:pt x="367" y="224"/>
                    <a:pt x="382" y="223"/>
                    <a:pt x="357" y="226"/>
                  </a:cubicBezTo>
                  <a:cubicBezTo>
                    <a:pt x="360" y="234"/>
                    <a:pt x="367" y="237"/>
                    <a:pt x="357" y="240"/>
                  </a:cubicBezTo>
                  <a:cubicBezTo>
                    <a:pt x="348" y="234"/>
                    <a:pt x="344" y="228"/>
                    <a:pt x="335" y="222"/>
                  </a:cubicBezTo>
                  <a:cubicBezTo>
                    <a:pt x="308" y="225"/>
                    <a:pt x="290" y="214"/>
                    <a:pt x="263" y="212"/>
                  </a:cubicBezTo>
                  <a:cubicBezTo>
                    <a:pt x="267" y="198"/>
                    <a:pt x="258" y="200"/>
                    <a:pt x="245" y="198"/>
                  </a:cubicBezTo>
                  <a:cubicBezTo>
                    <a:pt x="237" y="193"/>
                    <a:pt x="235" y="192"/>
                    <a:pt x="225" y="194"/>
                  </a:cubicBezTo>
                  <a:cubicBezTo>
                    <a:pt x="217" y="202"/>
                    <a:pt x="215" y="202"/>
                    <a:pt x="203" y="200"/>
                  </a:cubicBezTo>
                  <a:cubicBezTo>
                    <a:pt x="191" y="183"/>
                    <a:pt x="193" y="184"/>
                    <a:pt x="169" y="182"/>
                  </a:cubicBezTo>
                  <a:cubicBezTo>
                    <a:pt x="161" y="179"/>
                    <a:pt x="160" y="176"/>
                    <a:pt x="157" y="168"/>
                  </a:cubicBezTo>
                  <a:cubicBezTo>
                    <a:pt x="159" y="148"/>
                    <a:pt x="162" y="143"/>
                    <a:pt x="183" y="150"/>
                  </a:cubicBezTo>
                  <a:cubicBezTo>
                    <a:pt x="188" y="149"/>
                    <a:pt x="194" y="152"/>
                    <a:pt x="197" y="148"/>
                  </a:cubicBezTo>
                  <a:cubicBezTo>
                    <a:pt x="200" y="144"/>
                    <a:pt x="198" y="138"/>
                    <a:pt x="195" y="134"/>
                  </a:cubicBezTo>
                  <a:cubicBezTo>
                    <a:pt x="192" y="131"/>
                    <a:pt x="183" y="130"/>
                    <a:pt x="183" y="130"/>
                  </a:cubicBezTo>
                  <a:cubicBezTo>
                    <a:pt x="174" y="133"/>
                    <a:pt x="176" y="142"/>
                    <a:pt x="169" y="132"/>
                  </a:cubicBezTo>
                  <a:cubicBezTo>
                    <a:pt x="166" y="116"/>
                    <a:pt x="159" y="119"/>
                    <a:pt x="145" y="124"/>
                  </a:cubicBezTo>
                  <a:cubicBezTo>
                    <a:pt x="140" y="117"/>
                    <a:pt x="141" y="113"/>
                    <a:pt x="133" y="110"/>
                  </a:cubicBezTo>
                  <a:cubicBezTo>
                    <a:pt x="123" y="95"/>
                    <a:pt x="127" y="77"/>
                    <a:pt x="105" y="70"/>
                  </a:cubicBezTo>
                  <a:cubicBezTo>
                    <a:pt x="101" y="59"/>
                    <a:pt x="93" y="59"/>
                    <a:pt x="83" y="56"/>
                  </a:cubicBezTo>
                  <a:cubicBezTo>
                    <a:pt x="77" y="39"/>
                    <a:pt x="83" y="46"/>
                    <a:pt x="67" y="36"/>
                  </a:cubicBezTo>
                  <a:cubicBezTo>
                    <a:pt x="65" y="35"/>
                    <a:pt x="61" y="32"/>
                    <a:pt x="61" y="32"/>
                  </a:cubicBezTo>
                  <a:cubicBezTo>
                    <a:pt x="50" y="15"/>
                    <a:pt x="47" y="2"/>
                    <a:pt x="25" y="2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未知"/>
            <p:cNvSpPr>
              <a:spLocks noChangeArrowheads="1"/>
            </p:cNvSpPr>
            <p:nvPr/>
          </p:nvSpPr>
          <p:spPr bwMode="auto">
            <a:xfrm>
              <a:off x="1800" y="1154"/>
              <a:ext cx="245" cy="213"/>
            </a:xfrm>
            <a:custGeom>
              <a:avLst/>
              <a:gdLst>
                <a:gd name="T0" fmla="*/ 121 w 245"/>
                <a:gd name="T1" fmla="*/ 0 h 213"/>
                <a:gd name="T2" fmla="*/ 137 w 245"/>
                <a:gd name="T3" fmla="*/ 20 h 213"/>
                <a:gd name="T4" fmla="*/ 125 w 245"/>
                <a:gd name="T5" fmla="*/ 58 h 213"/>
                <a:gd name="T6" fmla="*/ 143 w 245"/>
                <a:gd name="T7" fmla="*/ 86 h 213"/>
                <a:gd name="T8" fmla="*/ 163 w 245"/>
                <a:gd name="T9" fmla="*/ 92 h 213"/>
                <a:gd name="T10" fmla="*/ 191 w 245"/>
                <a:gd name="T11" fmla="*/ 84 h 213"/>
                <a:gd name="T12" fmla="*/ 231 w 245"/>
                <a:gd name="T13" fmla="*/ 82 h 213"/>
                <a:gd name="T14" fmla="*/ 223 w 245"/>
                <a:gd name="T15" fmla="*/ 106 h 213"/>
                <a:gd name="T16" fmla="*/ 207 w 245"/>
                <a:gd name="T17" fmla="*/ 120 h 213"/>
                <a:gd name="T18" fmla="*/ 191 w 245"/>
                <a:gd name="T19" fmla="*/ 142 h 213"/>
                <a:gd name="T20" fmla="*/ 195 w 245"/>
                <a:gd name="T21" fmla="*/ 160 h 213"/>
                <a:gd name="T22" fmla="*/ 203 w 245"/>
                <a:gd name="T23" fmla="*/ 172 h 213"/>
                <a:gd name="T24" fmla="*/ 179 w 245"/>
                <a:gd name="T25" fmla="*/ 188 h 213"/>
                <a:gd name="T26" fmla="*/ 173 w 245"/>
                <a:gd name="T27" fmla="*/ 168 h 213"/>
                <a:gd name="T28" fmla="*/ 163 w 245"/>
                <a:gd name="T29" fmla="*/ 208 h 213"/>
                <a:gd name="T30" fmla="*/ 137 w 245"/>
                <a:gd name="T31" fmla="*/ 166 h 213"/>
                <a:gd name="T32" fmla="*/ 135 w 245"/>
                <a:gd name="T33" fmla="*/ 150 h 213"/>
                <a:gd name="T34" fmla="*/ 147 w 245"/>
                <a:gd name="T35" fmla="*/ 146 h 213"/>
                <a:gd name="T36" fmla="*/ 167 w 245"/>
                <a:gd name="T37" fmla="*/ 126 h 213"/>
                <a:gd name="T38" fmla="*/ 179 w 245"/>
                <a:gd name="T39" fmla="*/ 130 h 213"/>
                <a:gd name="T40" fmla="*/ 191 w 245"/>
                <a:gd name="T41" fmla="*/ 122 h 213"/>
                <a:gd name="T42" fmla="*/ 205 w 245"/>
                <a:gd name="T43" fmla="*/ 110 h 213"/>
                <a:gd name="T44" fmla="*/ 177 w 245"/>
                <a:gd name="T45" fmla="*/ 108 h 213"/>
                <a:gd name="T46" fmla="*/ 159 w 245"/>
                <a:gd name="T47" fmla="*/ 110 h 213"/>
                <a:gd name="T48" fmla="*/ 133 w 245"/>
                <a:gd name="T49" fmla="*/ 102 h 213"/>
                <a:gd name="T50" fmla="*/ 123 w 245"/>
                <a:gd name="T51" fmla="*/ 112 h 213"/>
                <a:gd name="T52" fmla="*/ 107 w 245"/>
                <a:gd name="T53" fmla="*/ 134 h 213"/>
                <a:gd name="T54" fmla="*/ 85 w 245"/>
                <a:gd name="T55" fmla="*/ 184 h 213"/>
                <a:gd name="T56" fmla="*/ 69 w 245"/>
                <a:gd name="T57" fmla="*/ 172 h 213"/>
                <a:gd name="T58" fmla="*/ 23 w 245"/>
                <a:gd name="T59" fmla="*/ 160 h 213"/>
                <a:gd name="T60" fmla="*/ 21 w 245"/>
                <a:gd name="T61" fmla="*/ 140 h 213"/>
                <a:gd name="T62" fmla="*/ 3 w 245"/>
                <a:gd name="T63" fmla="*/ 116 h 213"/>
                <a:gd name="T64" fmla="*/ 31 w 245"/>
                <a:gd name="T65" fmla="*/ 82 h 213"/>
                <a:gd name="T66" fmla="*/ 43 w 245"/>
                <a:gd name="T67" fmla="*/ 68 h 213"/>
                <a:gd name="T68" fmla="*/ 65 w 245"/>
                <a:gd name="T69" fmla="*/ 42 h 213"/>
                <a:gd name="T70" fmla="*/ 91 w 245"/>
                <a:gd name="T71" fmla="*/ 32 h 213"/>
                <a:gd name="T72" fmla="*/ 121 w 245"/>
                <a:gd name="T73" fmla="*/ 0 h 2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5"/>
                <a:gd name="T112" fmla="*/ 0 h 213"/>
                <a:gd name="T113" fmla="*/ 245 w 245"/>
                <a:gd name="T114" fmla="*/ 213 h 2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5" h="213">
                  <a:moveTo>
                    <a:pt x="121" y="0"/>
                  </a:moveTo>
                  <a:cubicBezTo>
                    <a:pt x="130" y="3"/>
                    <a:pt x="130" y="13"/>
                    <a:pt x="137" y="20"/>
                  </a:cubicBezTo>
                  <a:cubicBezTo>
                    <a:pt x="143" y="38"/>
                    <a:pt x="130" y="43"/>
                    <a:pt x="125" y="58"/>
                  </a:cubicBezTo>
                  <a:cubicBezTo>
                    <a:pt x="130" y="73"/>
                    <a:pt x="130" y="77"/>
                    <a:pt x="143" y="86"/>
                  </a:cubicBezTo>
                  <a:cubicBezTo>
                    <a:pt x="149" y="95"/>
                    <a:pt x="152" y="94"/>
                    <a:pt x="163" y="92"/>
                  </a:cubicBezTo>
                  <a:cubicBezTo>
                    <a:pt x="168" y="77"/>
                    <a:pt x="176" y="82"/>
                    <a:pt x="191" y="84"/>
                  </a:cubicBezTo>
                  <a:cubicBezTo>
                    <a:pt x="201" y="100"/>
                    <a:pt x="218" y="86"/>
                    <a:pt x="231" y="82"/>
                  </a:cubicBezTo>
                  <a:cubicBezTo>
                    <a:pt x="245" y="92"/>
                    <a:pt x="237" y="103"/>
                    <a:pt x="223" y="106"/>
                  </a:cubicBezTo>
                  <a:cubicBezTo>
                    <a:pt x="217" y="115"/>
                    <a:pt x="210" y="110"/>
                    <a:pt x="207" y="120"/>
                  </a:cubicBezTo>
                  <a:cubicBezTo>
                    <a:pt x="204" y="142"/>
                    <a:pt x="205" y="133"/>
                    <a:pt x="191" y="142"/>
                  </a:cubicBezTo>
                  <a:cubicBezTo>
                    <a:pt x="185" y="152"/>
                    <a:pt x="189" y="152"/>
                    <a:pt x="195" y="160"/>
                  </a:cubicBezTo>
                  <a:cubicBezTo>
                    <a:pt x="198" y="164"/>
                    <a:pt x="203" y="172"/>
                    <a:pt x="203" y="172"/>
                  </a:cubicBezTo>
                  <a:cubicBezTo>
                    <a:pt x="200" y="213"/>
                    <a:pt x="200" y="209"/>
                    <a:pt x="179" y="188"/>
                  </a:cubicBezTo>
                  <a:cubicBezTo>
                    <a:pt x="177" y="181"/>
                    <a:pt x="175" y="175"/>
                    <a:pt x="173" y="168"/>
                  </a:cubicBezTo>
                  <a:cubicBezTo>
                    <a:pt x="158" y="173"/>
                    <a:pt x="164" y="195"/>
                    <a:pt x="163" y="208"/>
                  </a:cubicBezTo>
                  <a:cubicBezTo>
                    <a:pt x="121" y="203"/>
                    <a:pt x="169" y="187"/>
                    <a:pt x="137" y="166"/>
                  </a:cubicBezTo>
                  <a:cubicBezTo>
                    <a:pt x="134" y="161"/>
                    <a:pt x="129" y="156"/>
                    <a:pt x="135" y="150"/>
                  </a:cubicBezTo>
                  <a:cubicBezTo>
                    <a:pt x="138" y="147"/>
                    <a:pt x="147" y="146"/>
                    <a:pt x="147" y="146"/>
                  </a:cubicBezTo>
                  <a:cubicBezTo>
                    <a:pt x="158" y="130"/>
                    <a:pt x="143" y="123"/>
                    <a:pt x="167" y="126"/>
                  </a:cubicBezTo>
                  <a:cubicBezTo>
                    <a:pt x="173" y="132"/>
                    <a:pt x="172" y="134"/>
                    <a:pt x="179" y="130"/>
                  </a:cubicBezTo>
                  <a:cubicBezTo>
                    <a:pt x="183" y="128"/>
                    <a:pt x="191" y="122"/>
                    <a:pt x="191" y="122"/>
                  </a:cubicBezTo>
                  <a:cubicBezTo>
                    <a:pt x="194" y="114"/>
                    <a:pt x="198" y="115"/>
                    <a:pt x="205" y="110"/>
                  </a:cubicBezTo>
                  <a:cubicBezTo>
                    <a:pt x="188" y="104"/>
                    <a:pt x="197" y="105"/>
                    <a:pt x="177" y="108"/>
                  </a:cubicBezTo>
                  <a:cubicBezTo>
                    <a:pt x="170" y="110"/>
                    <a:pt x="166" y="108"/>
                    <a:pt x="159" y="110"/>
                  </a:cubicBezTo>
                  <a:cubicBezTo>
                    <a:pt x="151" y="98"/>
                    <a:pt x="149" y="100"/>
                    <a:pt x="133" y="102"/>
                  </a:cubicBezTo>
                  <a:cubicBezTo>
                    <a:pt x="130" y="106"/>
                    <a:pt x="125" y="108"/>
                    <a:pt x="123" y="112"/>
                  </a:cubicBezTo>
                  <a:cubicBezTo>
                    <a:pt x="115" y="133"/>
                    <a:pt x="126" y="129"/>
                    <a:pt x="107" y="134"/>
                  </a:cubicBezTo>
                  <a:cubicBezTo>
                    <a:pt x="94" y="154"/>
                    <a:pt x="111" y="175"/>
                    <a:pt x="85" y="184"/>
                  </a:cubicBezTo>
                  <a:cubicBezTo>
                    <a:pt x="77" y="181"/>
                    <a:pt x="76" y="176"/>
                    <a:pt x="69" y="172"/>
                  </a:cubicBezTo>
                  <a:cubicBezTo>
                    <a:pt x="48" y="176"/>
                    <a:pt x="43" y="163"/>
                    <a:pt x="23" y="160"/>
                  </a:cubicBezTo>
                  <a:cubicBezTo>
                    <a:pt x="22" y="153"/>
                    <a:pt x="24" y="146"/>
                    <a:pt x="21" y="140"/>
                  </a:cubicBezTo>
                  <a:cubicBezTo>
                    <a:pt x="16" y="129"/>
                    <a:pt x="7" y="128"/>
                    <a:pt x="3" y="116"/>
                  </a:cubicBezTo>
                  <a:cubicBezTo>
                    <a:pt x="5" y="82"/>
                    <a:pt x="0" y="85"/>
                    <a:pt x="31" y="82"/>
                  </a:cubicBezTo>
                  <a:cubicBezTo>
                    <a:pt x="36" y="74"/>
                    <a:pt x="32" y="64"/>
                    <a:pt x="43" y="68"/>
                  </a:cubicBezTo>
                  <a:cubicBezTo>
                    <a:pt x="58" y="63"/>
                    <a:pt x="56" y="51"/>
                    <a:pt x="65" y="42"/>
                  </a:cubicBezTo>
                  <a:cubicBezTo>
                    <a:pt x="72" y="35"/>
                    <a:pt x="82" y="34"/>
                    <a:pt x="91" y="32"/>
                  </a:cubicBezTo>
                  <a:cubicBezTo>
                    <a:pt x="113" y="17"/>
                    <a:pt x="92" y="0"/>
                    <a:pt x="121" y="0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未知"/>
            <p:cNvSpPr>
              <a:spLocks noChangeArrowheads="1"/>
            </p:cNvSpPr>
            <p:nvPr/>
          </p:nvSpPr>
          <p:spPr bwMode="auto">
            <a:xfrm>
              <a:off x="2041" y="1229"/>
              <a:ext cx="394" cy="220"/>
            </a:xfrm>
            <a:custGeom>
              <a:avLst/>
              <a:gdLst>
                <a:gd name="T0" fmla="*/ 46 w 394"/>
                <a:gd name="T1" fmla="*/ 17 h 220"/>
                <a:gd name="T2" fmla="*/ 34 w 394"/>
                <a:gd name="T3" fmla="*/ 51 h 220"/>
                <a:gd name="T4" fmla="*/ 64 w 394"/>
                <a:gd name="T5" fmla="*/ 69 h 220"/>
                <a:gd name="T6" fmla="*/ 72 w 394"/>
                <a:gd name="T7" fmla="*/ 61 h 220"/>
                <a:gd name="T8" fmla="*/ 80 w 394"/>
                <a:gd name="T9" fmla="*/ 37 h 220"/>
                <a:gd name="T10" fmla="*/ 124 w 394"/>
                <a:gd name="T11" fmla="*/ 57 h 220"/>
                <a:gd name="T12" fmla="*/ 180 w 394"/>
                <a:gd name="T13" fmla="*/ 61 h 220"/>
                <a:gd name="T14" fmla="*/ 258 w 394"/>
                <a:gd name="T15" fmla="*/ 91 h 220"/>
                <a:gd name="T16" fmla="*/ 296 w 394"/>
                <a:gd name="T17" fmla="*/ 119 h 220"/>
                <a:gd name="T18" fmla="*/ 348 w 394"/>
                <a:gd name="T19" fmla="*/ 117 h 220"/>
                <a:gd name="T20" fmla="*/ 352 w 394"/>
                <a:gd name="T21" fmla="*/ 81 h 220"/>
                <a:gd name="T22" fmla="*/ 364 w 394"/>
                <a:gd name="T23" fmla="*/ 77 h 220"/>
                <a:gd name="T24" fmla="*/ 394 w 394"/>
                <a:gd name="T25" fmla="*/ 109 h 220"/>
                <a:gd name="T26" fmla="*/ 358 w 394"/>
                <a:gd name="T27" fmla="*/ 145 h 220"/>
                <a:gd name="T28" fmla="*/ 314 w 394"/>
                <a:gd name="T29" fmla="*/ 143 h 220"/>
                <a:gd name="T30" fmla="*/ 320 w 394"/>
                <a:gd name="T31" fmla="*/ 159 h 220"/>
                <a:gd name="T32" fmla="*/ 352 w 394"/>
                <a:gd name="T33" fmla="*/ 189 h 220"/>
                <a:gd name="T34" fmla="*/ 320 w 394"/>
                <a:gd name="T35" fmla="*/ 209 h 220"/>
                <a:gd name="T36" fmla="*/ 280 w 394"/>
                <a:gd name="T37" fmla="*/ 169 h 220"/>
                <a:gd name="T38" fmla="*/ 250 w 394"/>
                <a:gd name="T39" fmla="*/ 185 h 220"/>
                <a:gd name="T40" fmla="*/ 194 w 394"/>
                <a:gd name="T41" fmla="*/ 169 h 220"/>
                <a:gd name="T42" fmla="*/ 162 w 394"/>
                <a:gd name="T43" fmla="*/ 159 h 220"/>
                <a:gd name="T44" fmla="*/ 176 w 394"/>
                <a:gd name="T45" fmla="*/ 137 h 220"/>
                <a:gd name="T46" fmla="*/ 132 w 394"/>
                <a:gd name="T47" fmla="*/ 129 h 220"/>
                <a:gd name="T48" fmla="*/ 114 w 394"/>
                <a:gd name="T49" fmla="*/ 129 h 220"/>
                <a:gd name="T50" fmla="*/ 128 w 394"/>
                <a:gd name="T51" fmla="*/ 107 h 220"/>
                <a:gd name="T52" fmla="*/ 92 w 394"/>
                <a:gd name="T53" fmla="*/ 97 h 220"/>
                <a:gd name="T54" fmla="*/ 100 w 394"/>
                <a:gd name="T55" fmla="*/ 81 h 220"/>
                <a:gd name="T56" fmla="*/ 64 w 394"/>
                <a:gd name="T57" fmla="*/ 107 h 220"/>
                <a:gd name="T58" fmla="*/ 30 w 394"/>
                <a:gd name="T59" fmla="*/ 101 h 220"/>
                <a:gd name="T60" fmla="*/ 24 w 394"/>
                <a:gd name="T61" fmla="*/ 103 h 220"/>
                <a:gd name="T62" fmla="*/ 4 w 394"/>
                <a:gd name="T63" fmla="*/ 105 h 220"/>
                <a:gd name="T64" fmla="*/ 24 w 394"/>
                <a:gd name="T65" fmla="*/ 73 h 220"/>
                <a:gd name="T66" fmla="*/ 16 w 394"/>
                <a:gd name="T67" fmla="*/ 7 h 2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94"/>
                <a:gd name="T103" fmla="*/ 0 h 220"/>
                <a:gd name="T104" fmla="*/ 394 w 394"/>
                <a:gd name="T105" fmla="*/ 220 h 2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94" h="220">
                  <a:moveTo>
                    <a:pt x="42" y="5"/>
                  </a:moveTo>
                  <a:cubicBezTo>
                    <a:pt x="44" y="8"/>
                    <a:pt x="46" y="17"/>
                    <a:pt x="46" y="17"/>
                  </a:cubicBezTo>
                  <a:cubicBezTo>
                    <a:pt x="41" y="41"/>
                    <a:pt x="47" y="16"/>
                    <a:pt x="40" y="33"/>
                  </a:cubicBezTo>
                  <a:cubicBezTo>
                    <a:pt x="37" y="39"/>
                    <a:pt x="34" y="51"/>
                    <a:pt x="34" y="51"/>
                  </a:cubicBezTo>
                  <a:cubicBezTo>
                    <a:pt x="32" y="65"/>
                    <a:pt x="27" y="72"/>
                    <a:pt x="30" y="85"/>
                  </a:cubicBezTo>
                  <a:cubicBezTo>
                    <a:pt x="71" y="83"/>
                    <a:pt x="72" y="93"/>
                    <a:pt x="64" y="69"/>
                  </a:cubicBezTo>
                  <a:cubicBezTo>
                    <a:pt x="65" y="67"/>
                    <a:pt x="65" y="64"/>
                    <a:pt x="66" y="63"/>
                  </a:cubicBezTo>
                  <a:cubicBezTo>
                    <a:pt x="67" y="62"/>
                    <a:pt x="72" y="63"/>
                    <a:pt x="72" y="61"/>
                  </a:cubicBezTo>
                  <a:cubicBezTo>
                    <a:pt x="73" y="55"/>
                    <a:pt x="66" y="43"/>
                    <a:pt x="66" y="43"/>
                  </a:cubicBezTo>
                  <a:cubicBezTo>
                    <a:pt x="69" y="33"/>
                    <a:pt x="71" y="31"/>
                    <a:pt x="80" y="37"/>
                  </a:cubicBezTo>
                  <a:cubicBezTo>
                    <a:pt x="89" y="51"/>
                    <a:pt x="90" y="43"/>
                    <a:pt x="102" y="39"/>
                  </a:cubicBezTo>
                  <a:cubicBezTo>
                    <a:pt x="113" y="43"/>
                    <a:pt x="116" y="49"/>
                    <a:pt x="124" y="57"/>
                  </a:cubicBezTo>
                  <a:cubicBezTo>
                    <a:pt x="126" y="89"/>
                    <a:pt x="120" y="93"/>
                    <a:pt x="148" y="89"/>
                  </a:cubicBezTo>
                  <a:cubicBezTo>
                    <a:pt x="160" y="81"/>
                    <a:pt x="166" y="66"/>
                    <a:pt x="180" y="61"/>
                  </a:cubicBezTo>
                  <a:cubicBezTo>
                    <a:pt x="212" y="64"/>
                    <a:pt x="203" y="75"/>
                    <a:pt x="234" y="79"/>
                  </a:cubicBezTo>
                  <a:cubicBezTo>
                    <a:pt x="242" y="82"/>
                    <a:pt x="251" y="86"/>
                    <a:pt x="258" y="91"/>
                  </a:cubicBezTo>
                  <a:cubicBezTo>
                    <a:pt x="263" y="98"/>
                    <a:pt x="271" y="103"/>
                    <a:pt x="278" y="107"/>
                  </a:cubicBezTo>
                  <a:cubicBezTo>
                    <a:pt x="284" y="111"/>
                    <a:pt x="296" y="119"/>
                    <a:pt x="296" y="119"/>
                  </a:cubicBezTo>
                  <a:cubicBezTo>
                    <a:pt x="297" y="122"/>
                    <a:pt x="295" y="128"/>
                    <a:pt x="298" y="129"/>
                  </a:cubicBezTo>
                  <a:cubicBezTo>
                    <a:pt x="299" y="129"/>
                    <a:pt x="344" y="117"/>
                    <a:pt x="348" y="117"/>
                  </a:cubicBezTo>
                  <a:cubicBezTo>
                    <a:pt x="355" y="112"/>
                    <a:pt x="354" y="108"/>
                    <a:pt x="362" y="105"/>
                  </a:cubicBezTo>
                  <a:cubicBezTo>
                    <a:pt x="361" y="101"/>
                    <a:pt x="358" y="84"/>
                    <a:pt x="352" y="81"/>
                  </a:cubicBezTo>
                  <a:cubicBezTo>
                    <a:pt x="348" y="79"/>
                    <a:pt x="340" y="77"/>
                    <a:pt x="340" y="77"/>
                  </a:cubicBezTo>
                  <a:cubicBezTo>
                    <a:pt x="344" y="62"/>
                    <a:pt x="356" y="69"/>
                    <a:pt x="364" y="77"/>
                  </a:cubicBezTo>
                  <a:cubicBezTo>
                    <a:pt x="367" y="93"/>
                    <a:pt x="374" y="86"/>
                    <a:pt x="388" y="91"/>
                  </a:cubicBezTo>
                  <a:cubicBezTo>
                    <a:pt x="382" y="109"/>
                    <a:pt x="378" y="98"/>
                    <a:pt x="394" y="109"/>
                  </a:cubicBezTo>
                  <a:cubicBezTo>
                    <a:pt x="391" y="118"/>
                    <a:pt x="387" y="121"/>
                    <a:pt x="378" y="123"/>
                  </a:cubicBezTo>
                  <a:cubicBezTo>
                    <a:pt x="371" y="133"/>
                    <a:pt x="368" y="138"/>
                    <a:pt x="358" y="145"/>
                  </a:cubicBezTo>
                  <a:cubicBezTo>
                    <a:pt x="352" y="143"/>
                    <a:pt x="340" y="139"/>
                    <a:pt x="340" y="139"/>
                  </a:cubicBezTo>
                  <a:cubicBezTo>
                    <a:pt x="331" y="140"/>
                    <a:pt x="320" y="137"/>
                    <a:pt x="314" y="143"/>
                  </a:cubicBezTo>
                  <a:cubicBezTo>
                    <a:pt x="311" y="146"/>
                    <a:pt x="306" y="155"/>
                    <a:pt x="306" y="155"/>
                  </a:cubicBezTo>
                  <a:cubicBezTo>
                    <a:pt x="311" y="157"/>
                    <a:pt x="318" y="155"/>
                    <a:pt x="320" y="159"/>
                  </a:cubicBezTo>
                  <a:cubicBezTo>
                    <a:pt x="329" y="175"/>
                    <a:pt x="317" y="175"/>
                    <a:pt x="334" y="181"/>
                  </a:cubicBezTo>
                  <a:cubicBezTo>
                    <a:pt x="340" y="190"/>
                    <a:pt x="342" y="192"/>
                    <a:pt x="352" y="189"/>
                  </a:cubicBezTo>
                  <a:cubicBezTo>
                    <a:pt x="357" y="175"/>
                    <a:pt x="356" y="192"/>
                    <a:pt x="358" y="197"/>
                  </a:cubicBezTo>
                  <a:cubicBezTo>
                    <a:pt x="354" y="220"/>
                    <a:pt x="346" y="211"/>
                    <a:pt x="320" y="209"/>
                  </a:cubicBezTo>
                  <a:cubicBezTo>
                    <a:pt x="311" y="203"/>
                    <a:pt x="307" y="194"/>
                    <a:pt x="300" y="187"/>
                  </a:cubicBezTo>
                  <a:cubicBezTo>
                    <a:pt x="297" y="177"/>
                    <a:pt x="290" y="172"/>
                    <a:pt x="280" y="169"/>
                  </a:cubicBezTo>
                  <a:cubicBezTo>
                    <a:pt x="274" y="170"/>
                    <a:pt x="268" y="169"/>
                    <a:pt x="262" y="171"/>
                  </a:cubicBezTo>
                  <a:cubicBezTo>
                    <a:pt x="255" y="174"/>
                    <a:pt x="259" y="182"/>
                    <a:pt x="250" y="185"/>
                  </a:cubicBezTo>
                  <a:cubicBezTo>
                    <a:pt x="226" y="183"/>
                    <a:pt x="230" y="182"/>
                    <a:pt x="214" y="177"/>
                  </a:cubicBezTo>
                  <a:cubicBezTo>
                    <a:pt x="206" y="169"/>
                    <a:pt x="205" y="166"/>
                    <a:pt x="194" y="169"/>
                  </a:cubicBezTo>
                  <a:cubicBezTo>
                    <a:pt x="184" y="179"/>
                    <a:pt x="168" y="180"/>
                    <a:pt x="160" y="167"/>
                  </a:cubicBezTo>
                  <a:cubicBezTo>
                    <a:pt x="161" y="164"/>
                    <a:pt x="160" y="161"/>
                    <a:pt x="162" y="159"/>
                  </a:cubicBezTo>
                  <a:cubicBezTo>
                    <a:pt x="165" y="156"/>
                    <a:pt x="174" y="155"/>
                    <a:pt x="174" y="155"/>
                  </a:cubicBezTo>
                  <a:cubicBezTo>
                    <a:pt x="183" y="146"/>
                    <a:pt x="181" y="152"/>
                    <a:pt x="176" y="137"/>
                  </a:cubicBezTo>
                  <a:cubicBezTo>
                    <a:pt x="171" y="122"/>
                    <a:pt x="158" y="119"/>
                    <a:pt x="144" y="115"/>
                  </a:cubicBezTo>
                  <a:cubicBezTo>
                    <a:pt x="132" y="117"/>
                    <a:pt x="128" y="117"/>
                    <a:pt x="132" y="129"/>
                  </a:cubicBezTo>
                  <a:cubicBezTo>
                    <a:pt x="130" y="146"/>
                    <a:pt x="132" y="149"/>
                    <a:pt x="116" y="145"/>
                  </a:cubicBezTo>
                  <a:cubicBezTo>
                    <a:pt x="109" y="138"/>
                    <a:pt x="105" y="135"/>
                    <a:pt x="114" y="129"/>
                  </a:cubicBezTo>
                  <a:cubicBezTo>
                    <a:pt x="119" y="122"/>
                    <a:pt x="117" y="116"/>
                    <a:pt x="126" y="113"/>
                  </a:cubicBezTo>
                  <a:cubicBezTo>
                    <a:pt x="127" y="111"/>
                    <a:pt x="129" y="108"/>
                    <a:pt x="128" y="107"/>
                  </a:cubicBezTo>
                  <a:cubicBezTo>
                    <a:pt x="125" y="104"/>
                    <a:pt x="116" y="103"/>
                    <a:pt x="116" y="103"/>
                  </a:cubicBezTo>
                  <a:cubicBezTo>
                    <a:pt x="106" y="106"/>
                    <a:pt x="96" y="108"/>
                    <a:pt x="92" y="97"/>
                  </a:cubicBezTo>
                  <a:cubicBezTo>
                    <a:pt x="93" y="93"/>
                    <a:pt x="92" y="89"/>
                    <a:pt x="94" y="85"/>
                  </a:cubicBezTo>
                  <a:cubicBezTo>
                    <a:pt x="95" y="83"/>
                    <a:pt x="99" y="83"/>
                    <a:pt x="100" y="81"/>
                  </a:cubicBezTo>
                  <a:cubicBezTo>
                    <a:pt x="102" y="74"/>
                    <a:pt x="86" y="65"/>
                    <a:pt x="86" y="65"/>
                  </a:cubicBezTo>
                  <a:cubicBezTo>
                    <a:pt x="52" y="71"/>
                    <a:pt x="91" y="98"/>
                    <a:pt x="64" y="107"/>
                  </a:cubicBezTo>
                  <a:cubicBezTo>
                    <a:pt x="50" y="102"/>
                    <a:pt x="58" y="96"/>
                    <a:pt x="38" y="103"/>
                  </a:cubicBezTo>
                  <a:cubicBezTo>
                    <a:pt x="35" y="102"/>
                    <a:pt x="32" y="103"/>
                    <a:pt x="30" y="101"/>
                  </a:cubicBezTo>
                  <a:cubicBezTo>
                    <a:pt x="28" y="100"/>
                    <a:pt x="28" y="94"/>
                    <a:pt x="26" y="95"/>
                  </a:cubicBezTo>
                  <a:cubicBezTo>
                    <a:pt x="23" y="96"/>
                    <a:pt x="26" y="101"/>
                    <a:pt x="24" y="103"/>
                  </a:cubicBezTo>
                  <a:cubicBezTo>
                    <a:pt x="23" y="105"/>
                    <a:pt x="20" y="106"/>
                    <a:pt x="18" y="107"/>
                  </a:cubicBezTo>
                  <a:cubicBezTo>
                    <a:pt x="13" y="106"/>
                    <a:pt x="8" y="108"/>
                    <a:pt x="4" y="105"/>
                  </a:cubicBezTo>
                  <a:cubicBezTo>
                    <a:pt x="1" y="102"/>
                    <a:pt x="0" y="93"/>
                    <a:pt x="0" y="93"/>
                  </a:cubicBezTo>
                  <a:cubicBezTo>
                    <a:pt x="3" y="73"/>
                    <a:pt x="12" y="85"/>
                    <a:pt x="24" y="73"/>
                  </a:cubicBezTo>
                  <a:cubicBezTo>
                    <a:pt x="22" y="59"/>
                    <a:pt x="20" y="57"/>
                    <a:pt x="16" y="45"/>
                  </a:cubicBezTo>
                  <a:cubicBezTo>
                    <a:pt x="19" y="31"/>
                    <a:pt x="24" y="19"/>
                    <a:pt x="16" y="7"/>
                  </a:cubicBezTo>
                  <a:cubicBezTo>
                    <a:pt x="20" y="0"/>
                    <a:pt x="37" y="3"/>
                    <a:pt x="42" y="5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未知"/>
            <p:cNvSpPr>
              <a:spLocks noChangeArrowheads="1"/>
            </p:cNvSpPr>
            <p:nvPr/>
          </p:nvSpPr>
          <p:spPr bwMode="auto">
            <a:xfrm>
              <a:off x="1912" y="953"/>
              <a:ext cx="140" cy="229"/>
            </a:xfrm>
            <a:custGeom>
              <a:avLst/>
              <a:gdLst>
                <a:gd name="T0" fmla="*/ 63 w 140"/>
                <a:gd name="T1" fmla="*/ 5 h 229"/>
                <a:gd name="T2" fmla="*/ 75 w 140"/>
                <a:gd name="T3" fmla="*/ 21 h 229"/>
                <a:gd name="T4" fmla="*/ 69 w 140"/>
                <a:gd name="T5" fmla="*/ 65 h 229"/>
                <a:gd name="T6" fmla="*/ 105 w 140"/>
                <a:gd name="T7" fmla="*/ 81 h 229"/>
                <a:gd name="T8" fmla="*/ 105 w 140"/>
                <a:gd name="T9" fmla="*/ 101 h 229"/>
                <a:gd name="T10" fmla="*/ 119 w 140"/>
                <a:gd name="T11" fmla="*/ 109 h 229"/>
                <a:gd name="T12" fmla="*/ 127 w 140"/>
                <a:gd name="T13" fmla="*/ 127 h 229"/>
                <a:gd name="T14" fmla="*/ 115 w 140"/>
                <a:gd name="T15" fmla="*/ 161 h 229"/>
                <a:gd name="T16" fmla="*/ 119 w 140"/>
                <a:gd name="T17" fmla="*/ 171 h 229"/>
                <a:gd name="T18" fmla="*/ 127 w 140"/>
                <a:gd name="T19" fmla="*/ 159 h 229"/>
                <a:gd name="T20" fmla="*/ 137 w 140"/>
                <a:gd name="T21" fmla="*/ 179 h 229"/>
                <a:gd name="T22" fmla="*/ 123 w 140"/>
                <a:gd name="T23" fmla="*/ 199 h 229"/>
                <a:gd name="T24" fmla="*/ 109 w 140"/>
                <a:gd name="T25" fmla="*/ 223 h 229"/>
                <a:gd name="T26" fmla="*/ 95 w 140"/>
                <a:gd name="T27" fmla="*/ 193 h 229"/>
                <a:gd name="T28" fmla="*/ 77 w 140"/>
                <a:gd name="T29" fmla="*/ 211 h 229"/>
                <a:gd name="T30" fmla="*/ 61 w 140"/>
                <a:gd name="T31" fmla="*/ 189 h 229"/>
                <a:gd name="T32" fmla="*/ 103 w 140"/>
                <a:gd name="T33" fmla="*/ 173 h 229"/>
                <a:gd name="T34" fmla="*/ 91 w 140"/>
                <a:gd name="T35" fmla="*/ 167 h 229"/>
                <a:gd name="T36" fmla="*/ 71 w 140"/>
                <a:gd name="T37" fmla="*/ 141 h 229"/>
                <a:gd name="T38" fmla="*/ 75 w 140"/>
                <a:gd name="T39" fmla="*/ 127 h 229"/>
                <a:gd name="T40" fmla="*/ 103 w 140"/>
                <a:gd name="T41" fmla="*/ 137 h 229"/>
                <a:gd name="T42" fmla="*/ 97 w 140"/>
                <a:gd name="T43" fmla="*/ 119 h 229"/>
                <a:gd name="T44" fmla="*/ 79 w 140"/>
                <a:gd name="T45" fmla="*/ 91 h 229"/>
                <a:gd name="T46" fmla="*/ 67 w 140"/>
                <a:gd name="T47" fmla="*/ 93 h 229"/>
                <a:gd name="T48" fmla="*/ 61 w 140"/>
                <a:gd name="T49" fmla="*/ 117 h 229"/>
                <a:gd name="T50" fmla="*/ 47 w 140"/>
                <a:gd name="T51" fmla="*/ 153 h 229"/>
                <a:gd name="T52" fmla="*/ 29 w 140"/>
                <a:gd name="T53" fmla="*/ 161 h 229"/>
                <a:gd name="T54" fmla="*/ 9 w 140"/>
                <a:gd name="T55" fmla="*/ 179 h 229"/>
                <a:gd name="T56" fmla="*/ 9 w 140"/>
                <a:gd name="T57" fmla="*/ 153 h 229"/>
                <a:gd name="T58" fmla="*/ 39 w 140"/>
                <a:gd name="T59" fmla="*/ 133 h 229"/>
                <a:gd name="T60" fmla="*/ 55 w 140"/>
                <a:gd name="T61" fmla="*/ 119 h 229"/>
                <a:gd name="T62" fmla="*/ 49 w 140"/>
                <a:gd name="T63" fmla="*/ 103 h 229"/>
                <a:gd name="T64" fmla="*/ 47 w 140"/>
                <a:gd name="T65" fmla="*/ 79 h 229"/>
                <a:gd name="T66" fmla="*/ 43 w 140"/>
                <a:gd name="T67" fmla="*/ 67 h 229"/>
                <a:gd name="T68" fmla="*/ 45 w 140"/>
                <a:gd name="T69" fmla="*/ 33 h 229"/>
                <a:gd name="T70" fmla="*/ 47 w 140"/>
                <a:gd name="T71" fmla="*/ 17 h 229"/>
                <a:gd name="T72" fmla="*/ 63 w 140"/>
                <a:gd name="T73" fmla="*/ 5 h 2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0"/>
                <a:gd name="T112" fmla="*/ 0 h 229"/>
                <a:gd name="T113" fmla="*/ 140 w 140"/>
                <a:gd name="T114" fmla="*/ 229 h 2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0" h="229">
                  <a:moveTo>
                    <a:pt x="63" y="5"/>
                  </a:moveTo>
                  <a:cubicBezTo>
                    <a:pt x="74" y="8"/>
                    <a:pt x="72" y="11"/>
                    <a:pt x="75" y="21"/>
                  </a:cubicBezTo>
                  <a:cubicBezTo>
                    <a:pt x="74" y="39"/>
                    <a:pt x="74" y="49"/>
                    <a:pt x="69" y="65"/>
                  </a:cubicBezTo>
                  <a:cubicBezTo>
                    <a:pt x="76" y="86"/>
                    <a:pt x="78" y="79"/>
                    <a:pt x="105" y="81"/>
                  </a:cubicBezTo>
                  <a:cubicBezTo>
                    <a:pt x="110" y="89"/>
                    <a:pt x="108" y="92"/>
                    <a:pt x="105" y="101"/>
                  </a:cubicBezTo>
                  <a:cubicBezTo>
                    <a:pt x="110" y="115"/>
                    <a:pt x="103" y="100"/>
                    <a:pt x="119" y="109"/>
                  </a:cubicBezTo>
                  <a:cubicBezTo>
                    <a:pt x="121" y="110"/>
                    <a:pt x="126" y="124"/>
                    <a:pt x="127" y="127"/>
                  </a:cubicBezTo>
                  <a:cubicBezTo>
                    <a:pt x="125" y="148"/>
                    <a:pt x="127" y="149"/>
                    <a:pt x="115" y="161"/>
                  </a:cubicBezTo>
                  <a:cubicBezTo>
                    <a:pt x="114" y="164"/>
                    <a:pt x="116" y="173"/>
                    <a:pt x="119" y="171"/>
                  </a:cubicBezTo>
                  <a:cubicBezTo>
                    <a:pt x="123" y="169"/>
                    <a:pt x="127" y="159"/>
                    <a:pt x="127" y="159"/>
                  </a:cubicBezTo>
                  <a:cubicBezTo>
                    <a:pt x="135" y="164"/>
                    <a:pt x="134" y="170"/>
                    <a:pt x="137" y="179"/>
                  </a:cubicBezTo>
                  <a:cubicBezTo>
                    <a:pt x="135" y="206"/>
                    <a:pt x="140" y="210"/>
                    <a:pt x="123" y="199"/>
                  </a:cubicBezTo>
                  <a:cubicBezTo>
                    <a:pt x="122" y="217"/>
                    <a:pt x="126" y="229"/>
                    <a:pt x="109" y="223"/>
                  </a:cubicBezTo>
                  <a:cubicBezTo>
                    <a:pt x="102" y="213"/>
                    <a:pt x="105" y="200"/>
                    <a:pt x="95" y="193"/>
                  </a:cubicBezTo>
                  <a:cubicBezTo>
                    <a:pt x="87" y="199"/>
                    <a:pt x="86" y="208"/>
                    <a:pt x="77" y="211"/>
                  </a:cubicBezTo>
                  <a:cubicBezTo>
                    <a:pt x="69" y="205"/>
                    <a:pt x="64" y="198"/>
                    <a:pt x="61" y="189"/>
                  </a:cubicBezTo>
                  <a:cubicBezTo>
                    <a:pt x="65" y="176"/>
                    <a:pt x="91" y="175"/>
                    <a:pt x="103" y="173"/>
                  </a:cubicBezTo>
                  <a:cubicBezTo>
                    <a:pt x="101" y="161"/>
                    <a:pt x="98" y="146"/>
                    <a:pt x="91" y="167"/>
                  </a:cubicBezTo>
                  <a:cubicBezTo>
                    <a:pt x="77" y="162"/>
                    <a:pt x="82" y="148"/>
                    <a:pt x="71" y="141"/>
                  </a:cubicBezTo>
                  <a:cubicBezTo>
                    <a:pt x="66" y="133"/>
                    <a:pt x="66" y="130"/>
                    <a:pt x="75" y="127"/>
                  </a:cubicBezTo>
                  <a:cubicBezTo>
                    <a:pt x="89" y="129"/>
                    <a:pt x="94" y="128"/>
                    <a:pt x="103" y="137"/>
                  </a:cubicBezTo>
                  <a:cubicBezTo>
                    <a:pt x="106" y="128"/>
                    <a:pt x="105" y="124"/>
                    <a:pt x="97" y="119"/>
                  </a:cubicBezTo>
                  <a:cubicBezTo>
                    <a:pt x="88" y="106"/>
                    <a:pt x="96" y="97"/>
                    <a:pt x="79" y="91"/>
                  </a:cubicBezTo>
                  <a:cubicBezTo>
                    <a:pt x="75" y="92"/>
                    <a:pt x="69" y="90"/>
                    <a:pt x="67" y="93"/>
                  </a:cubicBezTo>
                  <a:cubicBezTo>
                    <a:pt x="60" y="104"/>
                    <a:pt x="77" y="112"/>
                    <a:pt x="61" y="117"/>
                  </a:cubicBezTo>
                  <a:cubicBezTo>
                    <a:pt x="57" y="129"/>
                    <a:pt x="51" y="140"/>
                    <a:pt x="47" y="153"/>
                  </a:cubicBezTo>
                  <a:cubicBezTo>
                    <a:pt x="45" y="159"/>
                    <a:pt x="35" y="159"/>
                    <a:pt x="29" y="161"/>
                  </a:cubicBezTo>
                  <a:cubicBezTo>
                    <a:pt x="27" y="162"/>
                    <a:pt x="9" y="179"/>
                    <a:pt x="9" y="179"/>
                  </a:cubicBezTo>
                  <a:cubicBezTo>
                    <a:pt x="0" y="178"/>
                    <a:pt x="1" y="166"/>
                    <a:pt x="9" y="153"/>
                  </a:cubicBezTo>
                  <a:cubicBezTo>
                    <a:pt x="15" y="144"/>
                    <a:pt x="31" y="142"/>
                    <a:pt x="39" y="133"/>
                  </a:cubicBezTo>
                  <a:cubicBezTo>
                    <a:pt x="44" y="128"/>
                    <a:pt x="55" y="119"/>
                    <a:pt x="55" y="119"/>
                  </a:cubicBezTo>
                  <a:cubicBezTo>
                    <a:pt x="58" y="110"/>
                    <a:pt x="57" y="108"/>
                    <a:pt x="49" y="103"/>
                  </a:cubicBezTo>
                  <a:cubicBezTo>
                    <a:pt x="40" y="90"/>
                    <a:pt x="49" y="105"/>
                    <a:pt x="47" y="79"/>
                  </a:cubicBezTo>
                  <a:cubicBezTo>
                    <a:pt x="47" y="75"/>
                    <a:pt x="43" y="67"/>
                    <a:pt x="43" y="67"/>
                  </a:cubicBezTo>
                  <a:cubicBezTo>
                    <a:pt x="46" y="52"/>
                    <a:pt x="47" y="49"/>
                    <a:pt x="45" y="33"/>
                  </a:cubicBezTo>
                  <a:cubicBezTo>
                    <a:pt x="46" y="28"/>
                    <a:pt x="44" y="22"/>
                    <a:pt x="47" y="17"/>
                  </a:cubicBezTo>
                  <a:cubicBezTo>
                    <a:pt x="50" y="11"/>
                    <a:pt x="68" y="0"/>
                    <a:pt x="63" y="5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未知"/>
            <p:cNvSpPr>
              <a:spLocks noChangeArrowheads="1"/>
            </p:cNvSpPr>
            <p:nvPr/>
          </p:nvSpPr>
          <p:spPr bwMode="auto">
            <a:xfrm>
              <a:off x="2303" y="1912"/>
              <a:ext cx="66" cy="68"/>
            </a:xfrm>
            <a:custGeom>
              <a:avLst/>
              <a:gdLst>
                <a:gd name="T0" fmla="*/ 4 w 66"/>
                <a:gd name="T1" fmla="*/ 24 h 68"/>
                <a:gd name="T2" fmla="*/ 20 w 66"/>
                <a:gd name="T3" fmla="*/ 68 h 68"/>
                <a:gd name="T4" fmla="*/ 58 w 66"/>
                <a:gd name="T5" fmla="*/ 46 h 68"/>
                <a:gd name="T6" fmla="*/ 64 w 66"/>
                <a:gd name="T7" fmla="*/ 0 h 68"/>
                <a:gd name="T8" fmla="*/ 32 w 66"/>
                <a:gd name="T9" fmla="*/ 14 h 68"/>
                <a:gd name="T10" fmla="*/ 14 w 66"/>
                <a:gd name="T11" fmla="*/ 10 h 68"/>
                <a:gd name="T12" fmla="*/ 0 w 66"/>
                <a:gd name="T13" fmla="*/ 18 h 68"/>
                <a:gd name="T14" fmla="*/ 4 w 66"/>
                <a:gd name="T15" fmla="*/ 24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68"/>
                <a:gd name="T26" fmla="*/ 66 w 6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68">
                  <a:moveTo>
                    <a:pt x="4" y="24"/>
                  </a:moveTo>
                  <a:cubicBezTo>
                    <a:pt x="13" y="37"/>
                    <a:pt x="11" y="54"/>
                    <a:pt x="20" y="68"/>
                  </a:cubicBezTo>
                  <a:cubicBezTo>
                    <a:pt x="41" y="66"/>
                    <a:pt x="46" y="63"/>
                    <a:pt x="58" y="46"/>
                  </a:cubicBezTo>
                  <a:cubicBezTo>
                    <a:pt x="59" y="35"/>
                    <a:pt x="66" y="10"/>
                    <a:pt x="64" y="0"/>
                  </a:cubicBezTo>
                  <a:cubicBezTo>
                    <a:pt x="50" y="3"/>
                    <a:pt x="49" y="12"/>
                    <a:pt x="32" y="14"/>
                  </a:cubicBezTo>
                  <a:cubicBezTo>
                    <a:pt x="23" y="20"/>
                    <a:pt x="21" y="17"/>
                    <a:pt x="14" y="10"/>
                  </a:cubicBezTo>
                  <a:cubicBezTo>
                    <a:pt x="10" y="11"/>
                    <a:pt x="0" y="10"/>
                    <a:pt x="0" y="18"/>
                  </a:cubicBezTo>
                  <a:cubicBezTo>
                    <a:pt x="0" y="20"/>
                    <a:pt x="4" y="24"/>
                    <a:pt x="4" y="24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未知"/>
            <p:cNvSpPr>
              <a:spLocks noChangeArrowheads="1"/>
            </p:cNvSpPr>
            <p:nvPr/>
          </p:nvSpPr>
          <p:spPr bwMode="auto">
            <a:xfrm>
              <a:off x="2606" y="1822"/>
              <a:ext cx="187" cy="212"/>
            </a:xfrm>
            <a:custGeom>
              <a:avLst/>
              <a:gdLst>
                <a:gd name="T0" fmla="*/ 109 w 187"/>
                <a:gd name="T1" fmla="*/ 0 h 212"/>
                <a:gd name="T2" fmla="*/ 115 w 187"/>
                <a:gd name="T3" fmla="*/ 32 h 212"/>
                <a:gd name="T4" fmla="*/ 125 w 187"/>
                <a:gd name="T5" fmla="*/ 56 h 212"/>
                <a:gd name="T6" fmla="*/ 115 w 187"/>
                <a:gd name="T7" fmla="*/ 84 h 212"/>
                <a:gd name="T8" fmla="*/ 131 w 187"/>
                <a:gd name="T9" fmla="*/ 102 h 212"/>
                <a:gd name="T10" fmla="*/ 109 w 187"/>
                <a:gd name="T11" fmla="*/ 108 h 212"/>
                <a:gd name="T12" fmla="*/ 91 w 187"/>
                <a:gd name="T13" fmla="*/ 100 h 212"/>
                <a:gd name="T14" fmla="*/ 89 w 187"/>
                <a:gd name="T15" fmla="*/ 106 h 212"/>
                <a:gd name="T16" fmla="*/ 87 w 187"/>
                <a:gd name="T17" fmla="*/ 124 h 212"/>
                <a:gd name="T18" fmla="*/ 41 w 187"/>
                <a:gd name="T19" fmla="*/ 150 h 212"/>
                <a:gd name="T20" fmla="*/ 11 w 187"/>
                <a:gd name="T21" fmla="*/ 174 h 212"/>
                <a:gd name="T22" fmla="*/ 27 w 187"/>
                <a:gd name="T23" fmla="*/ 198 h 212"/>
                <a:gd name="T24" fmla="*/ 33 w 187"/>
                <a:gd name="T25" fmla="*/ 202 h 212"/>
                <a:gd name="T26" fmla="*/ 39 w 187"/>
                <a:gd name="T27" fmla="*/ 204 h 212"/>
                <a:gd name="T28" fmla="*/ 51 w 187"/>
                <a:gd name="T29" fmla="*/ 212 h 212"/>
                <a:gd name="T30" fmla="*/ 63 w 187"/>
                <a:gd name="T31" fmla="*/ 200 h 212"/>
                <a:gd name="T32" fmla="*/ 69 w 187"/>
                <a:gd name="T33" fmla="*/ 194 h 212"/>
                <a:gd name="T34" fmla="*/ 77 w 187"/>
                <a:gd name="T35" fmla="*/ 166 h 212"/>
                <a:gd name="T36" fmla="*/ 95 w 187"/>
                <a:gd name="T37" fmla="*/ 156 h 212"/>
                <a:gd name="T38" fmla="*/ 115 w 187"/>
                <a:gd name="T39" fmla="*/ 138 h 212"/>
                <a:gd name="T40" fmla="*/ 127 w 187"/>
                <a:gd name="T41" fmla="*/ 122 h 212"/>
                <a:gd name="T42" fmla="*/ 169 w 187"/>
                <a:gd name="T43" fmla="*/ 88 h 212"/>
                <a:gd name="T44" fmla="*/ 183 w 187"/>
                <a:gd name="T45" fmla="*/ 72 h 212"/>
                <a:gd name="T46" fmla="*/ 187 w 187"/>
                <a:gd name="T47" fmla="*/ 60 h 212"/>
                <a:gd name="T48" fmla="*/ 153 w 187"/>
                <a:gd name="T49" fmla="*/ 54 h 212"/>
                <a:gd name="T50" fmla="*/ 139 w 187"/>
                <a:gd name="T51" fmla="*/ 38 h 212"/>
                <a:gd name="T52" fmla="*/ 121 w 187"/>
                <a:gd name="T53" fmla="*/ 8 h 212"/>
                <a:gd name="T54" fmla="*/ 109 w 187"/>
                <a:gd name="T55" fmla="*/ 0 h 21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7"/>
                <a:gd name="T85" fmla="*/ 0 h 212"/>
                <a:gd name="T86" fmla="*/ 187 w 187"/>
                <a:gd name="T87" fmla="*/ 212 h 21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7" h="212">
                  <a:moveTo>
                    <a:pt x="109" y="0"/>
                  </a:moveTo>
                  <a:cubicBezTo>
                    <a:pt x="98" y="11"/>
                    <a:pt x="103" y="24"/>
                    <a:pt x="115" y="32"/>
                  </a:cubicBezTo>
                  <a:cubicBezTo>
                    <a:pt x="118" y="41"/>
                    <a:pt x="120" y="48"/>
                    <a:pt x="125" y="56"/>
                  </a:cubicBezTo>
                  <a:cubicBezTo>
                    <a:pt x="123" y="73"/>
                    <a:pt x="119" y="71"/>
                    <a:pt x="115" y="84"/>
                  </a:cubicBezTo>
                  <a:cubicBezTo>
                    <a:pt x="117" y="101"/>
                    <a:pt x="116" y="98"/>
                    <a:pt x="131" y="102"/>
                  </a:cubicBezTo>
                  <a:cubicBezTo>
                    <a:pt x="136" y="116"/>
                    <a:pt x="118" y="109"/>
                    <a:pt x="109" y="108"/>
                  </a:cubicBezTo>
                  <a:cubicBezTo>
                    <a:pt x="102" y="101"/>
                    <a:pt x="100" y="97"/>
                    <a:pt x="91" y="100"/>
                  </a:cubicBezTo>
                  <a:cubicBezTo>
                    <a:pt x="90" y="102"/>
                    <a:pt x="89" y="104"/>
                    <a:pt x="89" y="106"/>
                  </a:cubicBezTo>
                  <a:cubicBezTo>
                    <a:pt x="88" y="112"/>
                    <a:pt x="88" y="118"/>
                    <a:pt x="87" y="124"/>
                  </a:cubicBezTo>
                  <a:cubicBezTo>
                    <a:pt x="85" y="132"/>
                    <a:pt x="51" y="147"/>
                    <a:pt x="41" y="150"/>
                  </a:cubicBezTo>
                  <a:cubicBezTo>
                    <a:pt x="34" y="160"/>
                    <a:pt x="23" y="172"/>
                    <a:pt x="11" y="174"/>
                  </a:cubicBezTo>
                  <a:cubicBezTo>
                    <a:pt x="0" y="190"/>
                    <a:pt x="13" y="196"/>
                    <a:pt x="27" y="198"/>
                  </a:cubicBezTo>
                  <a:cubicBezTo>
                    <a:pt x="29" y="199"/>
                    <a:pt x="31" y="201"/>
                    <a:pt x="33" y="202"/>
                  </a:cubicBezTo>
                  <a:cubicBezTo>
                    <a:pt x="35" y="203"/>
                    <a:pt x="37" y="203"/>
                    <a:pt x="39" y="204"/>
                  </a:cubicBezTo>
                  <a:cubicBezTo>
                    <a:pt x="43" y="206"/>
                    <a:pt x="51" y="212"/>
                    <a:pt x="51" y="212"/>
                  </a:cubicBezTo>
                  <a:cubicBezTo>
                    <a:pt x="55" y="208"/>
                    <a:pt x="59" y="204"/>
                    <a:pt x="63" y="200"/>
                  </a:cubicBezTo>
                  <a:cubicBezTo>
                    <a:pt x="65" y="198"/>
                    <a:pt x="69" y="194"/>
                    <a:pt x="69" y="194"/>
                  </a:cubicBezTo>
                  <a:cubicBezTo>
                    <a:pt x="72" y="184"/>
                    <a:pt x="70" y="174"/>
                    <a:pt x="77" y="166"/>
                  </a:cubicBezTo>
                  <a:cubicBezTo>
                    <a:pt x="81" y="161"/>
                    <a:pt x="95" y="156"/>
                    <a:pt x="95" y="156"/>
                  </a:cubicBezTo>
                  <a:cubicBezTo>
                    <a:pt x="103" y="148"/>
                    <a:pt x="103" y="142"/>
                    <a:pt x="115" y="138"/>
                  </a:cubicBezTo>
                  <a:cubicBezTo>
                    <a:pt x="120" y="131"/>
                    <a:pt x="120" y="127"/>
                    <a:pt x="127" y="122"/>
                  </a:cubicBezTo>
                  <a:cubicBezTo>
                    <a:pt x="168" y="128"/>
                    <a:pt x="144" y="105"/>
                    <a:pt x="169" y="88"/>
                  </a:cubicBezTo>
                  <a:cubicBezTo>
                    <a:pt x="173" y="82"/>
                    <a:pt x="180" y="79"/>
                    <a:pt x="183" y="72"/>
                  </a:cubicBezTo>
                  <a:cubicBezTo>
                    <a:pt x="185" y="68"/>
                    <a:pt x="187" y="60"/>
                    <a:pt x="187" y="60"/>
                  </a:cubicBezTo>
                  <a:cubicBezTo>
                    <a:pt x="184" y="50"/>
                    <a:pt x="164" y="55"/>
                    <a:pt x="153" y="54"/>
                  </a:cubicBezTo>
                  <a:cubicBezTo>
                    <a:pt x="144" y="40"/>
                    <a:pt x="149" y="45"/>
                    <a:pt x="139" y="38"/>
                  </a:cubicBezTo>
                  <a:cubicBezTo>
                    <a:pt x="135" y="27"/>
                    <a:pt x="127" y="18"/>
                    <a:pt x="121" y="8"/>
                  </a:cubicBezTo>
                  <a:cubicBezTo>
                    <a:pt x="118" y="4"/>
                    <a:pt x="109" y="0"/>
                    <a:pt x="109" y="0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未知"/>
            <p:cNvSpPr>
              <a:spLocks noChangeArrowheads="1"/>
            </p:cNvSpPr>
            <p:nvPr/>
          </p:nvSpPr>
          <p:spPr bwMode="auto">
            <a:xfrm>
              <a:off x="4169" y="888"/>
              <a:ext cx="268" cy="102"/>
            </a:xfrm>
            <a:custGeom>
              <a:avLst/>
              <a:gdLst>
                <a:gd name="T0" fmla="*/ 18 w 268"/>
                <a:gd name="T1" fmla="*/ 2 h 102"/>
                <a:gd name="T2" fmla="*/ 14 w 268"/>
                <a:gd name="T3" fmla="*/ 8 h 102"/>
                <a:gd name="T4" fmla="*/ 8 w 268"/>
                <a:gd name="T5" fmla="*/ 12 h 102"/>
                <a:gd name="T6" fmla="*/ 0 w 268"/>
                <a:gd name="T7" fmla="*/ 24 h 102"/>
                <a:gd name="T8" fmla="*/ 16 w 268"/>
                <a:gd name="T9" fmla="*/ 30 h 102"/>
                <a:gd name="T10" fmla="*/ 66 w 268"/>
                <a:gd name="T11" fmla="*/ 28 h 102"/>
                <a:gd name="T12" fmla="*/ 90 w 268"/>
                <a:gd name="T13" fmla="*/ 38 h 102"/>
                <a:gd name="T14" fmla="*/ 106 w 268"/>
                <a:gd name="T15" fmla="*/ 62 h 102"/>
                <a:gd name="T16" fmla="*/ 110 w 268"/>
                <a:gd name="T17" fmla="*/ 68 h 102"/>
                <a:gd name="T18" fmla="*/ 98 w 268"/>
                <a:gd name="T19" fmla="*/ 74 h 102"/>
                <a:gd name="T20" fmla="*/ 94 w 268"/>
                <a:gd name="T21" fmla="*/ 86 h 102"/>
                <a:gd name="T22" fmla="*/ 104 w 268"/>
                <a:gd name="T23" fmla="*/ 102 h 102"/>
                <a:gd name="T24" fmla="*/ 120 w 268"/>
                <a:gd name="T25" fmla="*/ 76 h 102"/>
                <a:gd name="T26" fmla="*/ 144 w 268"/>
                <a:gd name="T27" fmla="*/ 62 h 102"/>
                <a:gd name="T28" fmla="*/ 148 w 268"/>
                <a:gd name="T29" fmla="*/ 90 h 102"/>
                <a:gd name="T30" fmla="*/ 204 w 268"/>
                <a:gd name="T31" fmla="*/ 86 h 102"/>
                <a:gd name="T32" fmla="*/ 246 w 268"/>
                <a:gd name="T33" fmla="*/ 92 h 102"/>
                <a:gd name="T34" fmla="*/ 262 w 268"/>
                <a:gd name="T35" fmla="*/ 98 h 102"/>
                <a:gd name="T36" fmla="*/ 256 w 268"/>
                <a:gd name="T37" fmla="*/ 72 h 102"/>
                <a:gd name="T38" fmla="*/ 236 w 268"/>
                <a:gd name="T39" fmla="*/ 84 h 102"/>
                <a:gd name="T40" fmla="*/ 220 w 268"/>
                <a:gd name="T41" fmla="*/ 66 h 102"/>
                <a:gd name="T42" fmla="*/ 210 w 268"/>
                <a:gd name="T43" fmla="*/ 54 h 102"/>
                <a:gd name="T44" fmla="*/ 192 w 268"/>
                <a:gd name="T45" fmla="*/ 48 h 102"/>
                <a:gd name="T46" fmla="*/ 178 w 268"/>
                <a:gd name="T47" fmla="*/ 50 h 102"/>
                <a:gd name="T48" fmla="*/ 170 w 268"/>
                <a:gd name="T49" fmla="*/ 54 h 102"/>
                <a:gd name="T50" fmla="*/ 154 w 268"/>
                <a:gd name="T51" fmla="*/ 60 h 102"/>
                <a:gd name="T52" fmla="*/ 142 w 268"/>
                <a:gd name="T53" fmla="*/ 40 h 102"/>
                <a:gd name="T54" fmla="*/ 124 w 268"/>
                <a:gd name="T55" fmla="*/ 34 h 102"/>
                <a:gd name="T56" fmla="*/ 100 w 268"/>
                <a:gd name="T57" fmla="*/ 22 h 102"/>
                <a:gd name="T58" fmla="*/ 48 w 268"/>
                <a:gd name="T59" fmla="*/ 0 h 102"/>
                <a:gd name="T60" fmla="*/ 18 w 268"/>
                <a:gd name="T61" fmla="*/ 2 h 1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8"/>
                <a:gd name="T94" fmla="*/ 0 h 102"/>
                <a:gd name="T95" fmla="*/ 268 w 268"/>
                <a:gd name="T96" fmla="*/ 102 h 1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8" h="102">
                  <a:moveTo>
                    <a:pt x="18" y="2"/>
                  </a:moveTo>
                  <a:cubicBezTo>
                    <a:pt x="17" y="4"/>
                    <a:pt x="16" y="6"/>
                    <a:pt x="14" y="8"/>
                  </a:cubicBezTo>
                  <a:cubicBezTo>
                    <a:pt x="12" y="10"/>
                    <a:pt x="10" y="10"/>
                    <a:pt x="8" y="12"/>
                  </a:cubicBezTo>
                  <a:cubicBezTo>
                    <a:pt x="5" y="16"/>
                    <a:pt x="0" y="24"/>
                    <a:pt x="0" y="24"/>
                  </a:cubicBezTo>
                  <a:cubicBezTo>
                    <a:pt x="3" y="34"/>
                    <a:pt x="7" y="32"/>
                    <a:pt x="16" y="30"/>
                  </a:cubicBezTo>
                  <a:cubicBezTo>
                    <a:pt x="31" y="20"/>
                    <a:pt x="49" y="26"/>
                    <a:pt x="66" y="28"/>
                  </a:cubicBezTo>
                  <a:cubicBezTo>
                    <a:pt x="74" y="36"/>
                    <a:pt x="78" y="36"/>
                    <a:pt x="90" y="38"/>
                  </a:cubicBezTo>
                  <a:cubicBezTo>
                    <a:pt x="93" y="47"/>
                    <a:pt x="101" y="54"/>
                    <a:pt x="106" y="62"/>
                  </a:cubicBezTo>
                  <a:cubicBezTo>
                    <a:pt x="107" y="64"/>
                    <a:pt x="110" y="68"/>
                    <a:pt x="110" y="68"/>
                  </a:cubicBezTo>
                  <a:cubicBezTo>
                    <a:pt x="106" y="70"/>
                    <a:pt x="101" y="70"/>
                    <a:pt x="98" y="74"/>
                  </a:cubicBezTo>
                  <a:cubicBezTo>
                    <a:pt x="96" y="77"/>
                    <a:pt x="94" y="86"/>
                    <a:pt x="94" y="86"/>
                  </a:cubicBezTo>
                  <a:cubicBezTo>
                    <a:pt x="99" y="100"/>
                    <a:pt x="94" y="96"/>
                    <a:pt x="104" y="102"/>
                  </a:cubicBezTo>
                  <a:cubicBezTo>
                    <a:pt x="126" y="98"/>
                    <a:pt x="109" y="93"/>
                    <a:pt x="120" y="76"/>
                  </a:cubicBezTo>
                  <a:cubicBezTo>
                    <a:pt x="123" y="56"/>
                    <a:pt x="124" y="60"/>
                    <a:pt x="144" y="62"/>
                  </a:cubicBezTo>
                  <a:cubicBezTo>
                    <a:pt x="146" y="71"/>
                    <a:pt x="139" y="87"/>
                    <a:pt x="148" y="90"/>
                  </a:cubicBezTo>
                  <a:cubicBezTo>
                    <a:pt x="166" y="95"/>
                    <a:pt x="204" y="86"/>
                    <a:pt x="204" y="86"/>
                  </a:cubicBezTo>
                  <a:cubicBezTo>
                    <a:pt x="218" y="88"/>
                    <a:pt x="232" y="90"/>
                    <a:pt x="246" y="92"/>
                  </a:cubicBezTo>
                  <a:cubicBezTo>
                    <a:pt x="251" y="100"/>
                    <a:pt x="253" y="101"/>
                    <a:pt x="262" y="98"/>
                  </a:cubicBezTo>
                  <a:cubicBezTo>
                    <a:pt x="265" y="88"/>
                    <a:pt x="268" y="76"/>
                    <a:pt x="256" y="72"/>
                  </a:cubicBezTo>
                  <a:cubicBezTo>
                    <a:pt x="239" y="75"/>
                    <a:pt x="248" y="76"/>
                    <a:pt x="236" y="84"/>
                  </a:cubicBezTo>
                  <a:cubicBezTo>
                    <a:pt x="226" y="81"/>
                    <a:pt x="229" y="72"/>
                    <a:pt x="220" y="66"/>
                  </a:cubicBezTo>
                  <a:cubicBezTo>
                    <a:pt x="218" y="62"/>
                    <a:pt x="214" y="56"/>
                    <a:pt x="210" y="54"/>
                  </a:cubicBezTo>
                  <a:cubicBezTo>
                    <a:pt x="204" y="51"/>
                    <a:pt x="192" y="48"/>
                    <a:pt x="192" y="48"/>
                  </a:cubicBezTo>
                  <a:cubicBezTo>
                    <a:pt x="187" y="49"/>
                    <a:pt x="182" y="48"/>
                    <a:pt x="178" y="50"/>
                  </a:cubicBezTo>
                  <a:cubicBezTo>
                    <a:pt x="167" y="55"/>
                    <a:pt x="186" y="59"/>
                    <a:pt x="170" y="54"/>
                  </a:cubicBezTo>
                  <a:cubicBezTo>
                    <a:pt x="161" y="57"/>
                    <a:pt x="163" y="63"/>
                    <a:pt x="154" y="60"/>
                  </a:cubicBezTo>
                  <a:cubicBezTo>
                    <a:pt x="151" y="57"/>
                    <a:pt x="142" y="40"/>
                    <a:pt x="142" y="40"/>
                  </a:cubicBezTo>
                  <a:cubicBezTo>
                    <a:pt x="142" y="40"/>
                    <a:pt x="127" y="35"/>
                    <a:pt x="124" y="34"/>
                  </a:cubicBezTo>
                  <a:cubicBezTo>
                    <a:pt x="116" y="31"/>
                    <a:pt x="100" y="22"/>
                    <a:pt x="100" y="22"/>
                  </a:cubicBezTo>
                  <a:cubicBezTo>
                    <a:pt x="87" y="2"/>
                    <a:pt x="70" y="2"/>
                    <a:pt x="48" y="0"/>
                  </a:cubicBezTo>
                  <a:cubicBezTo>
                    <a:pt x="38" y="1"/>
                    <a:pt x="18" y="2"/>
                    <a:pt x="18" y="2"/>
                  </a:cubicBezTo>
                  <a:close/>
                </a:path>
              </a:pathLst>
            </a:custGeom>
            <a:grpFill/>
            <a:ln w="3175" cmpd="sng">
              <a:solidFill>
                <a:srgbClr val="FFFFFF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Oval 78"/>
            <p:cNvSpPr>
              <a:spLocks noChangeArrowheads="1"/>
            </p:cNvSpPr>
            <p:nvPr/>
          </p:nvSpPr>
          <p:spPr bwMode="auto">
            <a:xfrm>
              <a:off x="1856" y="880"/>
              <a:ext cx="23" cy="2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ea typeface="华文细黑" pitchFamily="2" charset="-122"/>
                <a:sym typeface="Arial" pitchFamily="34" charset="0"/>
              </a:endParaRPr>
            </a:p>
          </p:txBody>
        </p:sp>
      </p:grpSp>
      <p:grpSp>
        <p:nvGrpSpPr>
          <p:cNvPr id="39" name="Group 79"/>
          <p:cNvGrpSpPr>
            <a:grpSpLocks/>
          </p:cNvGrpSpPr>
          <p:nvPr/>
        </p:nvGrpSpPr>
        <p:grpSpPr bwMode="auto">
          <a:xfrm>
            <a:off x="3040063" y="2530475"/>
            <a:ext cx="1633537" cy="1243013"/>
            <a:chOff x="0" y="0"/>
            <a:chExt cx="5458" cy="4151"/>
          </a:xfrm>
        </p:grpSpPr>
        <p:sp>
          <p:nvSpPr>
            <p:cNvPr id="40" name="未知"/>
            <p:cNvSpPr>
              <a:spLocks noChangeArrowheads="1"/>
            </p:cNvSpPr>
            <p:nvPr/>
          </p:nvSpPr>
          <p:spPr bwMode="auto">
            <a:xfrm>
              <a:off x="0" y="0"/>
              <a:ext cx="5458" cy="3926"/>
            </a:xfrm>
            <a:custGeom>
              <a:avLst/>
              <a:gdLst>
                <a:gd name="T0" fmla="*/ 7145 w 822"/>
                <a:gd name="T1" fmla="*/ 6114 h 592"/>
                <a:gd name="T2" fmla="*/ 5292 w 822"/>
                <a:gd name="T3" fmla="*/ 6552 h 592"/>
                <a:gd name="T4" fmla="*/ 3745 w 822"/>
                <a:gd name="T5" fmla="*/ 8707 h 592"/>
                <a:gd name="T6" fmla="*/ 2643 w 822"/>
                <a:gd name="T7" fmla="*/ 11082 h 592"/>
                <a:gd name="T8" fmla="*/ 531 w 822"/>
                <a:gd name="T9" fmla="*/ 11877 h 592"/>
                <a:gd name="T10" fmla="*/ 179 w 822"/>
                <a:gd name="T11" fmla="*/ 13323 h 592"/>
                <a:gd name="T12" fmla="*/ 618 w 822"/>
                <a:gd name="T13" fmla="*/ 14424 h 592"/>
                <a:gd name="T14" fmla="*/ 2424 w 822"/>
                <a:gd name="T15" fmla="*/ 15830 h 592"/>
                <a:gd name="T16" fmla="*/ 3001 w 822"/>
                <a:gd name="T17" fmla="*/ 17727 h 592"/>
                <a:gd name="T18" fmla="*/ 3001 w 822"/>
                <a:gd name="T19" fmla="*/ 18914 h 592"/>
                <a:gd name="T20" fmla="*/ 5378 w 822"/>
                <a:gd name="T21" fmla="*/ 19789 h 592"/>
                <a:gd name="T22" fmla="*/ 6434 w 822"/>
                <a:gd name="T23" fmla="*/ 20366 h 592"/>
                <a:gd name="T24" fmla="*/ 8552 w 822"/>
                <a:gd name="T25" fmla="*/ 20976 h 592"/>
                <a:gd name="T26" fmla="*/ 11773 w 822"/>
                <a:gd name="T27" fmla="*/ 20492 h 592"/>
                <a:gd name="T28" fmla="*/ 13180 w 822"/>
                <a:gd name="T29" fmla="*/ 20101 h 592"/>
                <a:gd name="T30" fmla="*/ 13844 w 822"/>
                <a:gd name="T31" fmla="*/ 20718 h 592"/>
                <a:gd name="T32" fmla="*/ 14767 w 822"/>
                <a:gd name="T33" fmla="*/ 22256 h 592"/>
                <a:gd name="T34" fmla="*/ 14681 w 822"/>
                <a:gd name="T35" fmla="*/ 23443 h 592"/>
                <a:gd name="T36" fmla="*/ 15079 w 822"/>
                <a:gd name="T37" fmla="*/ 24365 h 592"/>
                <a:gd name="T38" fmla="*/ 16487 w 822"/>
                <a:gd name="T39" fmla="*/ 25420 h 592"/>
                <a:gd name="T40" fmla="*/ 17018 w 822"/>
                <a:gd name="T41" fmla="*/ 24498 h 592"/>
                <a:gd name="T42" fmla="*/ 17855 w 822"/>
                <a:gd name="T43" fmla="*/ 24365 h 592"/>
                <a:gd name="T44" fmla="*/ 19043 w 822"/>
                <a:gd name="T45" fmla="*/ 24319 h 592"/>
                <a:gd name="T46" fmla="*/ 20278 w 822"/>
                <a:gd name="T47" fmla="*/ 25247 h 592"/>
                <a:gd name="T48" fmla="*/ 21473 w 822"/>
                <a:gd name="T49" fmla="*/ 26036 h 592"/>
                <a:gd name="T50" fmla="*/ 23452 w 822"/>
                <a:gd name="T51" fmla="*/ 24544 h 592"/>
                <a:gd name="T52" fmla="*/ 26719 w 822"/>
                <a:gd name="T53" fmla="*/ 22827 h 592"/>
                <a:gd name="T54" fmla="*/ 27954 w 822"/>
                <a:gd name="T55" fmla="*/ 20757 h 592"/>
                <a:gd name="T56" fmla="*/ 28346 w 822"/>
                <a:gd name="T57" fmla="*/ 19438 h 592"/>
                <a:gd name="T58" fmla="*/ 28173 w 822"/>
                <a:gd name="T59" fmla="*/ 18602 h 592"/>
                <a:gd name="T60" fmla="*/ 27071 w 822"/>
                <a:gd name="T61" fmla="*/ 16228 h 592"/>
                <a:gd name="T62" fmla="*/ 27954 w 822"/>
                <a:gd name="T63" fmla="*/ 14736 h 592"/>
                <a:gd name="T64" fmla="*/ 27908 w 822"/>
                <a:gd name="T65" fmla="*/ 13900 h 592"/>
                <a:gd name="T66" fmla="*/ 25969 w 822"/>
                <a:gd name="T67" fmla="*/ 13416 h 592"/>
                <a:gd name="T68" fmla="*/ 27376 w 822"/>
                <a:gd name="T69" fmla="*/ 12003 h 592"/>
                <a:gd name="T70" fmla="*/ 28087 w 822"/>
                <a:gd name="T71" fmla="*/ 13018 h 592"/>
                <a:gd name="T72" fmla="*/ 30464 w 822"/>
                <a:gd name="T73" fmla="*/ 11745 h 592"/>
                <a:gd name="T74" fmla="*/ 32363 w 822"/>
                <a:gd name="T75" fmla="*/ 10949 h 592"/>
                <a:gd name="T76" fmla="*/ 33372 w 822"/>
                <a:gd name="T77" fmla="*/ 9895 h 592"/>
                <a:gd name="T78" fmla="*/ 34169 w 822"/>
                <a:gd name="T79" fmla="*/ 8051 h 592"/>
                <a:gd name="T80" fmla="*/ 35935 w 822"/>
                <a:gd name="T81" fmla="*/ 6028 h 592"/>
                <a:gd name="T82" fmla="*/ 33638 w 822"/>
                <a:gd name="T83" fmla="*/ 4795 h 592"/>
                <a:gd name="T84" fmla="*/ 32051 w 822"/>
                <a:gd name="T85" fmla="*/ 3694 h 592"/>
                <a:gd name="T86" fmla="*/ 30729 w 822"/>
                <a:gd name="T87" fmla="*/ 531 h 592"/>
                <a:gd name="T88" fmla="*/ 27775 w 822"/>
                <a:gd name="T89" fmla="*/ 484 h 592"/>
                <a:gd name="T90" fmla="*/ 26719 w 822"/>
                <a:gd name="T91" fmla="*/ 3210 h 592"/>
                <a:gd name="T92" fmla="*/ 24913 w 822"/>
                <a:gd name="T93" fmla="*/ 5100 h 592"/>
                <a:gd name="T94" fmla="*/ 26672 w 822"/>
                <a:gd name="T95" fmla="*/ 5670 h 592"/>
                <a:gd name="T96" fmla="*/ 25398 w 822"/>
                <a:gd name="T97" fmla="*/ 6950 h 592"/>
                <a:gd name="T98" fmla="*/ 22748 w 822"/>
                <a:gd name="T99" fmla="*/ 7872 h 592"/>
                <a:gd name="T100" fmla="*/ 21122 w 822"/>
                <a:gd name="T101" fmla="*/ 10027 h 592"/>
                <a:gd name="T102" fmla="*/ 16314 w 822"/>
                <a:gd name="T103" fmla="*/ 9941 h 592"/>
                <a:gd name="T104" fmla="*/ 10491 w 822"/>
                <a:gd name="T105" fmla="*/ 7825 h 592"/>
                <a:gd name="T106" fmla="*/ 9787 w 822"/>
                <a:gd name="T107" fmla="*/ 5451 h 592"/>
                <a:gd name="T108" fmla="*/ 10318 w 822"/>
                <a:gd name="T109" fmla="*/ 6731 h 5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22"/>
                <a:gd name="T166" fmla="*/ 0 h 592"/>
                <a:gd name="T167" fmla="*/ 822 w 822"/>
                <a:gd name="T168" fmla="*/ 592 h 59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22" h="592">
                  <a:moveTo>
                    <a:pt x="177" y="96"/>
                  </a:moveTo>
                  <a:cubicBezTo>
                    <a:pt x="175" y="99"/>
                    <a:pt x="172" y="99"/>
                    <a:pt x="171" y="102"/>
                  </a:cubicBezTo>
                  <a:cubicBezTo>
                    <a:pt x="171" y="105"/>
                    <a:pt x="171" y="107"/>
                    <a:pt x="170" y="109"/>
                  </a:cubicBezTo>
                  <a:cubicBezTo>
                    <a:pt x="170" y="110"/>
                    <a:pt x="168" y="110"/>
                    <a:pt x="167" y="111"/>
                  </a:cubicBezTo>
                  <a:cubicBezTo>
                    <a:pt x="163" y="111"/>
                    <a:pt x="162" y="112"/>
                    <a:pt x="158" y="112"/>
                  </a:cubicBezTo>
                  <a:cubicBezTo>
                    <a:pt x="155" y="122"/>
                    <a:pt x="160" y="129"/>
                    <a:pt x="162" y="139"/>
                  </a:cubicBezTo>
                  <a:cubicBezTo>
                    <a:pt x="161" y="139"/>
                    <a:pt x="151" y="144"/>
                    <a:pt x="150" y="144"/>
                  </a:cubicBezTo>
                  <a:cubicBezTo>
                    <a:pt x="147" y="144"/>
                    <a:pt x="145" y="140"/>
                    <a:pt x="145" y="140"/>
                  </a:cubicBezTo>
                  <a:cubicBezTo>
                    <a:pt x="139" y="141"/>
                    <a:pt x="141" y="141"/>
                    <a:pt x="135" y="140"/>
                  </a:cubicBezTo>
                  <a:cubicBezTo>
                    <a:pt x="133" y="139"/>
                    <a:pt x="128" y="137"/>
                    <a:pt x="128" y="137"/>
                  </a:cubicBezTo>
                  <a:cubicBezTo>
                    <a:pt x="122" y="139"/>
                    <a:pt x="126" y="142"/>
                    <a:pt x="125" y="144"/>
                  </a:cubicBezTo>
                  <a:lnTo>
                    <a:pt x="120" y="149"/>
                  </a:lnTo>
                  <a:lnTo>
                    <a:pt x="116" y="161"/>
                  </a:lnTo>
                  <a:lnTo>
                    <a:pt x="114" y="172"/>
                  </a:lnTo>
                  <a:cubicBezTo>
                    <a:pt x="126" y="183"/>
                    <a:pt x="108" y="175"/>
                    <a:pt x="85" y="182"/>
                  </a:cubicBezTo>
                  <a:cubicBezTo>
                    <a:pt x="84" y="182"/>
                    <a:pt x="83" y="186"/>
                    <a:pt x="82" y="187"/>
                  </a:cubicBezTo>
                  <a:cubicBezTo>
                    <a:pt x="85" y="191"/>
                    <a:pt x="84" y="188"/>
                    <a:pt x="87" y="190"/>
                  </a:cubicBezTo>
                  <a:cubicBezTo>
                    <a:pt x="86" y="194"/>
                    <a:pt x="85" y="194"/>
                    <a:pt x="85" y="198"/>
                  </a:cubicBezTo>
                  <a:cubicBezTo>
                    <a:pt x="85" y="200"/>
                    <a:pt x="90" y="207"/>
                    <a:pt x="90" y="208"/>
                  </a:cubicBezTo>
                  <a:cubicBezTo>
                    <a:pt x="91" y="226"/>
                    <a:pt x="90" y="221"/>
                    <a:pt x="82" y="226"/>
                  </a:cubicBezTo>
                  <a:cubicBezTo>
                    <a:pt x="82" y="228"/>
                    <a:pt x="85" y="230"/>
                    <a:pt x="85" y="231"/>
                  </a:cubicBezTo>
                  <a:cubicBezTo>
                    <a:pt x="85" y="235"/>
                    <a:pt x="83" y="237"/>
                    <a:pt x="82" y="241"/>
                  </a:cubicBezTo>
                  <a:cubicBezTo>
                    <a:pt x="81" y="244"/>
                    <a:pt x="78" y="244"/>
                    <a:pt x="74" y="246"/>
                  </a:cubicBezTo>
                  <a:cubicBezTo>
                    <a:pt x="70" y="248"/>
                    <a:pt x="63" y="249"/>
                    <a:pt x="60" y="252"/>
                  </a:cubicBezTo>
                  <a:cubicBezTo>
                    <a:pt x="56" y="253"/>
                    <a:pt x="59" y="258"/>
                    <a:pt x="56" y="259"/>
                  </a:cubicBezTo>
                  <a:cubicBezTo>
                    <a:pt x="52" y="260"/>
                    <a:pt x="41" y="257"/>
                    <a:pt x="38" y="258"/>
                  </a:cubicBezTo>
                  <a:cubicBezTo>
                    <a:pt x="33" y="259"/>
                    <a:pt x="35" y="265"/>
                    <a:pt x="33" y="267"/>
                  </a:cubicBezTo>
                  <a:cubicBezTo>
                    <a:pt x="32" y="269"/>
                    <a:pt x="29" y="272"/>
                    <a:pt x="27" y="272"/>
                  </a:cubicBezTo>
                  <a:cubicBezTo>
                    <a:pt x="26" y="272"/>
                    <a:pt x="27" y="269"/>
                    <a:pt x="24" y="269"/>
                  </a:cubicBezTo>
                  <a:cubicBezTo>
                    <a:pt x="19" y="270"/>
                    <a:pt x="17" y="268"/>
                    <a:pt x="12" y="270"/>
                  </a:cubicBezTo>
                  <a:cubicBezTo>
                    <a:pt x="11" y="270"/>
                    <a:pt x="11" y="273"/>
                    <a:pt x="10" y="273"/>
                  </a:cubicBezTo>
                  <a:cubicBezTo>
                    <a:pt x="9" y="274"/>
                    <a:pt x="7" y="274"/>
                    <a:pt x="5" y="275"/>
                  </a:cubicBezTo>
                  <a:cubicBezTo>
                    <a:pt x="4" y="279"/>
                    <a:pt x="2" y="282"/>
                    <a:pt x="0" y="287"/>
                  </a:cubicBezTo>
                  <a:cubicBezTo>
                    <a:pt x="0" y="290"/>
                    <a:pt x="3" y="289"/>
                    <a:pt x="4" y="292"/>
                  </a:cubicBezTo>
                  <a:cubicBezTo>
                    <a:pt x="5" y="294"/>
                    <a:pt x="3" y="297"/>
                    <a:pt x="4" y="299"/>
                  </a:cubicBezTo>
                  <a:cubicBezTo>
                    <a:pt x="4" y="301"/>
                    <a:pt x="3" y="302"/>
                    <a:pt x="4" y="303"/>
                  </a:cubicBezTo>
                  <a:cubicBezTo>
                    <a:pt x="4" y="304"/>
                    <a:pt x="5" y="304"/>
                    <a:pt x="6" y="304"/>
                  </a:cubicBezTo>
                  <a:cubicBezTo>
                    <a:pt x="7" y="305"/>
                    <a:pt x="8" y="301"/>
                    <a:pt x="10" y="302"/>
                  </a:cubicBezTo>
                  <a:cubicBezTo>
                    <a:pt x="13" y="303"/>
                    <a:pt x="17" y="307"/>
                    <a:pt x="18" y="310"/>
                  </a:cubicBezTo>
                  <a:cubicBezTo>
                    <a:pt x="18" y="312"/>
                    <a:pt x="21" y="315"/>
                    <a:pt x="20" y="318"/>
                  </a:cubicBezTo>
                  <a:cubicBezTo>
                    <a:pt x="19" y="319"/>
                    <a:pt x="20" y="322"/>
                    <a:pt x="20" y="323"/>
                  </a:cubicBezTo>
                  <a:cubicBezTo>
                    <a:pt x="20" y="324"/>
                    <a:pt x="13" y="326"/>
                    <a:pt x="14" y="328"/>
                  </a:cubicBezTo>
                  <a:cubicBezTo>
                    <a:pt x="15" y="329"/>
                    <a:pt x="22" y="329"/>
                    <a:pt x="24" y="329"/>
                  </a:cubicBezTo>
                  <a:cubicBezTo>
                    <a:pt x="27" y="330"/>
                    <a:pt x="28" y="331"/>
                    <a:pt x="29" y="333"/>
                  </a:cubicBezTo>
                  <a:cubicBezTo>
                    <a:pt x="31" y="346"/>
                    <a:pt x="25" y="333"/>
                    <a:pt x="32" y="344"/>
                  </a:cubicBezTo>
                  <a:cubicBezTo>
                    <a:pt x="34" y="349"/>
                    <a:pt x="36" y="348"/>
                    <a:pt x="39" y="350"/>
                  </a:cubicBezTo>
                  <a:lnTo>
                    <a:pt x="48" y="350"/>
                  </a:lnTo>
                  <a:lnTo>
                    <a:pt x="55" y="360"/>
                  </a:lnTo>
                  <a:lnTo>
                    <a:pt x="55" y="367"/>
                  </a:lnTo>
                  <a:cubicBezTo>
                    <a:pt x="56" y="372"/>
                    <a:pt x="55" y="373"/>
                    <a:pt x="58" y="377"/>
                  </a:cubicBezTo>
                  <a:cubicBezTo>
                    <a:pt x="59" y="379"/>
                    <a:pt x="61" y="379"/>
                    <a:pt x="61" y="379"/>
                  </a:cubicBezTo>
                  <a:cubicBezTo>
                    <a:pt x="62" y="381"/>
                    <a:pt x="60" y="384"/>
                    <a:pt x="61" y="386"/>
                  </a:cubicBezTo>
                  <a:cubicBezTo>
                    <a:pt x="61" y="389"/>
                    <a:pt x="66" y="393"/>
                    <a:pt x="67" y="395"/>
                  </a:cubicBezTo>
                  <a:cubicBezTo>
                    <a:pt x="68" y="398"/>
                    <a:pt x="70" y="401"/>
                    <a:pt x="68" y="403"/>
                  </a:cubicBezTo>
                  <a:cubicBezTo>
                    <a:pt x="66" y="411"/>
                    <a:pt x="65" y="405"/>
                    <a:pt x="59" y="406"/>
                  </a:cubicBezTo>
                  <a:cubicBezTo>
                    <a:pt x="57" y="406"/>
                    <a:pt x="60" y="411"/>
                    <a:pt x="59" y="412"/>
                  </a:cubicBezTo>
                  <a:cubicBezTo>
                    <a:pt x="59" y="413"/>
                    <a:pt x="62" y="410"/>
                    <a:pt x="62" y="411"/>
                  </a:cubicBezTo>
                  <a:cubicBezTo>
                    <a:pt x="63" y="413"/>
                    <a:pt x="64" y="414"/>
                    <a:pt x="65" y="415"/>
                  </a:cubicBezTo>
                  <a:cubicBezTo>
                    <a:pt x="65" y="416"/>
                    <a:pt x="60" y="422"/>
                    <a:pt x="60" y="423"/>
                  </a:cubicBezTo>
                  <a:cubicBezTo>
                    <a:pt x="62" y="426"/>
                    <a:pt x="66" y="430"/>
                    <a:pt x="68" y="430"/>
                  </a:cubicBezTo>
                  <a:lnTo>
                    <a:pt x="71" y="427"/>
                  </a:lnTo>
                  <a:cubicBezTo>
                    <a:pt x="72" y="426"/>
                    <a:pt x="69" y="425"/>
                    <a:pt x="75" y="428"/>
                  </a:cubicBezTo>
                  <a:cubicBezTo>
                    <a:pt x="78" y="430"/>
                    <a:pt x="85" y="437"/>
                    <a:pt x="90" y="440"/>
                  </a:cubicBezTo>
                  <a:cubicBezTo>
                    <a:pt x="94" y="442"/>
                    <a:pt x="99" y="441"/>
                    <a:pt x="102" y="441"/>
                  </a:cubicBezTo>
                  <a:cubicBezTo>
                    <a:pt x="105" y="442"/>
                    <a:pt x="105" y="439"/>
                    <a:pt x="108" y="440"/>
                  </a:cubicBezTo>
                  <a:cubicBezTo>
                    <a:pt x="111" y="441"/>
                    <a:pt x="118" y="447"/>
                    <a:pt x="122" y="450"/>
                  </a:cubicBezTo>
                  <a:cubicBezTo>
                    <a:pt x="126" y="454"/>
                    <a:pt x="126" y="458"/>
                    <a:pt x="127" y="459"/>
                  </a:cubicBezTo>
                  <a:cubicBezTo>
                    <a:pt x="129" y="461"/>
                    <a:pt x="130" y="460"/>
                    <a:pt x="131" y="460"/>
                  </a:cubicBezTo>
                  <a:cubicBezTo>
                    <a:pt x="132" y="460"/>
                    <a:pt x="132" y="457"/>
                    <a:pt x="133" y="456"/>
                  </a:cubicBezTo>
                  <a:cubicBezTo>
                    <a:pt x="134" y="456"/>
                    <a:pt x="136" y="455"/>
                    <a:pt x="138" y="456"/>
                  </a:cubicBezTo>
                  <a:cubicBezTo>
                    <a:pt x="140" y="457"/>
                    <a:pt x="141" y="460"/>
                    <a:pt x="142" y="461"/>
                  </a:cubicBezTo>
                  <a:cubicBezTo>
                    <a:pt x="144" y="462"/>
                    <a:pt x="145" y="463"/>
                    <a:pt x="146" y="463"/>
                  </a:cubicBezTo>
                  <a:cubicBezTo>
                    <a:pt x="147" y="463"/>
                    <a:pt x="149" y="459"/>
                    <a:pt x="150" y="461"/>
                  </a:cubicBezTo>
                  <a:cubicBezTo>
                    <a:pt x="152" y="463"/>
                    <a:pt x="151" y="470"/>
                    <a:pt x="154" y="472"/>
                  </a:cubicBezTo>
                  <a:cubicBezTo>
                    <a:pt x="155" y="474"/>
                    <a:pt x="163" y="470"/>
                    <a:pt x="165" y="470"/>
                  </a:cubicBezTo>
                  <a:cubicBezTo>
                    <a:pt x="168" y="471"/>
                    <a:pt x="169" y="474"/>
                    <a:pt x="171" y="475"/>
                  </a:cubicBezTo>
                  <a:cubicBezTo>
                    <a:pt x="172" y="475"/>
                    <a:pt x="176" y="478"/>
                    <a:pt x="177" y="479"/>
                  </a:cubicBezTo>
                  <a:cubicBezTo>
                    <a:pt x="186" y="480"/>
                    <a:pt x="186" y="479"/>
                    <a:pt x="194" y="477"/>
                  </a:cubicBezTo>
                  <a:cubicBezTo>
                    <a:pt x="200" y="478"/>
                    <a:pt x="197" y="482"/>
                    <a:pt x="202" y="483"/>
                  </a:cubicBezTo>
                  <a:cubicBezTo>
                    <a:pt x="206" y="484"/>
                    <a:pt x="205" y="475"/>
                    <a:pt x="212" y="475"/>
                  </a:cubicBezTo>
                  <a:cubicBezTo>
                    <a:pt x="219" y="474"/>
                    <a:pt x="237" y="481"/>
                    <a:pt x="243" y="481"/>
                  </a:cubicBezTo>
                  <a:cubicBezTo>
                    <a:pt x="249" y="482"/>
                    <a:pt x="246" y="479"/>
                    <a:pt x="247" y="478"/>
                  </a:cubicBezTo>
                  <a:cubicBezTo>
                    <a:pt x="248" y="477"/>
                    <a:pt x="250" y="477"/>
                    <a:pt x="253" y="475"/>
                  </a:cubicBezTo>
                  <a:cubicBezTo>
                    <a:pt x="256" y="473"/>
                    <a:pt x="263" y="468"/>
                    <a:pt x="267" y="466"/>
                  </a:cubicBezTo>
                  <a:cubicBezTo>
                    <a:pt x="269" y="465"/>
                    <a:pt x="272" y="463"/>
                    <a:pt x="272" y="463"/>
                  </a:cubicBezTo>
                  <a:cubicBezTo>
                    <a:pt x="274" y="462"/>
                    <a:pt x="277" y="457"/>
                    <a:pt x="278" y="456"/>
                  </a:cubicBezTo>
                  <a:cubicBezTo>
                    <a:pt x="281" y="455"/>
                    <a:pt x="285" y="457"/>
                    <a:pt x="287" y="457"/>
                  </a:cubicBezTo>
                  <a:cubicBezTo>
                    <a:pt x="290" y="456"/>
                    <a:pt x="291" y="458"/>
                    <a:pt x="291" y="458"/>
                  </a:cubicBezTo>
                  <a:cubicBezTo>
                    <a:pt x="292" y="458"/>
                    <a:pt x="294" y="452"/>
                    <a:pt x="295" y="454"/>
                  </a:cubicBezTo>
                  <a:cubicBezTo>
                    <a:pt x="297" y="454"/>
                    <a:pt x="299" y="456"/>
                    <a:pt x="299" y="457"/>
                  </a:cubicBezTo>
                  <a:cubicBezTo>
                    <a:pt x="299" y="458"/>
                    <a:pt x="297" y="458"/>
                    <a:pt x="298" y="459"/>
                  </a:cubicBezTo>
                  <a:cubicBezTo>
                    <a:pt x="298" y="460"/>
                    <a:pt x="301" y="461"/>
                    <a:pt x="301" y="462"/>
                  </a:cubicBezTo>
                  <a:cubicBezTo>
                    <a:pt x="301" y="463"/>
                    <a:pt x="299" y="465"/>
                    <a:pt x="299" y="466"/>
                  </a:cubicBezTo>
                  <a:cubicBezTo>
                    <a:pt x="298" y="468"/>
                    <a:pt x="299" y="469"/>
                    <a:pt x="300" y="470"/>
                  </a:cubicBezTo>
                  <a:cubicBezTo>
                    <a:pt x="301" y="471"/>
                    <a:pt x="303" y="471"/>
                    <a:pt x="304" y="471"/>
                  </a:cubicBezTo>
                  <a:cubicBezTo>
                    <a:pt x="306" y="471"/>
                    <a:pt x="311" y="471"/>
                    <a:pt x="314" y="471"/>
                  </a:cubicBezTo>
                  <a:cubicBezTo>
                    <a:pt x="318" y="471"/>
                    <a:pt x="321" y="471"/>
                    <a:pt x="323" y="472"/>
                  </a:cubicBezTo>
                  <a:cubicBezTo>
                    <a:pt x="325" y="473"/>
                    <a:pt x="325" y="476"/>
                    <a:pt x="325" y="478"/>
                  </a:cubicBezTo>
                  <a:cubicBezTo>
                    <a:pt x="325" y="480"/>
                    <a:pt x="324" y="482"/>
                    <a:pt x="324" y="483"/>
                  </a:cubicBezTo>
                  <a:cubicBezTo>
                    <a:pt x="325" y="485"/>
                    <a:pt x="325" y="485"/>
                    <a:pt x="326" y="485"/>
                  </a:cubicBezTo>
                  <a:cubicBezTo>
                    <a:pt x="327" y="486"/>
                    <a:pt x="328" y="482"/>
                    <a:pt x="329" y="486"/>
                  </a:cubicBezTo>
                  <a:lnTo>
                    <a:pt x="335" y="506"/>
                  </a:lnTo>
                  <a:cubicBezTo>
                    <a:pt x="330" y="514"/>
                    <a:pt x="321" y="518"/>
                    <a:pt x="317" y="527"/>
                  </a:cubicBezTo>
                  <a:cubicBezTo>
                    <a:pt x="318" y="526"/>
                    <a:pt x="320" y="529"/>
                    <a:pt x="321" y="530"/>
                  </a:cubicBezTo>
                  <a:cubicBezTo>
                    <a:pt x="322" y="531"/>
                    <a:pt x="320" y="533"/>
                    <a:pt x="321" y="534"/>
                  </a:cubicBezTo>
                  <a:cubicBezTo>
                    <a:pt x="320" y="535"/>
                    <a:pt x="318" y="535"/>
                    <a:pt x="318" y="536"/>
                  </a:cubicBezTo>
                  <a:cubicBezTo>
                    <a:pt x="318" y="537"/>
                    <a:pt x="319" y="539"/>
                    <a:pt x="321" y="539"/>
                  </a:cubicBezTo>
                  <a:cubicBezTo>
                    <a:pt x="322" y="538"/>
                    <a:pt x="332" y="533"/>
                    <a:pt x="333" y="533"/>
                  </a:cubicBezTo>
                  <a:cubicBezTo>
                    <a:pt x="334" y="532"/>
                    <a:pt x="335" y="532"/>
                    <a:pt x="337" y="533"/>
                  </a:cubicBezTo>
                  <a:cubicBezTo>
                    <a:pt x="338" y="533"/>
                    <a:pt x="335" y="537"/>
                    <a:pt x="335" y="538"/>
                  </a:cubicBezTo>
                  <a:cubicBezTo>
                    <a:pt x="336" y="540"/>
                    <a:pt x="336" y="544"/>
                    <a:pt x="337" y="545"/>
                  </a:cubicBezTo>
                  <a:cubicBezTo>
                    <a:pt x="338" y="549"/>
                    <a:pt x="338" y="549"/>
                    <a:pt x="342" y="550"/>
                  </a:cubicBezTo>
                  <a:cubicBezTo>
                    <a:pt x="342" y="552"/>
                    <a:pt x="344" y="549"/>
                    <a:pt x="344" y="552"/>
                  </a:cubicBezTo>
                  <a:cubicBezTo>
                    <a:pt x="344" y="552"/>
                    <a:pt x="342" y="552"/>
                    <a:pt x="342" y="554"/>
                  </a:cubicBezTo>
                  <a:cubicBezTo>
                    <a:pt x="342" y="556"/>
                    <a:pt x="341" y="563"/>
                    <a:pt x="342" y="564"/>
                  </a:cubicBezTo>
                  <a:cubicBezTo>
                    <a:pt x="343" y="566"/>
                    <a:pt x="346" y="563"/>
                    <a:pt x="348" y="565"/>
                  </a:cubicBezTo>
                  <a:cubicBezTo>
                    <a:pt x="350" y="566"/>
                    <a:pt x="350" y="573"/>
                    <a:pt x="353" y="574"/>
                  </a:cubicBezTo>
                  <a:cubicBezTo>
                    <a:pt x="355" y="576"/>
                    <a:pt x="361" y="573"/>
                    <a:pt x="363" y="573"/>
                  </a:cubicBezTo>
                  <a:cubicBezTo>
                    <a:pt x="366" y="574"/>
                    <a:pt x="365" y="575"/>
                    <a:pt x="367" y="576"/>
                  </a:cubicBezTo>
                  <a:cubicBezTo>
                    <a:pt x="369" y="577"/>
                    <a:pt x="371" y="578"/>
                    <a:pt x="374" y="578"/>
                  </a:cubicBezTo>
                  <a:cubicBezTo>
                    <a:pt x="375" y="579"/>
                    <a:pt x="377" y="579"/>
                    <a:pt x="377" y="579"/>
                  </a:cubicBezTo>
                  <a:cubicBezTo>
                    <a:pt x="374" y="575"/>
                    <a:pt x="375" y="578"/>
                    <a:pt x="375" y="574"/>
                  </a:cubicBezTo>
                  <a:cubicBezTo>
                    <a:pt x="375" y="572"/>
                    <a:pt x="371" y="572"/>
                    <a:pt x="373" y="570"/>
                  </a:cubicBezTo>
                  <a:cubicBezTo>
                    <a:pt x="373" y="568"/>
                    <a:pt x="373" y="564"/>
                    <a:pt x="375" y="563"/>
                  </a:cubicBezTo>
                  <a:cubicBezTo>
                    <a:pt x="376" y="562"/>
                    <a:pt x="380" y="563"/>
                    <a:pt x="382" y="562"/>
                  </a:cubicBezTo>
                  <a:cubicBezTo>
                    <a:pt x="383" y="561"/>
                    <a:pt x="383" y="556"/>
                    <a:pt x="386" y="557"/>
                  </a:cubicBezTo>
                  <a:cubicBezTo>
                    <a:pt x="389" y="558"/>
                    <a:pt x="394" y="560"/>
                    <a:pt x="394" y="560"/>
                  </a:cubicBezTo>
                  <a:cubicBezTo>
                    <a:pt x="395" y="560"/>
                    <a:pt x="396" y="557"/>
                    <a:pt x="397" y="557"/>
                  </a:cubicBezTo>
                  <a:cubicBezTo>
                    <a:pt x="398" y="557"/>
                    <a:pt x="399" y="556"/>
                    <a:pt x="400" y="557"/>
                  </a:cubicBezTo>
                  <a:cubicBezTo>
                    <a:pt x="401" y="557"/>
                    <a:pt x="402" y="561"/>
                    <a:pt x="403" y="562"/>
                  </a:cubicBezTo>
                  <a:cubicBezTo>
                    <a:pt x="404" y="561"/>
                    <a:pt x="403" y="559"/>
                    <a:pt x="404" y="558"/>
                  </a:cubicBezTo>
                  <a:cubicBezTo>
                    <a:pt x="405" y="557"/>
                    <a:pt x="404" y="554"/>
                    <a:pt x="405" y="554"/>
                  </a:cubicBezTo>
                  <a:cubicBezTo>
                    <a:pt x="407" y="554"/>
                    <a:pt x="412" y="556"/>
                    <a:pt x="414" y="556"/>
                  </a:cubicBezTo>
                  <a:cubicBezTo>
                    <a:pt x="416" y="556"/>
                    <a:pt x="413" y="552"/>
                    <a:pt x="415" y="551"/>
                  </a:cubicBezTo>
                  <a:cubicBezTo>
                    <a:pt x="416" y="549"/>
                    <a:pt x="421" y="548"/>
                    <a:pt x="422" y="547"/>
                  </a:cubicBezTo>
                  <a:cubicBezTo>
                    <a:pt x="424" y="547"/>
                    <a:pt x="425" y="548"/>
                    <a:pt x="426" y="549"/>
                  </a:cubicBezTo>
                  <a:cubicBezTo>
                    <a:pt x="427" y="549"/>
                    <a:pt x="428" y="552"/>
                    <a:pt x="429" y="553"/>
                  </a:cubicBezTo>
                  <a:cubicBezTo>
                    <a:pt x="430" y="553"/>
                    <a:pt x="430" y="553"/>
                    <a:pt x="432" y="553"/>
                  </a:cubicBezTo>
                  <a:cubicBezTo>
                    <a:pt x="433" y="554"/>
                    <a:pt x="436" y="553"/>
                    <a:pt x="437" y="554"/>
                  </a:cubicBezTo>
                  <a:cubicBezTo>
                    <a:pt x="442" y="558"/>
                    <a:pt x="439" y="560"/>
                    <a:pt x="441" y="560"/>
                  </a:cubicBezTo>
                  <a:cubicBezTo>
                    <a:pt x="442" y="564"/>
                    <a:pt x="440" y="568"/>
                    <a:pt x="443" y="570"/>
                  </a:cubicBezTo>
                  <a:cubicBezTo>
                    <a:pt x="447" y="573"/>
                    <a:pt x="447" y="573"/>
                    <a:pt x="451" y="574"/>
                  </a:cubicBezTo>
                  <a:cubicBezTo>
                    <a:pt x="453" y="574"/>
                    <a:pt x="451" y="575"/>
                    <a:pt x="455" y="575"/>
                  </a:cubicBezTo>
                  <a:cubicBezTo>
                    <a:pt x="456" y="575"/>
                    <a:pt x="459" y="574"/>
                    <a:pt x="460" y="574"/>
                  </a:cubicBezTo>
                  <a:cubicBezTo>
                    <a:pt x="461" y="574"/>
                    <a:pt x="461" y="575"/>
                    <a:pt x="462" y="575"/>
                  </a:cubicBezTo>
                  <a:cubicBezTo>
                    <a:pt x="463" y="575"/>
                    <a:pt x="464" y="573"/>
                    <a:pt x="466" y="573"/>
                  </a:cubicBezTo>
                  <a:cubicBezTo>
                    <a:pt x="468" y="573"/>
                    <a:pt x="474" y="574"/>
                    <a:pt x="476" y="575"/>
                  </a:cubicBezTo>
                  <a:cubicBezTo>
                    <a:pt x="477" y="576"/>
                    <a:pt x="478" y="577"/>
                    <a:pt x="479" y="578"/>
                  </a:cubicBezTo>
                  <a:cubicBezTo>
                    <a:pt x="480" y="582"/>
                    <a:pt x="478" y="587"/>
                    <a:pt x="479" y="590"/>
                  </a:cubicBezTo>
                  <a:cubicBezTo>
                    <a:pt x="480" y="592"/>
                    <a:pt x="486" y="591"/>
                    <a:pt x="487" y="592"/>
                  </a:cubicBezTo>
                  <a:cubicBezTo>
                    <a:pt x="498" y="589"/>
                    <a:pt x="487" y="587"/>
                    <a:pt x="490" y="580"/>
                  </a:cubicBezTo>
                  <a:cubicBezTo>
                    <a:pt x="492" y="578"/>
                    <a:pt x="497" y="579"/>
                    <a:pt x="500" y="579"/>
                  </a:cubicBezTo>
                  <a:cubicBezTo>
                    <a:pt x="502" y="579"/>
                    <a:pt x="500" y="583"/>
                    <a:pt x="505" y="582"/>
                  </a:cubicBezTo>
                  <a:cubicBezTo>
                    <a:pt x="509" y="571"/>
                    <a:pt x="515" y="575"/>
                    <a:pt x="528" y="574"/>
                  </a:cubicBezTo>
                  <a:cubicBezTo>
                    <a:pt x="532" y="571"/>
                    <a:pt x="532" y="567"/>
                    <a:pt x="532" y="565"/>
                  </a:cubicBezTo>
                  <a:cubicBezTo>
                    <a:pt x="533" y="562"/>
                    <a:pt x="531" y="559"/>
                    <a:pt x="532" y="558"/>
                  </a:cubicBezTo>
                  <a:cubicBezTo>
                    <a:pt x="532" y="557"/>
                    <a:pt x="534" y="557"/>
                    <a:pt x="535" y="557"/>
                  </a:cubicBezTo>
                  <a:cubicBezTo>
                    <a:pt x="567" y="554"/>
                    <a:pt x="555" y="560"/>
                    <a:pt x="567" y="554"/>
                  </a:cubicBezTo>
                  <a:cubicBezTo>
                    <a:pt x="577" y="551"/>
                    <a:pt x="589" y="541"/>
                    <a:pt x="594" y="536"/>
                  </a:cubicBezTo>
                  <a:cubicBezTo>
                    <a:pt x="598" y="531"/>
                    <a:pt x="592" y="528"/>
                    <a:pt x="594" y="525"/>
                  </a:cubicBezTo>
                  <a:cubicBezTo>
                    <a:pt x="598" y="524"/>
                    <a:pt x="602" y="525"/>
                    <a:pt x="605" y="523"/>
                  </a:cubicBezTo>
                  <a:cubicBezTo>
                    <a:pt x="606" y="522"/>
                    <a:pt x="605" y="520"/>
                    <a:pt x="606" y="519"/>
                  </a:cubicBezTo>
                  <a:cubicBezTo>
                    <a:pt x="607" y="518"/>
                    <a:pt x="609" y="519"/>
                    <a:pt x="610" y="518"/>
                  </a:cubicBezTo>
                  <a:cubicBezTo>
                    <a:pt x="615" y="510"/>
                    <a:pt x="611" y="502"/>
                    <a:pt x="615" y="496"/>
                  </a:cubicBezTo>
                  <a:cubicBezTo>
                    <a:pt x="616" y="494"/>
                    <a:pt x="620" y="496"/>
                    <a:pt x="623" y="495"/>
                  </a:cubicBezTo>
                  <a:cubicBezTo>
                    <a:pt x="625" y="491"/>
                    <a:pt x="624" y="486"/>
                    <a:pt x="626" y="482"/>
                  </a:cubicBezTo>
                  <a:cubicBezTo>
                    <a:pt x="627" y="479"/>
                    <a:pt x="630" y="478"/>
                    <a:pt x="632" y="477"/>
                  </a:cubicBezTo>
                  <a:cubicBezTo>
                    <a:pt x="633" y="475"/>
                    <a:pt x="633" y="472"/>
                    <a:pt x="634" y="472"/>
                  </a:cubicBezTo>
                  <a:cubicBezTo>
                    <a:pt x="635" y="471"/>
                    <a:pt x="638" y="477"/>
                    <a:pt x="639" y="475"/>
                  </a:cubicBezTo>
                  <a:cubicBezTo>
                    <a:pt x="648" y="469"/>
                    <a:pt x="637" y="469"/>
                    <a:pt x="641" y="458"/>
                  </a:cubicBezTo>
                  <a:cubicBezTo>
                    <a:pt x="642" y="455"/>
                    <a:pt x="641" y="463"/>
                    <a:pt x="645" y="456"/>
                  </a:cubicBezTo>
                  <a:cubicBezTo>
                    <a:pt x="645" y="451"/>
                    <a:pt x="643" y="452"/>
                    <a:pt x="640" y="448"/>
                  </a:cubicBezTo>
                  <a:cubicBezTo>
                    <a:pt x="649" y="445"/>
                    <a:pt x="647" y="448"/>
                    <a:pt x="649" y="442"/>
                  </a:cubicBezTo>
                  <a:cubicBezTo>
                    <a:pt x="649" y="441"/>
                    <a:pt x="647" y="442"/>
                    <a:pt x="643" y="442"/>
                  </a:cubicBezTo>
                  <a:cubicBezTo>
                    <a:pt x="641" y="441"/>
                    <a:pt x="640" y="439"/>
                    <a:pt x="638" y="439"/>
                  </a:cubicBezTo>
                  <a:cubicBezTo>
                    <a:pt x="636" y="438"/>
                    <a:pt x="632" y="440"/>
                    <a:pt x="630" y="440"/>
                  </a:cubicBezTo>
                  <a:cubicBezTo>
                    <a:pt x="628" y="440"/>
                    <a:pt x="626" y="440"/>
                    <a:pt x="627" y="439"/>
                  </a:cubicBezTo>
                  <a:cubicBezTo>
                    <a:pt x="625" y="437"/>
                    <a:pt x="634" y="434"/>
                    <a:pt x="636" y="433"/>
                  </a:cubicBezTo>
                  <a:cubicBezTo>
                    <a:pt x="639" y="432"/>
                    <a:pt x="642" y="434"/>
                    <a:pt x="642" y="433"/>
                  </a:cubicBezTo>
                  <a:cubicBezTo>
                    <a:pt x="644" y="427"/>
                    <a:pt x="645" y="425"/>
                    <a:pt x="639" y="423"/>
                  </a:cubicBezTo>
                  <a:cubicBezTo>
                    <a:pt x="638" y="422"/>
                    <a:pt x="637" y="420"/>
                    <a:pt x="635" y="419"/>
                  </a:cubicBezTo>
                  <a:cubicBezTo>
                    <a:pt x="632" y="417"/>
                    <a:pt x="620" y="416"/>
                    <a:pt x="627" y="412"/>
                  </a:cubicBezTo>
                  <a:cubicBezTo>
                    <a:pt x="632" y="413"/>
                    <a:pt x="637" y="416"/>
                    <a:pt x="641" y="413"/>
                  </a:cubicBezTo>
                  <a:cubicBezTo>
                    <a:pt x="644" y="413"/>
                    <a:pt x="648" y="418"/>
                    <a:pt x="646" y="415"/>
                  </a:cubicBezTo>
                  <a:cubicBezTo>
                    <a:pt x="644" y="412"/>
                    <a:pt x="636" y="403"/>
                    <a:pt x="630" y="395"/>
                  </a:cubicBezTo>
                  <a:cubicBezTo>
                    <a:pt x="627" y="383"/>
                    <a:pt x="624" y="376"/>
                    <a:pt x="614" y="369"/>
                  </a:cubicBezTo>
                  <a:cubicBezTo>
                    <a:pt x="611" y="365"/>
                    <a:pt x="608" y="361"/>
                    <a:pt x="613" y="356"/>
                  </a:cubicBezTo>
                  <a:cubicBezTo>
                    <a:pt x="615" y="354"/>
                    <a:pt x="617" y="352"/>
                    <a:pt x="617" y="352"/>
                  </a:cubicBezTo>
                  <a:cubicBezTo>
                    <a:pt x="619" y="351"/>
                    <a:pt x="623" y="349"/>
                    <a:pt x="624" y="348"/>
                  </a:cubicBezTo>
                  <a:cubicBezTo>
                    <a:pt x="625" y="346"/>
                    <a:pt x="623" y="342"/>
                    <a:pt x="623" y="341"/>
                  </a:cubicBezTo>
                  <a:cubicBezTo>
                    <a:pt x="625" y="339"/>
                    <a:pt x="625" y="343"/>
                    <a:pt x="627" y="342"/>
                  </a:cubicBezTo>
                  <a:cubicBezTo>
                    <a:pt x="629" y="341"/>
                    <a:pt x="632" y="337"/>
                    <a:pt x="634" y="335"/>
                  </a:cubicBezTo>
                  <a:cubicBezTo>
                    <a:pt x="637" y="333"/>
                    <a:pt x="636" y="333"/>
                    <a:pt x="639" y="332"/>
                  </a:cubicBezTo>
                  <a:cubicBezTo>
                    <a:pt x="643" y="331"/>
                    <a:pt x="651" y="331"/>
                    <a:pt x="653" y="329"/>
                  </a:cubicBezTo>
                  <a:cubicBezTo>
                    <a:pt x="656" y="327"/>
                    <a:pt x="656" y="324"/>
                    <a:pt x="655" y="322"/>
                  </a:cubicBezTo>
                  <a:cubicBezTo>
                    <a:pt x="654" y="321"/>
                    <a:pt x="650" y="321"/>
                    <a:pt x="648" y="321"/>
                  </a:cubicBezTo>
                  <a:cubicBezTo>
                    <a:pt x="646" y="321"/>
                    <a:pt x="645" y="322"/>
                    <a:pt x="642" y="322"/>
                  </a:cubicBezTo>
                  <a:cubicBezTo>
                    <a:pt x="640" y="321"/>
                    <a:pt x="637" y="316"/>
                    <a:pt x="633" y="316"/>
                  </a:cubicBezTo>
                  <a:cubicBezTo>
                    <a:pt x="629" y="315"/>
                    <a:pt x="625" y="318"/>
                    <a:pt x="622" y="320"/>
                  </a:cubicBezTo>
                  <a:cubicBezTo>
                    <a:pt x="619" y="323"/>
                    <a:pt x="620" y="329"/>
                    <a:pt x="617" y="330"/>
                  </a:cubicBezTo>
                  <a:cubicBezTo>
                    <a:pt x="613" y="329"/>
                    <a:pt x="610" y="327"/>
                    <a:pt x="606" y="325"/>
                  </a:cubicBezTo>
                  <a:cubicBezTo>
                    <a:pt x="605" y="323"/>
                    <a:pt x="602" y="314"/>
                    <a:pt x="600" y="313"/>
                  </a:cubicBezTo>
                  <a:cubicBezTo>
                    <a:pt x="597" y="311"/>
                    <a:pt x="593" y="316"/>
                    <a:pt x="593" y="316"/>
                  </a:cubicBezTo>
                  <a:cubicBezTo>
                    <a:pt x="591" y="312"/>
                    <a:pt x="591" y="309"/>
                    <a:pt x="589" y="305"/>
                  </a:cubicBezTo>
                  <a:cubicBezTo>
                    <a:pt x="588" y="302"/>
                    <a:pt x="590" y="298"/>
                    <a:pt x="590" y="298"/>
                  </a:cubicBezTo>
                  <a:cubicBezTo>
                    <a:pt x="591" y="296"/>
                    <a:pt x="591" y="291"/>
                    <a:pt x="593" y="290"/>
                  </a:cubicBezTo>
                  <a:cubicBezTo>
                    <a:pt x="595" y="289"/>
                    <a:pt x="601" y="291"/>
                    <a:pt x="603" y="291"/>
                  </a:cubicBezTo>
                  <a:cubicBezTo>
                    <a:pt x="605" y="290"/>
                    <a:pt x="603" y="290"/>
                    <a:pt x="605" y="288"/>
                  </a:cubicBezTo>
                  <a:cubicBezTo>
                    <a:pt x="609" y="285"/>
                    <a:pt x="612" y="282"/>
                    <a:pt x="615" y="278"/>
                  </a:cubicBezTo>
                  <a:cubicBezTo>
                    <a:pt x="617" y="275"/>
                    <a:pt x="617" y="276"/>
                    <a:pt x="621" y="273"/>
                  </a:cubicBezTo>
                  <a:cubicBezTo>
                    <a:pt x="624" y="271"/>
                    <a:pt x="634" y="266"/>
                    <a:pt x="636" y="264"/>
                  </a:cubicBezTo>
                  <a:cubicBezTo>
                    <a:pt x="639" y="262"/>
                    <a:pt x="635" y="261"/>
                    <a:pt x="636" y="261"/>
                  </a:cubicBezTo>
                  <a:cubicBezTo>
                    <a:pt x="638" y="262"/>
                    <a:pt x="647" y="263"/>
                    <a:pt x="647" y="266"/>
                  </a:cubicBezTo>
                  <a:cubicBezTo>
                    <a:pt x="650" y="273"/>
                    <a:pt x="645" y="276"/>
                    <a:pt x="641" y="282"/>
                  </a:cubicBezTo>
                  <a:cubicBezTo>
                    <a:pt x="640" y="286"/>
                    <a:pt x="643" y="288"/>
                    <a:pt x="642" y="290"/>
                  </a:cubicBezTo>
                  <a:cubicBezTo>
                    <a:pt x="642" y="293"/>
                    <a:pt x="637" y="295"/>
                    <a:pt x="637" y="296"/>
                  </a:cubicBezTo>
                  <a:cubicBezTo>
                    <a:pt x="638" y="298"/>
                    <a:pt x="643" y="297"/>
                    <a:pt x="645" y="296"/>
                  </a:cubicBezTo>
                  <a:cubicBezTo>
                    <a:pt x="647" y="296"/>
                    <a:pt x="651" y="288"/>
                    <a:pt x="651" y="288"/>
                  </a:cubicBezTo>
                  <a:cubicBezTo>
                    <a:pt x="652" y="285"/>
                    <a:pt x="653" y="287"/>
                    <a:pt x="655" y="284"/>
                  </a:cubicBezTo>
                  <a:cubicBezTo>
                    <a:pt x="655" y="283"/>
                    <a:pt x="664" y="282"/>
                    <a:pt x="665" y="282"/>
                  </a:cubicBezTo>
                  <a:cubicBezTo>
                    <a:pt x="667" y="280"/>
                    <a:pt x="671" y="280"/>
                    <a:pt x="674" y="279"/>
                  </a:cubicBezTo>
                  <a:cubicBezTo>
                    <a:pt x="678" y="277"/>
                    <a:pt x="691" y="267"/>
                    <a:pt x="691" y="267"/>
                  </a:cubicBezTo>
                  <a:cubicBezTo>
                    <a:pt x="696" y="264"/>
                    <a:pt x="695" y="263"/>
                    <a:pt x="699" y="259"/>
                  </a:cubicBezTo>
                  <a:cubicBezTo>
                    <a:pt x="702" y="252"/>
                    <a:pt x="699" y="258"/>
                    <a:pt x="704" y="253"/>
                  </a:cubicBezTo>
                  <a:cubicBezTo>
                    <a:pt x="708" y="249"/>
                    <a:pt x="708" y="246"/>
                    <a:pt x="714" y="244"/>
                  </a:cubicBezTo>
                  <a:cubicBezTo>
                    <a:pt x="715" y="243"/>
                    <a:pt x="716" y="241"/>
                    <a:pt x="717" y="241"/>
                  </a:cubicBezTo>
                  <a:cubicBezTo>
                    <a:pt x="720" y="241"/>
                    <a:pt x="721" y="246"/>
                    <a:pt x="722" y="248"/>
                  </a:cubicBezTo>
                  <a:cubicBezTo>
                    <a:pt x="728" y="248"/>
                    <a:pt x="729" y="250"/>
                    <a:pt x="734" y="249"/>
                  </a:cubicBezTo>
                  <a:cubicBezTo>
                    <a:pt x="735" y="248"/>
                    <a:pt x="736" y="245"/>
                    <a:pt x="736" y="243"/>
                  </a:cubicBezTo>
                  <a:cubicBezTo>
                    <a:pt x="737" y="242"/>
                    <a:pt x="740" y="242"/>
                    <a:pt x="741" y="242"/>
                  </a:cubicBezTo>
                  <a:cubicBezTo>
                    <a:pt x="744" y="242"/>
                    <a:pt x="744" y="235"/>
                    <a:pt x="747" y="235"/>
                  </a:cubicBezTo>
                  <a:cubicBezTo>
                    <a:pt x="748" y="234"/>
                    <a:pt x="752" y="239"/>
                    <a:pt x="752" y="237"/>
                  </a:cubicBezTo>
                  <a:cubicBezTo>
                    <a:pt x="753" y="235"/>
                    <a:pt x="752" y="232"/>
                    <a:pt x="753" y="230"/>
                  </a:cubicBezTo>
                  <a:cubicBezTo>
                    <a:pt x="754" y="229"/>
                    <a:pt x="756" y="225"/>
                    <a:pt x="757" y="225"/>
                  </a:cubicBezTo>
                  <a:cubicBezTo>
                    <a:pt x="758" y="224"/>
                    <a:pt x="759" y="230"/>
                    <a:pt x="762" y="229"/>
                  </a:cubicBezTo>
                  <a:cubicBezTo>
                    <a:pt x="766" y="223"/>
                    <a:pt x="766" y="221"/>
                    <a:pt x="773" y="220"/>
                  </a:cubicBezTo>
                  <a:cubicBezTo>
                    <a:pt x="771" y="213"/>
                    <a:pt x="775" y="208"/>
                    <a:pt x="773" y="201"/>
                  </a:cubicBezTo>
                  <a:cubicBezTo>
                    <a:pt x="772" y="199"/>
                    <a:pt x="770" y="194"/>
                    <a:pt x="770" y="194"/>
                  </a:cubicBezTo>
                  <a:cubicBezTo>
                    <a:pt x="771" y="191"/>
                    <a:pt x="770" y="187"/>
                    <a:pt x="771" y="184"/>
                  </a:cubicBezTo>
                  <a:cubicBezTo>
                    <a:pt x="772" y="183"/>
                    <a:pt x="774" y="183"/>
                    <a:pt x="775" y="183"/>
                  </a:cubicBezTo>
                  <a:cubicBezTo>
                    <a:pt x="777" y="183"/>
                    <a:pt x="780" y="178"/>
                    <a:pt x="783" y="178"/>
                  </a:cubicBezTo>
                  <a:cubicBezTo>
                    <a:pt x="787" y="178"/>
                    <a:pt x="794" y="182"/>
                    <a:pt x="797" y="181"/>
                  </a:cubicBezTo>
                  <a:cubicBezTo>
                    <a:pt x="800" y="180"/>
                    <a:pt x="798" y="179"/>
                    <a:pt x="799" y="173"/>
                  </a:cubicBezTo>
                  <a:cubicBezTo>
                    <a:pt x="802" y="168"/>
                    <a:pt x="809" y="156"/>
                    <a:pt x="811" y="151"/>
                  </a:cubicBezTo>
                  <a:cubicBezTo>
                    <a:pt x="812" y="149"/>
                    <a:pt x="808" y="145"/>
                    <a:pt x="810" y="144"/>
                  </a:cubicBezTo>
                  <a:cubicBezTo>
                    <a:pt x="811" y="144"/>
                    <a:pt x="815" y="137"/>
                    <a:pt x="815" y="137"/>
                  </a:cubicBezTo>
                  <a:cubicBezTo>
                    <a:pt x="817" y="134"/>
                    <a:pt x="819" y="133"/>
                    <a:pt x="820" y="130"/>
                  </a:cubicBezTo>
                  <a:cubicBezTo>
                    <a:pt x="820" y="127"/>
                    <a:pt x="822" y="118"/>
                    <a:pt x="817" y="118"/>
                  </a:cubicBezTo>
                  <a:cubicBezTo>
                    <a:pt x="812" y="117"/>
                    <a:pt x="797" y="125"/>
                    <a:pt x="791" y="126"/>
                  </a:cubicBezTo>
                  <a:cubicBezTo>
                    <a:pt x="784" y="128"/>
                    <a:pt x="782" y="127"/>
                    <a:pt x="779" y="127"/>
                  </a:cubicBezTo>
                  <a:cubicBezTo>
                    <a:pt x="777" y="126"/>
                    <a:pt x="770" y="128"/>
                    <a:pt x="768" y="126"/>
                  </a:cubicBezTo>
                  <a:cubicBezTo>
                    <a:pt x="766" y="123"/>
                    <a:pt x="764" y="113"/>
                    <a:pt x="763" y="109"/>
                  </a:cubicBezTo>
                  <a:cubicBezTo>
                    <a:pt x="762" y="105"/>
                    <a:pt x="762" y="104"/>
                    <a:pt x="761" y="102"/>
                  </a:cubicBezTo>
                  <a:cubicBezTo>
                    <a:pt x="759" y="100"/>
                    <a:pt x="758" y="102"/>
                    <a:pt x="756" y="100"/>
                  </a:cubicBezTo>
                  <a:cubicBezTo>
                    <a:pt x="754" y="98"/>
                    <a:pt x="752" y="93"/>
                    <a:pt x="749" y="91"/>
                  </a:cubicBezTo>
                  <a:cubicBezTo>
                    <a:pt x="745" y="89"/>
                    <a:pt x="740" y="88"/>
                    <a:pt x="736" y="88"/>
                  </a:cubicBezTo>
                  <a:cubicBezTo>
                    <a:pt x="735" y="85"/>
                    <a:pt x="730" y="90"/>
                    <a:pt x="728" y="88"/>
                  </a:cubicBezTo>
                  <a:cubicBezTo>
                    <a:pt x="727" y="87"/>
                    <a:pt x="727" y="85"/>
                    <a:pt x="727" y="84"/>
                  </a:cubicBezTo>
                  <a:cubicBezTo>
                    <a:pt x="727" y="84"/>
                    <a:pt x="721" y="75"/>
                    <a:pt x="720" y="73"/>
                  </a:cubicBezTo>
                  <a:cubicBezTo>
                    <a:pt x="716" y="68"/>
                    <a:pt x="716" y="62"/>
                    <a:pt x="714" y="56"/>
                  </a:cubicBezTo>
                  <a:cubicBezTo>
                    <a:pt x="711" y="52"/>
                    <a:pt x="709" y="47"/>
                    <a:pt x="708" y="42"/>
                  </a:cubicBezTo>
                  <a:cubicBezTo>
                    <a:pt x="707" y="39"/>
                    <a:pt x="707" y="35"/>
                    <a:pt x="706" y="32"/>
                  </a:cubicBezTo>
                  <a:cubicBezTo>
                    <a:pt x="701" y="16"/>
                    <a:pt x="705" y="33"/>
                    <a:pt x="705" y="25"/>
                  </a:cubicBezTo>
                  <a:cubicBezTo>
                    <a:pt x="703" y="23"/>
                    <a:pt x="699" y="14"/>
                    <a:pt x="697" y="12"/>
                  </a:cubicBezTo>
                  <a:cubicBezTo>
                    <a:pt x="696" y="11"/>
                    <a:pt x="691" y="11"/>
                    <a:pt x="689" y="10"/>
                  </a:cubicBezTo>
                  <a:cubicBezTo>
                    <a:pt x="687" y="8"/>
                    <a:pt x="685" y="8"/>
                    <a:pt x="682" y="7"/>
                  </a:cubicBezTo>
                  <a:cubicBezTo>
                    <a:pt x="678" y="6"/>
                    <a:pt x="673" y="2"/>
                    <a:pt x="668" y="2"/>
                  </a:cubicBezTo>
                  <a:cubicBezTo>
                    <a:pt x="661" y="0"/>
                    <a:pt x="654" y="3"/>
                    <a:pt x="649" y="5"/>
                  </a:cubicBezTo>
                  <a:cubicBezTo>
                    <a:pt x="643" y="6"/>
                    <a:pt x="636" y="9"/>
                    <a:pt x="633" y="11"/>
                  </a:cubicBezTo>
                  <a:cubicBezTo>
                    <a:pt x="626" y="12"/>
                    <a:pt x="631" y="9"/>
                    <a:pt x="630" y="11"/>
                  </a:cubicBezTo>
                  <a:cubicBezTo>
                    <a:pt x="628" y="12"/>
                    <a:pt x="624" y="17"/>
                    <a:pt x="623" y="19"/>
                  </a:cubicBezTo>
                  <a:cubicBezTo>
                    <a:pt x="621" y="26"/>
                    <a:pt x="622" y="20"/>
                    <a:pt x="626" y="24"/>
                  </a:cubicBezTo>
                  <a:cubicBezTo>
                    <a:pt x="627" y="25"/>
                    <a:pt x="631" y="26"/>
                    <a:pt x="631" y="27"/>
                  </a:cubicBezTo>
                  <a:cubicBezTo>
                    <a:pt x="628" y="38"/>
                    <a:pt x="629" y="44"/>
                    <a:pt x="617" y="47"/>
                  </a:cubicBezTo>
                  <a:cubicBezTo>
                    <a:pt x="614" y="56"/>
                    <a:pt x="616" y="46"/>
                    <a:pt x="613" y="65"/>
                  </a:cubicBezTo>
                  <a:cubicBezTo>
                    <a:pt x="612" y="70"/>
                    <a:pt x="608" y="69"/>
                    <a:pt x="606" y="73"/>
                  </a:cubicBezTo>
                  <a:cubicBezTo>
                    <a:pt x="604" y="79"/>
                    <a:pt x="606" y="81"/>
                    <a:pt x="600" y="82"/>
                  </a:cubicBezTo>
                  <a:cubicBezTo>
                    <a:pt x="598" y="83"/>
                    <a:pt x="598" y="89"/>
                    <a:pt x="594" y="89"/>
                  </a:cubicBezTo>
                  <a:cubicBezTo>
                    <a:pt x="591" y="89"/>
                    <a:pt x="583" y="82"/>
                    <a:pt x="580" y="83"/>
                  </a:cubicBezTo>
                  <a:cubicBezTo>
                    <a:pt x="575" y="87"/>
                    <a:pt x="575" y="97"/>
                    <a:pt x="574" y="101"/>
                  </a:cubicBezTo>
                  <a:cubicBezTo>
                    <a:pt x="572" y="105"/>
                    <a:pt x="572" y="105"/>
                    <a:pt x="570" y="108"/>
                  </a:cubicBezTo>
                  <a:cubicBezTo>
                    <a:pt x="568" y="113"/>
                    <a:pt x="567" y="113"/>
                    <a:pt x="565" y="116"/>
                  </a:cubicBezTo>
                  <a:cubicBezTo>
                    <a:pt x="564" y="119"/>
                    <a:pt x="562" y="125"/>
                    <a:pt x="563" y="127"/>
                  </a:cubicBezTo>
                  <a:cubicBezTo>
                    <a:pt x="563" y="128"/>
                    <a:pt x="569" y="128"/>
                    <a:pt x="570" y="129"/>
                  </a:cubicBezTo>
                  <a:cubicBezTo>
                    <a:pt x="572" y="129"/>
                    <a:pt x="577" y="125"/>
                    <a:pt x="579" y="126"/>
                  </a:cubicBezTo>
                  <a:cubicBezTo>
                    <a:pt x="583" y="125"/>
                    <a:pt x="584" y="126"/>
                    <a:pt x="588" y="125"/>
                  </a:cubicBezTo>
                  <a:cubicBezTo>
                    <a:pt x="590" y="125"/>
                    <a:pt x="597" y="124"/>
                    <a:pt x="597" y="124"/>
                  </a:cubicBezTo>
                  <a:cubicBezTo>
                    <a:pt x="601" y="124"/>
                    <a:pt x="601" y="128"/>
                    <a:pt x="605" y="129"/>
                  </a:cubicBezTo>
                  <a:cubicBezTo>
                    <a:pt x="608" y="130"/>
                    <a:pt x="612" y="134"/>
                    <a:pt x="612" y="134"/>
                  </a:cubicBezTo>
                  <a:cubicBezTo>
                    <a:pt x="616" y="139"/>
                    <a:pt x="620" y="143"/>
                    <a:pt x="614" y="150"/>
                  </a:cubicBezTo>
                  <a:cubicBezTo>
                    <a:pt x="612" y="152"/>
                    <a:pt x="606" y="152"/>
                    <a:pt x="604" y="151"/>
                  </a:cubicBezTo>
                  <a:cubicBezTo>
                    <a:pt x="602" y="150"/>
                    <a:pt x="595" y="149"/>
                    <a:pt x="595" y="149"/>
                  </a:cubicBezTo>
                  <a:cubicBezTo>
                    <a:pt x="588" y="150"/>
                    <a:pt x="590" y="153"/>
                    <a:pt x="585" y="158"/>
                  </a:cubicBezTo>
                  <a:cubicBezTo>
                    <a:pt x="581" y="160"/>
                    <a:pt x="579" y="156"/>
                    <a:pt x="576" y="158"/>
                  </a:cubicBezTo>
                  <a:cubicBezTo>
                    <a:pt x="573" y="159"/>
                    <a:pt x="573" y="163"/>
                    <a:pt x="570" y="167"/>
                  </a:cubicBezTo>
                  <a:cubicBezTo>
                    <a:pt x="567" y="170"/>
                    <a:pt x="561" y="176"/>
                    <a:pt x="557" y="178"/>
                  </a:cubicBezTo>
                  <a:cubicBezTo>
                    <a:pt x="555" y="180"/>
                    <a:pt x="553" y="174"/>
                    <a:pt x="550" y="176"/>
                  </a:cubicBezTo>
                  <a:cubicBezTo>
                    <a:pt x="547" y="177"/>
                    <a:pt x="541" y="185"/>
                    <a:pt x="538" y="187"/>
                  </a:cubicBezTo>
                  <a:cubicBezTo>
                    <a:pt x="524" y="182"/>
                    <a:pt x="542" y="192"/>
                    <a:pt x="528" y="186"/>
                  </a:cubicBezTo>
                  <a:cubicBezTo>
                    <a:pt x="522" y="183"/>
                    <a:pt x="522" y="180"/>
                    <a:pt x="516" y="179"/>
                  </a:cubicBezTo>
                  <a:cubicBezTo>
                    <a:pt x="513" y="180"/>
                    <a:pt x="509" y="178"/>
                    <a:pt x="506" y="181"/>
                  </a:cubicBezTo>
                  <a:cubicBezTo>
                    <a:pt x="504" y="183"/>
                    <a:pt x="505" y="186"/>
                    <a:pt x="505" y="189"/>
                  </a:cubicBezTo>
                  <a:cubicBezTo>
                    <a:pt x="506" y="192"/>
                    <a:pt x="510" y="197"/>
                    <a:pt x="511" y="200"/>
                  </a:cubicBezTo>
                  <a:cubicBezTo>
                    <a:pt x="511" y="204"/>
                    <a:pt x="512" y="206"/>
                    <a:pt x="509" y="209"/>
                  </a:cubicBezTo>
                  <a:cubicBezTo>
                    <a:pt x="500" y="213"/>
                    <a:pt x="496" y="220"/>
                    <a:pt x="492" y="223"/>
                  </a:cubicBezTo>
                  <a:cubicBezTo>
                    <a:pt x="491" y="225"/>
                    <a:pt x="481" y="228"/>
                    <a:pt x="479" y="228"/>
                  </a:cubicBezTo>
                  <a:cubicBezTo>
                    <a:pt x="467" y="232"/>
                    <a:pt x="472" y="228"/>
                    <a:pt x="458" y="229"/>
                  </a:cubicBezTo>
                  <a:cubicBezTo>
                    <a:pt x="446" y="231"/>
                    <a:pt x="441" y="236"/>
                    <a:pt x="430" y="239"/>
                  </a:cubicBezTo>
                  <a:cubicBezTo>
                    <a:pt x="423" y="241"/>
                    <a:pt x="428" y="240"/>
                    <a:pt x="420" y="243"/>
                  </a:cubicBezTo>
                  <a:cubicBezTo>
                    <a:pt x="418" y="244"/>
                    <a:pt x="409" y="240"/>
                    <a:pt x="409" y="240"/>
                  </a:cubicBezTo>
                  <a:cubicBezTo>
                    <a:pt x="398" y="238"/>
                    <a:pt x="403" y="239"/>
                    <a:pt x="393" y="236"/>
                  </a:cubicBezTo>
                  <a:cubicBezTo>
                    <a:pt x="386" y="234"/>
                    <a:pt x="380" y="227"/>
                    <a:pt x="370" y="226"/>
                  </a:cubicBezTo>
                  <a:cubicBezTo>
                    <a:pt x="356" y="226"/>
                    <a:pt x="343" y="226"/>
                    <a:pt x="329" y="225"/>
                  </a:cubicBezTo>
                  <a:cubicBezTo>
                    <a:pt x="322" y="223"/>
                    <a:pt x="314" y="221"/>
                    <a:pt x="306" y="219"/>
                  </a:cubicBezTo>
                  <a:cubicBezTo>
                    <a:pt x="304" y="219"/>
                    <a:pt x="299" y="217"/>
                    <a:pt x="299" y="217"/>
                  </a:cubicBezTo>
                  <a:cubicBezTo>
                    <a:pt x="293" y="210"/>
                    <a:pt x="297" y="210"/>
                    <a:pt x="293" y="201"/>
                  </a:cubicBezTo>
                  <a:cubicBezTo>
                    <a:pt x="292" y="199"/>
                    <a:pt x="279" y="191"/>
                    <a:pt x="279" y="190"/>
                  </a:cubicBezTo>
                  <a:cubicBezTo>
                    <a:pt x="264" y="176"/>
                    <a:pt x="263" y="179"/>
                    <a:pt x="238" y="178"/>
                  </a:cubicBezTo>
                  <a:cubicBezTo>
                    <a:pt x="236" y="177"/>
                    <a:pt x="235" y="176"/>
                    <a:pt x="234" y="176"/>
                  </a:cubicBezTo>
                  <a:cubicBezTo>
                    <a:pt x="233" y="175"/>
                    <a:pt x="231" y="176"/>
                    <a:pt x="230" y="175"/>
                  </a:cubicBezTo>
                  <a:cubicBezTo>
                    <a:pt x="229" y="170"/>
                    <a:pt x="233" y="169"/>
                    <a:pt x="235" y="167"/>
                  </a:cubicBezTo>
                  <a:cubicBezTo>
                    <a:pt x="240" y="160"/>
                    <a:pt x="235" y="158"/>
                    <a:pt x="233" y="152"/>
                  </a:cubicBezTo>
                  <a:cubicBezTo>
                    <a:pt x="232" y="142"/>
                    <a:pt x="234" y="136"/>
                    <a:pt x="227" y="131"/>
                  </a:cubicBezTo>
                  <a:cubicBezTo>
                    <a:pt x="225" y="129"/>
                    <a:pt x="223" y="127"/>
                    <a:pt x="222" y="124"/>
                  </a:cubicBezTo>
                  <a:cubicBezTo>
                    <a:pt x="222" y="123"/>
                    <a:pt x="222" y="121"/>
                    <a:pt x="221" y="120"/>
                  </a:cubicBezTo>
                  <a:cubicBezTo>
                    <a:pt x="216" y="116"/>
                    <a:pt x="208" y="118"/>
                    <a:pt x="202" y="118"/>
                  </a:cubicBezTo>
                  <a:cubicBezTo>
                    <a:pt x="196" y="114"/>
                    <a:pt x="195" y="111"/>
                    <a:pt x="193" y="105"/>
                  </a:cubicBezTo>
                  <a:cubicBezTo>
                    <a:pt x="193" y="103"/>
                    <a:pt x="193" y="101"/>
                    <a:pt x="192" y="100"/>
                  </a:cubicBezTo>
                  <a:cubicBezTo>
                    <a:pt x="190" y="98"/>
                    <a:pt x="188" y="98"/>
                    <a:pt x="185" y="97"/>
                  </a:cubicBezTo>
                  <a:cubicBezTo>
                    <a:pt x="182" y="95"/>
                    <a:pt x="180" y="98"/>
                    <a:pt x="234" y="153"/>
                  </a:cubicBezTo>
                  <a:cubicBezTo>
                    <a:pt x="234" y="153"/>
                    <a:pt x="177" y="96"/>
                    <a:pt x="177" y="96"/>
                  </a:cubicBezTo>
                  <a:close/>
                </a:path>
              </a:pathLst>
            </a:custGeom>
            <a:solidFill>
              <a:srgbClr val="BC000D"/>
            </a:solidFill>
            <a:ln w="127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en-US"/>
            </a:p>
          </p:txBody>
        </p:sp>
        <p:sp>
          <p:nvSpPr>
            <p:cNvPr id="41" name="未知"/>
            <p:cNvSpPr>
              <a:spLocks noChangeArrowheads="1"/>
            </p:cNvSpPr>
            <p:nvPr/>
          </p:nvSpPr>
          <p:spPr bwMode="auto">
            <a:xfrm>
              <a:off x="4106" y="3444"/>
              <a:ext cx="179" cy="341"/>
            </a:xfrm>
            <a:custGeom>
              <a:avLst/>
              <a:gdLst>
                <a:gd name="T0" fmla="*/ 112 w 179"/>
                <a:gd name="T1" fmla="*/ 10 h 341"/>
                <a:gd name="T2" fmla="*/ 56 w 179"/>
                <a:gd name="T3" fmla="*/ 74 h 341"/>
                <a:gd name="T4" fmla="*/ 40 w 179"/>
                <a:gd name="T5" fmla="*/ 110 h 341"/>
                <a:gd name="T6" fmla="*/ 36 w 179"/>
                <a:gd name="T7" fmla="*/ 138 h 341"/>
                <a:gd name="T8" fmla="*/ 24 w 179"/>
                <a:gd name="T9" fmla="*/ 142 h 341"/>
                <a:gd name="T10" fmla="*/ 12 w 179"/>
                <a:gd name="T11" fmla="*/ 210 h 341"/>
                <a:gd name="T12" fmla="*/ 44 w 179"/>
                <a:gd name="T13" fmla="*/ 286 h 341"/>
                <a:gd name="T14" fmla="*/ 96 w 179"/>
                <a:gd name="T15" fmla="*/ 334 h 341"/>
                <a:gd name="T16" fmla="*/ 100 w 179"/>
                <a:gd name="T17" fmla="*/ 270 h 341"/>
                <a:gd name="T18" fmla="*/ 136 w 179"/>
                <a:gd name="T19" fmla="*/ 230 h 341"/>
                <a:gd name="T20" fmla="*/ 140 w 179"/>
                <a:gd name="T21" fmla="*/ 174 h 341"/>
                <a:gd name="T22" fmla="*/ 152 w 179"/>
                <a:gd name="T23" fmla="*/ 166 h 341"/>
                <a:gd name="T24" fmla="*/ 144 w 179"/>
                <a:gd name="T25" fmla="*/ 118 h 341"/>
                <a:gd name="T26" fmla="*/ 148 w 179"/>
                <a:gd name="T27" fmla="*/ 98 h 341"/>
                <a:gd name="T28" fmla="*/ 164 w 179"/>
                <a:gd name="T29" fmla="*/ 74 h 341"/>
                <a:gd name="T30" fmla="*/ 172 w 179"/>
                <a:gd name="T31" fmla="*/ 14 h 341"/>
                <a:gd name="T32" fmla="*/ 112 w 179"/>
                <a:gd name="T33" fmla="*/ 10 h 3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9"/>
                <a:gd name="T52" fmla="*/ 0 h 341"/>
                <a:gd name="T53" fmla="*/ 179 w 179"/>
                <a:gd name="T54" fmla="*/ 341 h 3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9" h="341">
                  <a:moveTo>
                    <a:pt x="112" y="10"/>
                  </a:moveTo>
                  <a:cubicBezTo>
                    <a:pt x="98" y="30"/>
                    <a:pt x="79" y="66"/>
                    <a:pt x="56" y="74"/>
                  </a:cubicBezTo>
                  <a:cubicBezTo>
                    <a:pt x="49" y="85"/>
                    <a:pt x="40" y="110"/>
                    <a:pt x="40" y="110"/>
                  </a:cubicBezTo>
                  <a:cubicBezTo>
                    <a:pt x="39" y="119"/>
                    <a:pt x="40" y="130"/>
                    <a:pt x="36" y="138"/>
                  </a:cubicBezTo>
                  <a:cubicBezTo>
                    <a:pt x="34" y="142"/>
                    <a:pt x="25" y="138"/>
                    <a:pt x="24" y="142"/>
                  </a:cubicBezTo>
                  <a:cubicBezTo>
                    <a:pt x="0" y="232"/>
                    <a:pt x="35" y="175"/>
                    <a:pt x="12" y="210"/>
                  </a:cubicBezTo>
                  <a:cubicBezTo>
                    <a:pt x="21" y="248"/>
                    <a:pt x="16" y="258"/>
                    <a:pt x="44" y="286"/>
                  </a:cubicBezTo>
                  <a:cubicBezTo>
                    <a:pt x="57" y="324"/>
                    <a:pt x="50" y="341"/>
                    <a:pt x="96" y="334"/>
                  </a:cubicBezTo>
                  <a:cubicBezTo>
                    <a:pt x="97" y="307"/>
                    <a:pt x="93" y="296"/>
                    <a:pt x="100" y="270"/>
                  </a:cubicBezTo>
                  <a:cubicBezTo>
                    <a:pt x="104" y="256"/>
                    <a:pt x="136" y="230"/>
                    <a:pt x="136" y="230"/>
                  </a:cubicBezTo>
                  <a:cubicBezTo>
                    <a:pt x="137" y="211"/>
                    <a:pt x="135" y="192"/>
                    <a:pt x="140" y="174"/>
                  </a:cubicBezTo>
                  <a:cubicBezTo>
                    <a:pt x="141" y="169"/>
                    <a:pt x="151" y="171"/>
                    <a:pt x="152" y="166"/>
                  </a:cubicBezTo>
                  <a:cubicBezTo>
                    <a:pt x="155" y="149"/>
                    <a:pt x="149" y="133"/>
                    <a:pt x="144" y="118"/>
                  </a:cubicBezTo>
                  <a:cubicBezTo>
                    <a:pt x="145" y="111"/>
                    <a:pt x="145" y="104"/>
                    <a:pt x="148" y="98"/>
                  </a:cubicBezTo>
                  <a:cubicBezTo>
                    <a:pt x="152" y="89"/>
                    <a:pt x="164" y="74"/>
                    <a:pt x="164" y="74"/>
                  </a:cubicBezTo>
                  <a:cubicBezTo>
                    <a:pt x="165" y="69"/>
                    <a:pt x="179" y="20"/>
                    <a:pt x="172" y="14"/>
                  </a:cubicBezTo>
                  <a:cubicBezTo>
                    <a:pt x="163" y="3"/>
                    <a:pt x="131" y="0"/>
                    <a:pt x="112" y="10"/>
                  </a:cubicBezTo>
                  <a:close/>
                </a:path>
              </a:pathLst>
            </a:custGeom>
            <a:solidFill>
              <a:srgbClr val="BC00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zh-CN" altLang="en-US"/>
            </a:p>
          </p:txBody>
        </p:sp>
        <p:sp>
          <p:nvSpPr>
            <p:cNvPr id="42" name="未知"/>
            <p:cNvSpPr>
              <a:spLocks noChangeArrowheads="1"/>
            </p:cNvSpPr>
            <p:nvPr/>
          </p:nvSpPr>
          <p:spPr bwMode="auto">
            <a:xfrm>
              <a:off x="3094" y="3948"/>
              <a:ext cx="210" cy="203"/>
            </a:xfrm>
            <a:custGeom>
              <a:avLst/>
              <a:gdLst>
                <a:gd name="T0" fmla="*/ 44 w 210"/>
                <a:gd name="T1" fmla="*/ 30 h 203"/>
                <a:gd name="T2" fmla="*/ 40 w 210"/>
                <a:gd name="T3" fmla="*/ 54 h 203"/>
                <a:gd name="T4" fmla="*/ 4 w 210"/>
                <a:gd name="T5" fmla="*/ 62 h 203"/>
                <a:gd name="T6" fmla="*/ 8 w 210"/>
                <a:gd name="T7" fmla="*/ 154 h 203"/>
                <a:gd name="T8" fmla="*/ 28 w 210"/>
                <a:gd name="T9" fmla="*/ 150 h 203"/>
                <a:gd name="T10" fmla="*/ 40 w 210"/>
                <a:gd name="T11" fmla="*/ 174 h 203"/>
                <a:gd name="T12" fmla="*/ 68 w 210"/>
                <a:gd name="T13" fmla="*/ 182 h 203"/>
                <a:gd name="T14" fmla="*/ 108 w 210"/>
                <a:gd name="T15" fmla="*/ 198 h 203"/>
                <a:gd name="T16" fmla="*/ 112 w 210"/>
                <a:gd name="T17" fmla="*/ 182 h 203"/>
                <a:gd name="T18" fmla="*/ 128 w 210"/>
                <a:gd name="T19" fmla="*/ 178 h 203"/>
                <a:gd name="T20" fmla="*/ 132 w 210"/>
                <a:gd name="T21" fmla="*/ 158 h 203"/>
                <a:gd name="T22" fmla="*/ 156 w 210"/>
                <a:gd name="T23" fmla="*/ 150 h 203"/>
                <a:gd name="T24" fmla="*/ 156 w 210"/>
                <a:gd name="T25" fmla="*/ 150 h 203"/>
                <a:gd name="T26" fmla="*/ 192 w 210"/>
                <a:gd name="T27" fmla="*/ 118 h 203"/>
                <a:gd name="T28" fmla="*/ 196 w 210"/>
                <a:gd name="T29" fmla="*/ 66 h 203"/>
                <a:gd name="T30" fmla="*/ 208 w 210"/>
                <a:gd name="T31" fmla="*/ 58 h 203"/>
                <a:gd name="T32" fmla="*/ 204 w 210"/>
                <a:gd name="T33" fmla="*/ 26 h 203"/>
                <a:gd name="T34" fmla="*/ 184 w 210"/>
                <a:gd name="T35" fmla="*/ 2 h 203"/>
                <a:gd name="T36" fmla="*/ 124 w 210"/>
                <a:gd name="T37" fmla="*/ 6 h 203"/>
                <a:gd name="T38" fmla="*/ 44 w 210"/>
                <a:gd name="T39" fmla="*/ 30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0"/>
                <a:gd name="T61" fmla="*/ 0 h 203"/>
                <a:gd name="T62" fmla="*/ 210 w 210"/>
                <a:gd name="T63" fmla="*/ 203 h 2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0" h="203">
                  <a:moveTo>
                    <a:pt x="44" y="30"/>
                  </a:moveTo>
                  <a:cubicBezTo>
                    <a:pt x="37" y="35"/>
                    <a:pt x="45" y="48"/>
                    <a:pt x="40" y="54"/>
                  </a:cubicBezTo>
                  <a:cubicBezTo>
                    <a:pt x="32" y="63"/>
                    <a:pt x="16" y="59"/>
                    <a:pt x="4" y="62"/>
                  </a:cubicBezTo>
                  <a:cubicBezTo>
                    <a:pt x="5" y="93"/>
                    <a:pt x="0" y="124"/>
                    <a:pt x="8" y="154"/>
                  </a:cubicBezTo>
                  <a:cubicBezTo>
                    <a:pt x="10" y="161"/>
                    <a:pt x="21" y="148"/>
                    <a:pt x="28" y="150"/>
                  </a:cubicBezTo>
                  <a:cubicBezTo>
                    <a:pt x="41" y="154"/>
                    <a:pt x="32" y="168"/>
                    <a:pt x="40" y="174"/>
                  </a:cubicBezTo>
                  <a:cubicBezTo>
                    <a:pt x="48" y="180"/>
                    <a:pt x="59" y="179"/>
                    <a:pt x="68" y="182"/>
                  </a:cubicBezTo>
                  <a:cubicBezTo>
                    <a:pt x="81" y="202"/>
                    <a:pt x="84" y="203"/>
                    <a:pt x="108" y="198"/>
                  </a:cubicBezTo>
                  <a:cubicBezTo>
                    <a:pt x="109" y="193"/>
                    <a:pt x="108" y="186"/>
                    <a:pt x="112" y="182"/>
                  </a:cubicBezTo>
                  <a:cubicBezTo>
                    <a:pt x="116" y="178"/>
                    <a:pt x="124" y="182"/>
                    <a:pt x="128" y="178"/>
                  </a:cubicBezTo>
                  <a:cubicBezTo>
                    <a:pt x="132" y="173"/>
                    <a:pt x="127" y="163"/>
                    <a:pt x="132" y="158"/>
                  </a:cubicBezTo>
                  <a:cubicBezTo>
                    <a:pt x="138" y="152"/>
                    <a:pt x="148" y="153"/>
                    <a:pt x="156" y="150"/>
                  </a:cubicBezTo>
                  <a:cubicBezTo>
                    <a:pt x="169" y="141"/>
                    <a:pt x="192" y="118"/>
                    <a:pt x="192" y="118"/>
                  </a:cubicBezTo>
                  <a:cubicBezTo>
                    <a:pt x="193" y="101"/>
                    <a:pt x="192" y="83"/>
                    <a:pt x="196" y="66"/>
                  </a:cubicBezTo>
                  <a:cubicBezTo>
                    <a:pt x="197" y="61"/>
                    <a:pt x="207" y="63"/>
                    <a:pt x="208" y="58"/>
                  </a:cubicBezTo>
                  <a:cubicBezTo>
                    <a:pt x="210" y="47"/>
                    <a:pt x="208" y="36"/>
                    <a:pt x="204" y="26"/>
                  </a:cubicBezTo>
                  <a:cubicBezTo>
                    <a:pt x="200" y="16"/>
                    <a:pt x="190" y="11"/>
                    <a:pt x="184" y="2"/>
                  </a:cubicBezTo>
                  <a:cubicBezTo>
                    <a:pt x="164" y="3"/>
                    <a:pt x="143" y="0"/>
                    <a:pt x="124" y="6"/>
                  </a:cubicBezTo>
                  <a:cubicBezTo>
                    <a:pt x="101" y="11"/>
                    <a:pt x="58" y="22"/>
                    <a:pt x="44" y="30"/>
                  </a:cubicBezTo>
                  <a:close/>
                </a:path>
              </a:pathLst>
            </a:custGeom>
            <a:solidFill>
              <a:srgbClr val="BC00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zh-CN" altLang="en-US"/>
            </a:p>
          </p:txBody>
        </p:sp>
      </p:grpSp>
      <p:pic>
        <p:nvPicPr>
          <p:cNvPr id="43" name="Picture 83" descr="Icon_0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033713"/>
            <a:ext cx="29368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44" name="AutoShape 84"/>
          <p:cNvSpPr>
            <a:spLocks/>
          </p:cNvSpPr>
          <p:nvPr/>
        </p:nvSpPr>
        <p:spPr bwMode="auto">
          <a:xfrm>
            <a:off x="5683250" y="3387725"/>
            <a:ext cx="3473450" cy="650875"/>
          </a:xfrm>
          <a:prstGeom prst="accentCallout1">
            <a:avLst>
              <a:gd name="adj1" fmla="val 21944"/>
              <a:gd name="adj2" fmla="val -5241"/>
              <a:gd name="adj3" fmla="val -22269"/>
              <a:gd name="adj4" fmla="val -43602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z="20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</a:t>
            </a:r>
          </a:p>
          <a:p>
            <a:r>
              <a:rPr lang="zh-CN" altLang="en-US" sz="2000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 dirty="0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grpSp>
        <p:nvGrpSpPr>
          <p:cNvPr id="27" name="组合 22"/>
          <p:cNvGrpSpPr>
            <a:grpSpLocks/>
          </p:cNvGrpSpPr>
          <p:nvPr/>
        </p:nvGrpSpPr>
        <p:grpSpPr bwMode="auto">
          <a:xfrm>
            <a:off x="1065213" y="688975"/>
            <a:ext cx="9374187" cy="5413375"/>
            <a:chOff x="0" y="0"/>
            <a:chExt cx="7356475" cy="4248150"/>
          </a:xfrm>
        </p:grpSpPr>
        <p:sp>
          <p:nvSpPr>
            <p:cNvPr id="28" name="AutoShape 8"/>
            <p:cNvSpPr>
              <a:spLocks noChangeArrowheads="1"/>
            </p:cNvSpPr>
            <p:nvPr/>
          </p:nvSpPr>
          <p:spPr bwMode="auto">
            <a:xfrm>
              <a:off x="0" y="533400"/>
              <a:ext cx="7356475" cy="3714750"/>
            </a:xfrm>
            <a:prstGeom prst="roundRect">
              <a:avLst>
                <a:gd name="adj" fmla="val 2028"/>
              </a:avLst>
            </a:pr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</a:pPr>
              <a:endParaRPr lang="zh-CN" altLang="zh-CN" sz="140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9" name="矩形 3"/>
            <p:cNvSpPr>
              <a:spLocks noChangeArrowheads="1"/>
            </p:cNvSpPr>
            <p:nvPr/>
          </p:nvSpPr>
          <p:spPr bwMode="auto">
            <a:xfrm>
              <a:off x="285191" y="33337"/>
              <a:ext cx="2174390" cy="28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  <a:endParaRPr lang="zh-CN" altLang="en-US"/>
            </a:p>
          </p:txBody>
        </p:sp>
        <p:sp>
          <p:nvSpPr>
            <p:cNvPr id="30" name="AutoShape 3"/>
            <p:cNvSpPr>
              <a:spLocks noChangeArrowheads="1"/>
            </p:cNvSpPr>
            <p:nvPr/>
          </p:nvSpPr>
          <p:spPr bwMode="auto">
            <a:xfrm>
              <a:off x="822325" y="1076325"/>
              <a:ext cx="3571875" cy="287337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FF0000"/>
                </a:gs>
                <a:gs pos="75000">
                  <a:srgbClr val="C00000"/>
                </a:gs>
                <a:gs pos="100000">
                  <a:srgbClr val="C00000"/>
                </a:gs>
              </a:gsLst>
              <a:lin ang="3000000" scaled="1"/>
            </a:gradFill>
            <a:ln w="3175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u"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1" name="矩形 19"/>
            <p:cNvSpPr>
              <a:spLocks noChangeArrowheads="1"/>
            </p:cNvSpPr>
            <p:nvPr/>
          </p:nvSpPr>
          <p:spPr bwMode="auto">
            <a:xfrm>
              <a:off x="80449" y="1055683"/>
              <a:ext cx="634858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北京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2" name="AutoShape 3"/>
            <p:cNvSpPr>
              <a:spLocks noChangeArrowheads="1"/>
            </p:cNvSpPr>
            <p:nvPr/>
          </p:nvSpPr>
          <p:spPr bwMode="auto">
            <a:xfrm>
              <a:off x="822325" y="1666875"/>
              <a:ext cx="2987675" cy="287337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BFBFBF"/>
                </a:gs>
                <a:gs pos="75000">
                  <a:srgbClr val="595959"/>
                </a:gs>
                <a:gs pos="100000">
                  <a:srgbClr val="595959"/>
                </a:gs>
              </a:gsLst>
              <a:lin ang="3000000" scaled="1"/>
            </a:gradFill>
            <a:ln w="3175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marL="0" lvl="2" algn="ctr" eaLnBrk="0" hangingPunct="0">
                <a:buClr>
                  <a:srgbClr val="FF0000"/>
                </a:buClr>
                <a:buSzPct val="70000"/>
                <a:tabLst>
                  <a:tab pos="136525" algn="l"/>
                </a:tabLst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3" name="AutoShape 3"/>
            <p:cNvSpPr>
              <a:spLocks noChangeArrowheads="1"/>
            </p:cNvSpPr>
            <p:nvPr/>
          </p:nvSpPr>
          <p:spPr bwMode="auto">
            <a:xfrm>
              <a:off x="822325" y="2257425"/>
              <a:ext cx="1908175" cy="288925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FF0000"/>
                </a:gs>
                <a:gs pos="75000">
                  <a:srgbClr val="C00000"/>
                </a:gs>
                <a:gs pos="100000">
                  <a:srgbClr val="C00000"/>
                </a:gs>
              </a:gsLst>
              <a:lin ang="3000000" scaled="1"/>
            </a:gradFill>
            <a:ln w="3175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u"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4" name="AutoShape 3"/>
            <p:cNvSpPr>
              <a:spLocks noChangeArrowheads="1"/>
            </p:cNvSpPr>
            <p:nvPr/>
          </p:nvSpPr>
          <p:spPr bwMode="auto">
            <a:xfrm>
              <a:off x="822325" y="2849562"/>
              <a:ext cx="2339975" cy="28733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BFBFBF"/>
                </a:gs>
                <a:gs pos="75000">
                  <a:srgbClr val="595959"/>
                </a:gs>
                <a:gs pos="100000">
                  <a:srgbClr val="595959"/>
                </a:gs>
              </a:gsLst>
              <a:lin ang="3000000" scaled="1"/>
            </a:gradFill>
            <a:ln w="3175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marL="0" lvl="2" algn="ctr" eaLnBrk="0" hangingPunct="0">
                <a:buClr>
                  <a:srgbClr val="FF0000"/>
                </a:buClr>
                <a:buSzPct val="70000"/>
                <a:tabLst>
                  <a:tab pos="136525" algn="l"/>
                </a:tabLst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5" name="直接连接符 9"/>
            <p:cNvSpPr>
              <a:spLocks noChangeShapeType="1"/>
            </p:cNvSpPr>
            <p:nvPr/>
          </p:nvSpPr>
          <p:spPr bwMode="auto">
            <a:xfrm rot="5400000">
              <a:off x="3148011" y="2387599"/>
              <a:ext cx="3527425" cy="1"/>
            </a:xfrm>
            <a:prstGeom prst="line">
              <a:avLst/>
            </a:prstGeom>
            <a:noFill/>
            <a:ln w="19050">
              <a:solidFill>
                <a:srgbClr val="595959"/>
              </a:solidFill>
              <a:prstDash val="sys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矩形 10"/>
            <p:cNvSpPr>
              <a:spLocks noChangeArrowheads="1"/>
            </p:cNvSpPr>
            <p:nvPr/>
          </p:nvSpPr>
          <p:spPr bwMode="auto">
            <a:xfrm>
              <a:off x="4927593" y="0"/>
              <a:ext cx="2174390" cy="28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  <a:endParaRPr lang="zh-CN" altLang="en-US"/>
            </a:p>
          </p:txBody>
        </p:sp>
        <p:sp>
          <p:nvSpPr>
            <p:cNvPr id="37" name="AutoShape 3"/>
            <p:cNvSpPr>
              <a:spLocks noChangeArrowheads="1"/>
            </p:cNvSpPr>
            <p:nvPr/>
          </p:nvSpPr>
          <p:spPr bwMode="auto">
            <a:xfrm>
              <a:off x="822325" y="3440112"/>
              <a:ext cx="828675" cy="288925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FF0000"/>
                </a:gs>
                <a:gs pos="75000">
                  <a:srgbClr val="C00000"/>
                </a:gs>
                <a:gs pos="100000">
                  <a:srgbClr val="C00000"/>
                </a:gs>
              </a:gsLst>
              <a:lin ang="3000000" scaled="1"/>
            </a:gradFill>
            <a:ln w="3175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u"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8" name="矩形 19"/>
            <p:cNvSpPr>
              <a:spLocks noChangeArrowheads="1"/>
            </p:cNvSpPr>
            <p:nvPr/>
          </p:nvSpPr>
          <p:spPr bwMode="auto">
            <a:xfrm>
              <a:off x="80449" y="1646231"/>
              <a:ext cx="634858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上海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9" name="矩形 19"/>
            <p:cNvSpPr>
              <a:spLocks noChangeArrowheads="1"/>
            </p:cNvSpPr>
            <p:nvPr/>
          </p:nvSpPr>
          <p:spPr bwMode="auto">
            <a:xfrm>
              <a:off x="80449" y="2235192"/>
              <a:ext cx="634858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广州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0" name="矩形 19"/>
            <p:cNvSpPr>
              <a:spLocks noChangeArrowheads="1"/>
            </p:cNvSpPr>
            <p:nvPr/>
          </p:nvSpPr>
          <p:spPr bwMode="auto">
            <a:xfrm>
              <a:off x="80449" y="2824152"/>
              <a:ext cx="634858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天津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1" name="矩形 19"/>
            <p:cNvSpPr>
              <a:spLocks noChangeArrowheads="1"/>
            </p:cNvSpPr>
            <p:nvPr/>
          </p:nvSpPr>
          <p:spPr bwMode="auto">
            <a:xfrm>
              <a:off x="80449" y="3413113"/>
              <a:ext cx="634858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重庆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2" name="矩形 19"/>
            <p:cNvSpPr>
              <a:spLocks noChangeArrowheads="1"/>
            </p:cNvSpPr>
            <p:nvPr/>
          </p:nvSpPr>
          <p:spPr bwMode="auto">
            <a:xfrm>
              <a:off x="5407446" y="1081087"/>
              <a:ext cx="1515736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点击添加文本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3" name="矩形 19"/>
            <p:cNvSpPr>
              <a:spLocks noChangeArrowheads="1"/>
            </p:cNvSpPr>
            <p:nvPr/>
          </p:nvSpPr>
          <p:spPr bwMode="auto">
            <a:xfrm>
              <a:off x="5407446" y="1681162"/>
              <a:ext cx="1515736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点击添加文本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4" name="矩形 19"/>
            <p:cNvSpPr>
              <a:spLocks noChangeArrowheads="1"/>
            </p:cNvSpPr>
            <p:nvPr/>
          </p:nvSpPr>
          <p:spPr bwMode="auto">
            <a:xfrm>
              <a:off x="5407446" y="2282825"/>
              <a:ext cx="1515736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点击添加文本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5" name="矩形 20"/>
            <p:cNvSpPr>
              <a:spLocks noChangeArrowheads="1"/>
            </p:cNvSpPr>
            <p:nvPr/>
          </p:nvSpPr>
          <p:spPr bwMode="auto">
            <a:xfrm>
              <a:off x="5407446" y="2884487"/>
              <a:ext cx="1515736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点击添加文本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6" name="矩形 19"/>
            <p:cNvSpPr>
              <a:spLocks noChangeArrowheads="1"/>
            </p:cNvSpPr>
            <p:nvPr/>
          </p:nvSpPr>
          <p:spPr bwMode="auto">
            <a:xfrm>
              <a:off x="5407446" y="3484562"/>
              <a:ext cx="1515736" cy="26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点击添加文本</a:t>
              </a:r>
              <a:endPara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5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矩形 9"/>
          <p:cNvSpPr>
            <a:spLocks noChangeArrowheads="1"/>
          </p:cNvSpPr>
          <p:nvPr/>
        </p:nvSpPr>
        <p:spPr bwMode="auto">
          <a:xfrm>
            <a:off x="704760" y="4002538"/>
            <a:ext cx="882534" cy="25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5" tIns="58618" rIns="117235" bIns="586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模板下载：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www.1ppt.com/moban/     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行业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模板：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www.1ppt.com/hangye/ 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节日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模板：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www.1ppt.com/jieri/           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素材下载：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www.1ppt.com/sucai/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背景图片：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www.1ppt.com/beijing/      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图表下载：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www.1ppt.com/tubiao/      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优秀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www.1ppt.com/xiazai/        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教程： 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www.1ppt.com/powerpoint/      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Word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教程： 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www.1ppt.com/word/              Excel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教程：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www.1ppt.com/excel/  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资料下载：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www.1ppt.com/ziliao/                PPT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课件下载：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www.1ppt.com/kejian/ 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范文下载：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www.1ppt.com/fanwen/             </a:t>
            </a:r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试卷下载：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www.1ppt.com/shiti/  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zh-CN" altLang="en-US" sz="100">
                <a:solidFill>
                  <a:schemeClr val="bg1"/>
                </a:solidFill>
                <a:sym typeface="宋体" pitchFamily="2" charset="-122"/>
              </a:rPr>
              <a:t>教案下载：</a:t>
            </a:r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www.1ppt.com/jiaoan/  </a:t>
            </a:r>
            <a:endParaRPr lang="zh-CN" altLang="en-US" sz="100">
              <a:solidFill>
                <a:schemeClr val="bg1"/>
              </a:solidFill>
              <a:sym typeface="Calibri" pitchFamily="34" charset="0"/>
            </a:endParaRPr>
          </a:p>
          <a:p>
            <a:r>
              <a:rPr lang="en-US" altLang="zh-CN" sz="100">
                <a:solidFill>
                  <a:schemeClr val="bg1"/>
                </a:solidFill>
                <a:sym typeface="Calibri" pitchFamily="34" charset="0"/>
              </a:rPr>
              <a:t> </a:t>
            </a:r>
            <a:endParaRPr lang="zh-CN" altLang="en-US" sz="100">
              <a:solidFill>
                <a:schemeClr val="bg1"/>
              </a:solidFill>
              <a:sym typeface="宋体" pitchFamily="2" charset="-122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20"/>
          <p:cNvSpPr>
            <a:spLocks noChangeArrowheads="1"/>
          </p:cNvSpPr>
          <p:nvPr/>
        </p:nvSpPr>
        <p:spPr bwMode="auto">
          <a:xfrm>
            <a:off x="5367168" y="1921218"/>
            <a:ext cx="4656061" cy="10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5" tIns="58618" rIns="117235" bIns="586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6200">
                <a:solidFill>
                  <a:srgbClr val="C00000"/>
                </a:solidFill>
                <a:latin typeface="方正行楷简体" pitchFamily="1" charset="-122"/>
                <a:ea typeface="方正行楷简体" pitchFamily="1" charset="-122"/>
                <a:sym typeface="方正行楷简体" pitchFamily="1" charset="-122"/>
              </a:rPr>
              <a:t>铁血铸军魂</a:t>
            </a:r>
            <a:endParaRPr lang="zh-CN" altLang="en-US" sz="5600">
              <a:solidFill>
                <a:srgbClr val="C00000"/>
              </a:solidFill>
              <a:latin typeface="方正行楷简体" pitchFamily="1" charset="-122"/>
              <a:ea typeface="方正行楷简体" pitchFamily="1" charset="-122"/>
              <a:sym typeface="方正行楷简体" pitchFamily="1" charset="-122"/>
            </a:endParaRPr>
          </a:p>
        </p:txBody>
      </p:sp>
      <p:pic>
        <p:nvPicPr>
          <p:cNvPr id="5126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738246"/>
            <a:ext cx="5642299" cy="441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C:\Users\Administrator\Desktop\4-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1776"/>
            <a:ext cx="12190413" cy="25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13"/>
          <p:cNvSpPr>
            <a:spLocks noChangeArrowheads="1"/>
          </p:cNvSpPr>
          <p:nvPr/>
        </p:nvSpPr>
        <p:spPr bwMode="auto">
          <a:xfrm>
            <a:off x="5367168" y="2757940"/>
            <a:ext cx="6146000" cy="22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5" tIns="58618" rIns="117235" bIns="586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300">
                <a:latin typeface="华文楷体" pitchFamily="2" charset="-122"/>
                <a:ea typeface="华文楷体" pitchFamily="2" charset="-122"/>
                <a:sym typeface="华文楷体" pitchFamily="2" charset="-122"/>
              </a:rPr>
              <a:t>假如人的一生是一首长诗，军旅生涯就是最壮美的篇章，驰骋疆场就是最华采的诗行。</a:t>
            </a:r>
            <a:endParaRPr lang="en-US" altLang="zh-CN" sz="2300">
              <a:latin typeface="华文楷体" pitchFamily="2" charset="-122"/>
              <a:ea typeface="华文楷体" pitchFamily="2" charset="-122"/>
              <a:sym typeface="华文楷体" pitchFamily="2" charset="-122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zh-CN" altLang="en-US" sz="2300">
              <a:latin typeface="华文楷体" pitchFamily="2" charset="-122"/>
              <a:ea typeface="华文楷体" pitchFamily="2" charset="-122"/>
              <a:sym typeface="华文楷体" pitchFamily="2" charset="-122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300">
                <a:latin typeface="华文楷体" pitchFamily="2" charset="-122"/>
                <a:ea typeface="华文楷体" pitchFamily="2" charset="-122"/>
                <a:sym typeface="华文楷体" pitchFamily="2" charset="-122"/>
              </a:rPr>
              <a:t>在八一节到来之际，让我们共同怀念那段难忘的岁月，永远珍惜那身草绿色的军装，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300">
                <a:latin typeface="华文楷体" pitchFamily="2" charset="-122"/>
                <a:ea typeface="华文楷体" pitchFamily="2" charset="-122"/>
                <a:sym typeface="华文楷体" pitchFamily="2" charset="-122"/>
              </a:rPr>
              <a:t>永远纪念我们共同的节日吧！</a:t>
            </a:r>
            <a:endParaRPr lang="zh-CN" altLang="en-US" sz="2300">
              <a:latin typeface="Arial" charset="0"/>
            </a:endParaRPr>
          </a:p>
        </p:txBody>
      </p:sp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C:\Users\Administrator\Desktop\4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19"/>
          <a:stretch>
            <a:fillRect/>
          </a:stretch>
        </p:blipFill>
        <p:spPr bwMode="auto">
          <a:xfrm>
            <a:off x="9232215" y="82339"/>
            <a:ext cx="2875702" cy="165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bldLvl="0" autoUpdateAnimBg="0"/>
      <p:bldP spid="5128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矩形 54"/>
          <p:cNvSpPr>
            <a:spLocks noChangeArrowheads="1"/>
          </p:cNvSpPr>
          <p:nvPr/>
        </p:nvSpPr>
        <p:spPr bwMode="auto">
          <a:xfrm>
            <a:off x="1695450" y="3457575"/>
            <a:ext cx="1646238" cy="270510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 sz="2400" b="1" i="1">
              <a:solidFill>
                <a:srgbClr val="FFFFFF"/>
              </a:solidFill>
              <a:latin typeface="Segoe UI" pitchFamily="34" charset="0"/>
              <a:sym typeface="Segoe UI" pitchFamily="34" charset="0"/>
            </a:endParaRPr>
          </a:p>
        </p:txBody>
      </p:sp>
      <p:sp>
        <p:nvSpPr>
          <p:cNvPr id="24" name="矩形 55"/>
          <p:cNvSpPr>
            <a:spLocks noChangeArrowheads="1"/>
          </p:cNvSpPr>
          <p:nvPr/>
        </p:nvSpPr>
        <p:spPr bwMode="auto">
          <a:xfrm>
            <a:off x="4232275" y="2257425"/>
            <a:ext cx="1644650" cy="39195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 sz="2400" b="1" i="1">
              <a:solidFill>
                <a:srgbClr val="FFFFFF"/>
              </a:solidFill>
              <a:latin typeface="Segoe UI" pitchFamily="34" charset="0"/>
              <a:sym typeface="Segoe UI" pitchFamily="34" charset="0"/>
            </a:endParaRPr>
          </a:p>
        </p:txBody>
      </p:sp>
      <p:grpSp>
        <p:nvGrpSpPr>
          <p:cNvPr id="25" name="组合 56"/>
          <p:cNvGrpSpPr>
            <a:grpSpLocks/>
          </p:cNvGrpSpPr>
          <p:nvPr/>
        </p:nvGrpSpPr>
        <p:grpSpPr bwMode="auto">
          <a:xfrm>
            <a:off x="461236" y="1101651"/>
            <a:ext cx="7877175" cy="541338"/>
            <a:chOff x="0" y="0"/>
            <a:chExt cx="5045432" cy="345728"/>
          </a:xfrm>
          <a:solidFill>
            <a:srgbClr val="FF0000"/>
          </a:solidFill>
        </p:grpSpPr>
        <p:sp>
          <p:nvSpPr>
            <p:cNvPr id="26" name="平行四边形 57"/>
            <p:cNvSpPr>
              <a:spLocks noChangeArrowheads="1"/>
            </p:cNvSpPr>
            <p:nvPr/>
          </p:nvSpPr>
          <p:spPr bwMode="auto">
            <a:xfrm>
              <a:off x="0" y="76085"/>
              <a:ext cx="5045432" cy="242523"/>
            </a:xfrm>
            <a:prstGeom prst="parallelogram">
              <a:avLst>
                <a:gd name="adj" fmla="val 24945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 b="1" i="1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27" name="TextBox 11"/>
            <p:cNvSpPr>
              <a:spLocks noChangeArrowheads="1"/>
            </p:cNvSpPr>
            <p:nvPr/>
          </p:nvSpPr>
          <p:spPr bwMode="auto">
            <a:xfrm flipH="1">
              <a:off x="1436789" y="0"/>
              <a:ext cx="2171854" cy="34572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 i="1">
                  <a:solidFill>
                    <a:srgbClr val="26262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点击添加文本    </a:t>
              </a:r>
              <a:endParaRPr lang="en-US" sz="2400" b="1" i="1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28" name="组合 6"/>
          <p:cNvGrpSpPr>
            <a:grpSpLocks/>
          </p:cNvGrpSpPr>
          <p:nvPr/>
        </p:nvGrpSpPr>
        <p:grpSpPr bwMode="auto">
          <a:xfrm>
            <a:off x="1346200" y="5837238"/>
            <a:ext cx="1995488" cy="374650"/>
            <a:chOff x="0" y="0"/>
            <a:chExt cx="1828800" cy="342646"/>
          </a:xfrm>
        </p:grpSpPr>
        <p:sp>
          <p:nvSpPr>
            <p:cNvPr id="29" name="任意多边形 60"/>
            <p:cNvSpPr>
              <a:spLocks noChangeArrowheads="1"/>
            </p:cNvSpPr>
            <p:nvPr/>
          </p:nvSpPr>
          <p:spPr bwMode="auto">
            <a:xfrm>
              <a:off x="0" y="0"/>
              <a:ext cx="1828800" cy="281378"/>
            </a:xfrm>
            <a:custGeom>
              <a:avLst/>
              <a:gdLst>
                <a:gd name="T0" fmla="*/ 0 w 1828800"/>
                <a:gd name="T1" fmla="*/ 281378 h 282222"/>
                <a:gd name="T2" fmla="*/ 1648178 w 1828800"/>
                <a:gd name="T3" fmla="*/ 281378 h 282222"/>
                <a:gd name="T4" fmla="*/ 1828800 w 1828800"/>
                <a:gd name="T5" fmla="*/ 0 h 282222"/>
                <a:gd name="T6" fmla="*/ 203200 w 1828800"/>
                <a:gd name="T7" fmla="*/ 0 h 282222"/>
                <a:gd name="T8" fmla="*/ 0 w 1828800"/>
                <a:gd name="T9" fmla="*/ 281378 h 282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8800"/>
                <a:gd name="T16" fmla="*/ 0 h 282222"/>
                <a:gd name="T17" fmla="*/ 1828800 w 1828800"/>
                <a:gd name="T18" fmla="*/ 282222 h 282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8800" h="282222">
                  <a:moveTo>
                    <a:pt x="0" y="282222"/>
                  </a:moveTo>
                  <a:lnTo>
                    <a:pt x="1648178" y="282222"/>
                  </a:lnTo>
                  <a:lnTo>
                    <a:pt x="1828800" y="0"/>
                  </a:lnTo>
                  <a:lnTo>
                    <a:pt x="203200" y="0"/>
                  </a:lnTo>
                  <a:lnTo>
                    <a:pt x="0" y="282222"/>
                  </a:lnTo>
                  <a:close/>
                </a:path>
              </a:pathLst>
            </a:cu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 cap="flat" cmpd="sng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0" name="矩形 61"/>
            <p:cNvSpPr>
              <a:spLocks noChangeArrowheads="1"/>
            </p:cNvSpPr>
            <p:nvPr/>
          </p:nvSpPr>
          <p:spPr bwMode="auto">
            <a:xfrm>
              <a:off x="0" y="281378"/>
              <a:ext cx="1651600" cy="61268"/>
            </a:xfrm>
            <a:prstGeom prst="rect">
              <a:avLst/>
            </a:pr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400" b="1" i="1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1" name="组合 12"/>
          <p:cNvGrpSpPr>
            <a:grpSpLocks/>
          </p:cNvGrpSpPr>
          <p:nvPr/>
        </p:nvGrpSpPr>
        <p:grpSpPr bwMode="auto">
          <a:xfrm>
            <a:off x="3073400" y="4803775"/>
            <a:ext cx="1174750" cy="1409700"/>
            <a:chOff x="0" y="0"/>
            <a:chExt cx="1062240" cy="1598294"/>
          </a:xfrm>
        </p:grpSpPr>
        <p:sp>
          <p:nvSpPr>
            <p:cNvPr id="32" name="任意多边形 63"/>
            <p:cNvSpPr>
              <a:spLocks noChangeArrowheads="1"/>
            </p:cNvSpPr>
            <p:nvPr/>
          </p:nvSpPr>
          <p:spPr bwMode="auto">
            <a:xfrm>
              <a:off x="60507" y="0"/>
              <a:ext cx="1001733" cy="1592676"/>
            </a:xfrm>
            <a:custGeom>
              <a:avLst/>
              <a:gdLst>
                <a:gd name="T0" fmla="*/ 0 w 1002808"/>
                <a:gd name="T1" fmla="*/ 1592676 h 1592748"/>
                <a:gd name="T2" fmla="*/ 433000 w 1002808"/>
                <a:gd name="T3" fmla="*/ 1040874 h 1592748"/>
                <a:gd name="T4" fmla="*/ 1001733 w 1002808"/>
                <a:gd name="T5" fmla="*/ 0 h 1592748"/>
                <a:gd name="T6" fmla="*/ 685771 w 1002808"/>
                <a:gd name="T7" fmla="*/ 322038 h 1592748"/>
                <a:gd name="T8" fmla="*/ 0 w 1002808"/>
                <a:gd name="T9" fmla="*/ 1592676 h 1592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2808"/>
                <a:gd name="T16" fmla="*/ 0 h 1592748"/>
                <a:gd name="T17" fmla="*/ 1002808 w 1002808"/>
                <a:gd name="T18" fmla="*/ 1592748 h 15927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2808" h="1592748">
                  <a:moveTo>
                    <a:pt x="0" y="1592748"/>
                  </a:moveTo>
                  <a:lnTo>
                    <a:pt x="433465" y="1040921"/>
                  </a:lnTo>
                  <a:lnTo>
                    <a:pt x="1002808" y="0"/>
                  </a:lnTo>
                  <a:lnTo>
                    <a:pt x="686507" y="322053"/>
                  </a:lnTo>
                  <a:lnTo>
                    <a:pt x="0" y="1592748"/>
                  </a:lnTo>
                  <a:close/>
                </a:path>
              </a:pathLst>
            </a:cu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 cap="flat" cmpd="sng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平行四边形 64"/>
            <p:cNvSpPr>
              <a:spLocks noChangeArrowheads="1"/>
            </p:cNvSpPr>
            <p:nvPr/>
          </p:nvSpPr>
          <p:spPr bwMode="auto">
            <a:xfrm>
              <a:off x="0" y="247188"/>
              <a:ext cx="795559" cy="1351106"/>
            </a:xfrm>
            <a:prstGeom prst="parallelogram">
              <a:avLst>
                <a:gd name="adj" fmla="val 93014"/>
              </a:avLst>
            </a:pr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400" b="1" i="1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4" name="组合 20"/>
          <p:cNvGrpSpPr>
            <a:grpSpLocks/>
          </p:cNvGrpSpPr>
          <p:nvPr/>
        </p:nvGrpSpPr>
        <p:grpSpPr bwMode="auto">
          <a:xfrm>
            <a:off x="3906838" y="4711700"/>
            <a:ext cx="1992312" cy="373063"/>
            <a:chOff x="0" y="0"/>
            <a:chExt cx="1828800" cy="342646"/>
          </a:xfrm>
        </p:grpSpPr>
        <p:sp>
          <p:nvSpPr>
            <p:cNvPr id="35" name="任意多边形 66"/>
            <p:cNvSpPr>
              <a:spLocks noChangeArrowheads="1"/>
            </p:cNvSpPr>
            <p:nvPr/>
          </p:nvSpPr>
          <p:spPr bwMode="auto">
            <a:xfrm>
              <a:off x="0" y="0"/>
              <a:ext cx="1828800" cy="283254"/>
            </a:xfrm>
            <a:custGeom>
              <a:avLst/>
              <a:gdLst>
                <a:gd name="T0" fmla="*/ 0 w 1828800"/>
                <a:gd name="T1" fmla="*/ 283254 h 282222"/>
                <a:gd name="T2" fmla="*/ 1648178 w 1828800"/>
                <a:gd name="T3" fmla="*/ 283254 h 282222"/>
                <a:gd name="T4" fmla="*/ 1828800 w 1828800"/>
                <a:gd name="T5" fmla="*/ 0 h 282222"/>
                <a:gd name="T6" fmla="*/ 203200 w 1828800"/>
                <a:gd name="T7" fmla="*/ 0 h 282222"/>
                <a:gd name="T8" fmla="*/ 0 w 1828800"/>
                <a:gd name="T9" fmla="*/ 283254 h 282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8800"/>
                <a:gd name="T16" fmla="*/ 0 h 282222"/>
                <a:gd name="T17" fmla="*/ 1828800 w 1828800"/>
                <a:gd name="T18" fmla="*/ 282222 h 282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8800" h="282222">
                  <a:moveTo>
                    <a:pt x="0" y="282222"/>
                  </a:moveTo>
                  <a:lnTo>
                    <a:pt x="1648178" y="282222"/>
                  </a:lnTo>
                  <a:lnTo>
                    <a:pt x="1828800" y="0"/>
                  </a:lnTo>
                  <a:lnTo>
                    <a:pt x="203200" y="0"/>
                  </a:lnTo>
                  <a:lnTo>
                    <a:pt x="0" y="282222"/>
                  </a:lnTo>
                  <a:close/>
                </a:path>
              </a:pathLst>
            </a:cu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 cap="flat" cmpd="sng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" name="矩形 67"/>
            <p:cNvSpPr>
              <a:spLocks noChangeArrowheads="1"/>
            </p:cNvSpPr>
            <p:nvPr/>
          </p:nvSpPr>
          <p:spPr bwMode="auto">
            <a:xfrm>
              <a:off x="0" y="283254"/>
              <a:ext cx="1651379" cy="59392"/>
            </a:xfrm>
            <a:prstGeom prst="rect">
              <a:avLst/>
            </a:pr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400" b="1" i="1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37" name="组合 23"/>
          <p:cNvGrpSpPr>
            <a:grpSpLocks/>
          </p:cNvGrpSpPr>
          <p:nvPr/>
        </p:nvGrpSpPr>
        <p:grpSpPr bwMode="auto">
          <a:xfrm>
            <a:off x="5632450" y="3676650"/>
            <a:ext cx="1174750" cy="1412875"/>
            <a:chOff x="0" y="0"/>
            <a:chExt cx="1062240" cy="1599569"/>
          </a:xfrm>
        </p:grpSpPr>
        <p:sp>
          <p:nvSpPr>
            <p:cNvPr id="38" name="任意多边形 69"/>
            <p:cNvSpPr>
              <a:spLocks noChangeArrowheads="1"/>
            </p:cNvSpPr>
            <p:nvPr/>
          </p:nvSpPr>
          <p:spPr bwMode="auto">
            <a:xfrm>
              <a:off x="64989" y="0"/>
              <a:ext cx="997251" cy="1599569"/>
            </a:xfrm>
            <a:custGeom>
              <a:avLst/>
              <a:gdLst>
                <a:gd name="T0" fmla="*/ 0 w 997364"/>
                <a:gd name="T1" fmla="*/ 1599569 h 1599569"/>
                <a:gd name="T2" fmla="*/ 427973 w 997364"/>
                <a:gd name="T3" fmla="*/ 1040921 h 1599569"/>
                <a:gd name="T4" fmla="*/ 997251 w 997364"/>
                <a:gd name="T5" fmla="*/ 0 h 1599569"/>
                <a:gd name="T6" fmla="*/ 680986 w 997364"/>
                <a:gd name="T7" fmla="*/ 322053 h 1599569"/>
                <a:gd name="T8" fmla="*/ 0 w 997364"/>
                <a:gd name="T9" fmla="*/ 1599569 h 15995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7364"/>
                <a:gd name="T16" fmla="*/ 0 h 1599569"/>
                <a:gd name="T17" fmla="*/ 997364 w 997364"/>
                <a:gd name="T18" fmla="*/ 1599569 h 15995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7364" h="1599569">
                  <a:moveTo>
                    <a:pt x="0" y="1599569"/>
                  </a:moveTo>
                  <a:lnTo>
                    <a:pt x="428021" y="1040921"/>
                  </a:lnTo>
                  <a:lnTo>
                    <a:pt x="997364" y="0"/>
                  </a:lnTo>
                  <a:lnTo>
                    <a:pt x="681063" y="322053"/>
                  </a:lnTo>
                  <a:lnTo>
                    <a:pt x="0" y="1599569"/>
                  </a:lnTo>
                  <a:close/>
                </a:path>
              </a:pathLst>
            </a:cu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 cap="flat" cmpd="sng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9" name="平行四边形 70"/>
            <p:cNvSpPr>
              <a:spLocks noChangeArrowheads="1"/>
            </p:cNvSpPr>
            <p:nvPr/>
          </p:nvSpPr>
          <p:spPr bwMode="auto">
            <a:xfrm>
              <a:off x="0" y="246951"/>
              <a:ext cx="795559" cy="1352618"/>
            </a:xfrm>
            <a:prstGeom prst="parallelogram">
              <a:avLst>
                <a:gd name="adj" fmla="val 93014"/>
              </a:avLst>
            </a:pr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400" b="1" i="1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0" name="组合 27"/>
          <p:cNvGrpSpPr>
            <a:grpSpLocks/>
          </p:cNvGrpSpPr>
          <p:nvPr/>
        </p:nvGrpSpPr>
        <p:grpSpPr bwMode="auto">
          <a:xfrm>
            <a:off x="6477000" y="3540125"/>
            <a:ext cx="1995488" cy="374650"/>
            <a:chOff x="0" y="0"/>
            <a:chExt cx="1828800" cy="342646"/>
          </a:xfrm>
        </p:grpSpPr>
        <p:sp>
          <p:nvSpPr>
            <p:cNvPr id="41" name="任意多边形 72"/>
            <p:cNvSpPr>
              <a:spLocks noChangeArrowheads="1"/>
            </p:cNvSpPr>
            <p:nvPr/>
          </p:nvSpPr>
          <p:spPr bwMode="auto">
            <a:xfrm>
              <a:off x="0" y="0"/>
              <a:ext cx="1828800" cy="281379"/>
            </a:xfrm>
            <a:custGeom>
              <a:avLst/>
              <a:gdLst>
                <a:gd name="T0" fmla="*/ 0 w 1828800"/>
                <a:gd name="T1" fmla="*/ 281379 h 282222"/>
                <a:gd name="T2" fmla="*/ 1648178 w 1828800"/>
                <a:gd name="T3" fmla="*/ 281379 h 282222"/>
                <a:gd name="T4" fmla="*/ 1828800 w 1828800"/>
                <a:gd name="T5" fmla="*/ 0 h 282222"/>
                <a:gd name="T6" fmla="*/ 203200 w 1828800"/>
                <a:gd name="T7" fmla="*/ 0 h 282222"/>
                <a:gd name="T8" fmla="*/ 0 w 1828800"/>
                <a:gd name="T9" fmla="*/ 281379 h 282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8800"/>
                <a:gd name="T16" fmla="*/ 0 h 282222"/>
                <a:gd name="T17" fmla="*/ 1828800 w 1828800"/>
                <a:gd name="T18" fmla="*/ 282222 h 282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8800" h="282222">
                  <a:moveTo>
                    <a:pt x="0" y="282222"/>
                  </a:moveTo>
                  <a:lnTo>
                    <a:pt x="1648178" y="282222"/>
                  </a:lnTo>
                  <a:lnTo>
                    <a:pt x="1828800" y="0"/>
                  </a:lnTo>
                  <a:lnTo>
                    <a:pt x="203200" y="0"/>
                  </a:lnTo>
                  <a:lnTo>
                    <a:pt x="0" y="282222"/>
                  </a:lnTo>
                  <a:close/>
                </a:path>
              </a:pathLst>
            </a:cu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 cap="flat" cmpd="sng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2" name="矩形 73"/>
            <p:cNvSpPr>
              <a:spLocks noChangeArrowheads="1"/>
            </p:cNvSpPr>
            <p:nvPr/>
          </p:nvSpPr>
          <p:spPr bwMode="auto">
            <a:xfrm>
              <a:off x="0" y="281379"/>
              <a:ext cx="1651600" cy="61267"/>
            </a:xfrm>
            <a:prstGeom prst="rect">
              <a:avLst/>
            </a:pr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400" b="1" i="1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3" name="组合 30"/>
          <p:cNvGrpSpPr>
            <a:grpSpLocks/>
          </p:cNvGrpSpPr>
          <p:nvPr/>
        </p:nvGrpSpPr>
        <p:grpSpPr bwMode="auto">
          <a:xfrm>
            <a:off x="8205788" y="2503488"/>
            <a:ext cx="1174750" cy="1412875"/>
            <a:chOff x="0" y="0"/>
            <a:chExt cx="1062240" cy="1598294"/>
          </a:xfrm>
        </p:grpSpPr>
        <p:sp>
          <p:nvSpPr>
            <p:cNvPr id="44" name="任意多边形 75"/>
            <p:cNvSpPr>
              <a:spLocks noChangeArrowheads="1"/>
            </p:cNvSpPr>
            <p:nvPr/>
          </p:nvSpPr>
          <p:spPr bwMode="auto">
            <a:xfrm>
              <a:off x="60507" y="0"/>
              <a:ext cx="1001733" cy="1587078"/>
            </a:xfrm>
            <a:custGeom>
              <a:avLst/>
              <a:gdLst>
                <a:gd name="T0" fmla="*/ 0 w 1002809"/>
                <a:gd name="T1" fmla="*/ 1587078 h 1585928"/>
                <a:gd name="T2" fmla="*/ 433001 w 1002809"/>
                <a:gd name="T3" fmla="*/ 1041676 h 1585928"/>
                <a:gd name="T4" fmla="*/ 1001733 w 1002809"/>
                <a:gd name="T5" fmla="*/ 0 h 1585928"/>
                <a:gd name="T6" fmla="*/ 685771 w 1002809"/>
                <a:gd name="T7" fmla="*/ 322287 h 1585928"/>
                <a:gd name="T8" fmla="*/ 0 w 1002809"/>
                <a:gd name="T9" fmla="*/ 1587078 h 15859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2809"/>
                <a:gd name="T16" fmla="*/ 0 h 1585928"/>
                <a:gd name="T17" fmla="*/ 1002809 w 1002809"/>
                <a:gd name="T18" fmla="*/ 1585928 h 15859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2809" h="1585928">
                  <a:moveTo>
                    <a:pt x="0" y="1585928"/>
                  </a:moveTo>
                  <a:lnTo>
                    <a:pt x="433466" y="1040921"/>
                  </a:lnTo>
                  <a:lnTo>
                    <a:pt x="1002809" y="0"/>
                  </a:lnTo>
                  <a:lnTo>
                    <a:pt x="686508" y="322053"/>
                  </a:lnTo>
                  <a:lnTo>
                    <a:pt x="0" y="1585928"/>
                  </a:lnTo>
                  <a:close/>
                </a:path>
              </a:pathLst>
            </a:cu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 cap="flat" cmpd="sng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5" name="平行四边形 76"/>
            <p:cNvSpPr>
              <a:spLocks noChangeArrowheads="1"/>
            </p:cNvSpPr>
            <p:nvPr/>
          </p:nvSpPr>
          <p:spPr bwMode="auto">
            <a:xfrm>
              <a:off x="0" y="246754"/>
              <a:ext cx="795559" cy="1351540"/>
            </a:xfrm>
            <a:prstGeom prst="parallelogram">
              <a:avLst>
                <a:gd name="adj" fmla="val 93014"/>
              </a:avLst>
            </a:prstGeom>
            <a:gradFill rotWithShape="1">
              <a:gsLst>
                <a:gs pos="0">
                  <a:srgbClr val="262626"/>
                </a:gs>
                <a:gs pos="14999">
                  <a:srgbClr val="262626"/>
                </a:gs>
                <a:gs pos="67000">
                  <a:srgbClr val="7F7F7F"/>
                </a:gs>
                <a:gs pos="100000">
                  <a:srgbClr val="A5A5A5"/>
                </a:gs>
              </a:gsLst>
              <a:lin ang="10800000" scaled="1"/>
            </a:gradFill>
            <a:ln w="3175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400" b="1" i="1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46" name="组合 77"/>
          <p:cNvGrpSpPr>
            <a:grpSpLocks/>
          </p:cNvGrpSpPr>
          <p:nvPr/>
        </p:nvGrpSpPr>
        <p:grpSpPr bwMode="auto">
          <a:xfrm>
            <a:off x="9032875" y="2397125"/>
            <a:ext cx="2005013" cy="384175"/>
            <a:chOff x="0" y="0"/>
            <a:chExt cx="1284459" cy="245015"/>
          </a:xfrm>
        </p:grpSpPr>
        <p:sp>
          <p:nvSpPr>
            <p:cNvPr id="47" name="任意多边形 78"/>
            <p:cNvSpPr>
              <a:spLocks noChangeArrowheads="1"/>
            </p:cNvSpPr>
            <p:nvPr/>
          </p:nvSpPr>
          <p:spPr bwMode="auto">
            <a:xfrm>
              <a:off x="1154267" y="0"/>
              <a:ext cx="130192" cy="245015"/>
            </a:xfrm>
            <a:custGeom>
              <a:avLst/>
              <a:gdLst>
                <a:gd name="T0" fmla="*/ 154363 w 160544"/>
                <a:gd name="T1" fmla="*/ 0 h 302420"/>
                <a:gd name="T2" fmla="*/ 160544 w 160544"/>
                <a:gd name="T3" fmla="*/ 0 h 302420"/>
                <a:gd name="T4" fmla="*/ 154887 w 160544"/>
                <a:gd name="T5" fmla="*/ 45244 h 302420"/>
                <a:gd name="T6" fmla="*/ 105 w 160544"/>
                <a:gd name="T7" fmla="*/ 302420 h 302420"/>
                <a:gd name="T8" fmla="*/ 2487 w 160544"/>
                <a:gd name="T9" fmla="*/ 235745 h 302420"/>
                <a:gd name="T10" fmla="*/ 154363 w 160544"/>
                <a:gd name="T11" fmla="*/ 0 h 302420"/>
                <a:gd name="T12" fmla="*/ 0 w 160544"/>
                <a:gd name="T13" fmla="*/ 0 h 302420"/>
                <a:gd name="T14" fmla="*/ 160544 w 160544"/>
                <a:gd name="T15" fmla="*/ 302420 h 30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0544" h="302420">
                  <a:moveTo>
                    <a:pt x="154363" y="0"/>
                  </a:moveTo>
                  <a:lnTo>
                    <a:pt x="160544" y="0"/>
                  </a:lnTo>
                  <a:cubicBezTo>
                    <a:pt x="159121" y="15119"/>
                    <a:pt x="155515" y="30181"/>
                    <a:pt x="154887" y="45244"/>
                  </a:cubicBezTo>
                  <a:lnTo>
                    <a:pt x="105" y="302420"/>
                  </a:lnTo>
                  <a:cubicBezTo>
                    <a:pt x="-689" y="280195"/>
                    <a:pt x="3281" y="257970"/>
                    <a:pt x="2487" y="235745"/>
                  </a:cubicBezTo>
                  <a:lnTo>
                    <a:pt x="154363" y="0"/>
                  </a:lnTo>
                  <a:close/>
                </a:path>
              </a:pathLst>
            </a:custGeom>
            <a:gradFill rotWithShape="1">
              <a:gsLst>
                <a:gs pos="0">
                  <a:srgbClr val="6C0000"/>
                </a:gs>
                <a:gs pos="34999">
                  <a:srgbClr val="6C0000"/>
                </a:gs>
                <a:gs pos="59999">
                  <a:srgbClr val="C00000"/>
                </a:gs>
                <a:gs pos="87000">
                  <a:srgbClr val="FF0000"/>
                </a:gs>
                <a:gs pos="100000">
                  <a:srgbClr val="FF0000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48" name="组合 33"/>
            <p:cNvGrpSpPr>
              <a:grpSpLocks/>
            </p:cNvGrpSpPr>
            <p:nvPr/>
          </p:nvGrpSpPr>
          <p:grpSpPr bwMode="auto">
            <a:xfrm>
              <a:off x="0" y="2387"/>
              <a:ext cx="1277402" cy="239335"/>
              <a:chOff x="0" y="0"/>
              <a:chExt cx="1828800" cy="342646"/>
            </a:xfrm>
          </p:grpSpPr>
          <p:sp>
            <p:nvSpPr>
              <p:cNvPr id="49" name="任意多边形 80"/>
              <p:cNvSpPr>
                <a:spLocks noChangeArrowheads="1"/>
              </p:cNvSpPr>
              <p:nvPr/>
            </p:nvSpPr>
            <p:spPr bwMode="auto">
              <a:xfrm>
                <a:off x="0" y="1109"/>
                <a:ext cx="1829811" cy="280621"/>
              </a:xfrm>
              <a:custGeom>
                <a:avLst/>
                <a:gdLst>
                  <a:gd name="T0" fmla="*/ 0 w 1828800"/>
                  <a:gd name="T1" fmla="*/ 280621 h 282222"/>
                  <a:gd name="T2" fmla="*/ 1649089 w 1828800"/>
                  <a:gd name="T3" fmla="*/ 280621 h 282222"/>
                  <a:gd name="T4" fmla="*/ 1829811 w 1828800"/>
                  <a:gd name="T5" fmla="*/ 0 h 282222"/>
                  <a:gd name="T6" fmla="*/ 203312 w 1828800"/>
                  <a:gd name="T7" fmla="*/ 0 h 282222"/>
                  <a:gd name="T8" fmla="*/ 0 w 1828800"/>
                  <a:gd name="T9" fmla="*/ 280621 h 282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8800"/>
                  <a:gd name="T16" fmla="*/ 0 h 282222"/>
                  <a:gd name="T17" fmla="*/ 1828800 w 1828800"/>
                  <a:gd name="T18" fmla="*/ 282222 h 282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8800" h="282222">
                    <a:moveTo>
                      <a:pt x="0" y="282222"/>
                    </a:moveTo>
                    <a:lnTo>
                      <a:pt x="1648178" y="282222"/>
                    </a:lnTo>
                    <a:lnTo>
                      <a:pt x="1828800" y="0"/>
                    </a:lnTo>
                    <a:lnTo>
                      <a:pt x="203200" y="0"/>
                    </a:lnTo>
                    <a:lnTo>
                      <a:pt x="0" y="2822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C0000"/>
                  </a:gs>
                  <a:gs pos="34999">
                    <a:srgbClr val="6C0000"/>
                  </a:gs>
                  <a:gs pos="59999">
                    <a:srgbClr val="C00000"/>
                  </a:gs>
                  <a:gs pos="87000">
                    <a:srgbClr val="FF0000"/>
                  </a:gs>
                  <a:gs pos="100000">
                    <a:srgbClr val="FF0000"/>
                  </a:gs>
                </a:gsLst>
                <a:lin ang="108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0" name="矩形 81"/>
              <p:cNvSpPr>
                <a:spLocks noChangeArrowheads="1"/>
              </p:cNvSpPr>
              <p:nvPr/>
            </p:nvSpPr>
            <p:spPr bwMode="auto">
              <a:xfrm>
                <a:off x="0" y="281730"/>
                <a:ext cx="1652512" cy="61104"/>
              </a:xfrm>
              <a:prstGeom prst="rect">
                <a:avLst/>
              </a:prstGeom>
              <a:gradFill rotWithShape="1">
                <a:gsLst>
                  <a:gs pos="0">
                    <a:srgbClr val="6C0000"/>
                  </a:gs>
                  <a:gs pos="34999">
                    <a:srgbClr val="6C0000"/>
                  </a:gs>
                  <a:gs pos="59999">
                    <a:srgbClr val="C00000"/>
                  </a:gs>
                  <a:gs pos="87000">
                    <a:srgbClr val="FF0000"/>
                  </a:gs>
                  <a:gs pos="100000">
                    <a:srgbClr val="FF0000"/>
                  </a:gs>
                </a:gsLst>
                <a:lin ang="0" scaled="1"/>
              </a:gradFill>
              <a:ln w="3175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51" name="组合 82"/>
          <p:cNvGrpSpPr>
            <a:grpSpLocks/>
          </p:cNvGrpSpPr>
          <p:nvPr/>
        </p:nvGrpSpPr>
        <p:grpSpPr bwMode="auto">
          <a:xfrm>
            <a:off x="9483725" y="1536700"/>
            <a:ext cx="1093788" cy="1093788"/>
            <a:chOff x="0" y="0"/>
            <a:chExt cx="699910" cy="699910"/>
          </a:xfrm>
        </p:grpSpPr>
        <p:grpSp>
          <p:nvGrpSpPr>
            <p:cNvPr id="52" name="组合 38"/>
            <p:cNvGrpSpPr>
              <a:grpSpLocks/>
            </p:cNvGrpSpPr>
            <p:nvPr/>
          </p:nvGrpSpPr>
          <p:grpSpPr bwMode="auto">
            <a:xfrm>
              <a:off x="0" y="0"/>
              <a:ext cx="699910" cy="699910"/>
              <a:chOff x="0" y="0"/>
              <a:chExt cx="864096" cy="864096"/>
            </a:xfrm>
          </p:grpSpPr>
          <p:sp>
            <p:nvSpPr>
              <p:cNvPr id="54" name="椭圆 8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64096" cy="864096"/>
              </a:xfrm>
              <a:prstGeom prst="ellipse">
                <a:avLst/>
              </a:prstGeom>
              <a:gradFill rotWithShape="1">
                <a:gsLst>
                  <a:gs pos="0">
                    <a:srgbClr val="6C0000"/>
                  </a:gs>
                  <a:gs pos="34999">
                    <a:srgbClr val="6C0000"/>
                  </a:gs>
                  <a:gs pos="59999">
                    <a:srgbClr val="C00000"/>
                  </a:gs>
                  <a:gs pos="87000">
                    <a:srgbClr val="FF0000"/>
                  </a:gs>
                  <a:gs pos="100000">
                    <a:srgbClr val="FF0000"/>
                  </a:gs>
                </a:gsLst>
                <a:lin ang="10800000" scaled="1"/>
              </a:gradFill>
              <a:ln w="3175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55" name="椭圆 86"/>
              <p:cNvSpPr>
                <a:spLocks noChangeArrowheads="1"/>
              </p:cNvSpPr>
              <p:nvPr/>
            </p:nvSpPr>
            <p:spPr bwMode="auto">
              <a:xfrm>
                <a:off x="252028" y="31524"/>
                <a:ext cx="360040" cy="1784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2000">
                    <a:srgbClr val="FFFFFF"/>
                  </a:gs>
                  <a:gs pos="84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53" name="TextBox 11"/>
            <p:cNvSpPr>
              <a:spLocks noChangeArrowheads="1"/>
            </p:cNvSpPr>
            <p:nvPr/>
          </p:nvSpPr>
          <p:spPr bwMode="auto">
            <a:xfrm flipH="1">
              <a:off x="28568" y="99987"/>
              <a:ext cx="652297" cy="50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添加文本    </a:t>
              </a:r>
              <a:endParaRPr lang="en-US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56" name="组合 87"/>
          <p:cNvGrpSpPr>
            <a:grpSpLocks/>
          </p:cNvGrpSpPr>
          <p:nvPr/>
        </p:nvGrpSpPr>
        <p:grpSpPr bwMode="auto">
          <a:xfrm>
            <a:off x="7102475" y="2635250"/>
            <a:ext cx="1092200" cy="1092200"/>
            <a:chOff x="0" y="0"/>
            <a:chExt cx="699910" cy="699910"/>
          </a:xfrm>
        </p:grpSpPr>
        <p:grpSp>
          <p:nvGrpSpPr>
            <p:cNvPr id="57" name="组合 41"/>
            <p:cNvGrpSpPr>
              <a:grpSpLocks/>
            </p:cNvGrpSpPr>
            <p:nvPr/>
          </p:nvGrpSpPr>
          <p:grpSpPr bwMode="auto">
            <a:xfrm>
              <a:off x="0" y="0"/>
              <a:ext cx="699910" cy="699910"/>
              <a:chOff x="0" y="0"/>
              <a:chExt cx="864096" cy="864096"/>
            </a:xfrm>
          </p:grpSpPr>
          <p:sp>
            <p:nvSpPr>
              <p:cNvPr id="59" name="椭圆 9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64096" cy="864096"/>
              </a:xfrm>
              <a:prstGeom prst="ellipse">
                <a:avLst/>
              </a:prstGeom>
              <a:gradFill rotWithShape="1">
                <a:gsLst>
                  <a:gs pos="0">
                    <a:srgbClr val="262626"/>
                  </a:gs>
                  <a:gs pos="14999">
                    <a:srgbClr val="262626"/>
                  </a:gs>
                  <a:gs pos="67000">
                    <a:srgbClr val="7F7F7F"/>
                  </a:gs>
                  <a:gs pos="100000">
                    <a:srgbClr val="A5A5A5"/>
                  </a:gs>
                </a:gsLst>
                <a:lin ang="10800000" scaled="1"/>
              </a:gradFill>
              <a:ln w="3175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60" name="椭圆 91"/>
              <p:cNvSpPr>
                <a:spLocks noChangeArrowheads="1"/>
              </p:cNvSpPr>
              <p:nvPr/>
            </p:nvSpPr>
            <p:spPr bwMode="auto">
              <a:xfrm>
                <a:off x="252028" y="31524"/>
                <a:ext cx="360040" cy="1784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2000">
                    <a:srgbClr val="FFFFFF"/>
                  </a:gs>
                  <a:gs pos="84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58" name="TextBox 11"/>
            <p:cNvSpPr>
              <a:spLocks noChangeArrowheads="1"/>
            </p:cNvSpPr>
            <p:nvPr/>
          </p:nvSpPr>
          <p:spPr bwMode="auto">
            <a:xfrm flipH="1">
              <a:off x="23807" y="73006"/>
              <a:ext cx="652296" cy="50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添加文本    </a:t>
              </a:r>
              <a:endParaRPr lang="en-US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61" name="组合 92"/>
          <p:cNvGrpSpPr>
            <a:grpSpLocks/>
          </p:cNvGrpSpPr>
          <p:nvPr/>
        </p:nvGrpSpPr>
        <p:grpSpPr bwMode="auto">
          <a:xfrm>
            <a:off x="4357688" y="3805238"/>
            <a:ext cx="1090612" cy="1092200"/>
            <a:chOff x="0" y="0"/>
            <a:chExt cx="699910" cy="699910"/>
          </a:xfrm>
        </p:grpSpPr>
        <p:grpSp>
          <p:nvGrpSpPr>
            <p:cNvPr id="62" name="组合 44"/>
            <p:cNvGrpSpPr>
              <a:grpSpLocks/>
            </p:cNvGrpSpPr>
            <p:nvPr/>
          </p:nvGrpSpPr>
          <p:grpSpPr bwMode="auto">
            <a:xfrm>
              <a:off x="0" y="0"/>
              <a:ext cx="699910" cy="699910"/>
              <a:chOff x="0" y="0"/>
              <a:chExt cx="864096" cy="864096"/>
            </a:xfrm>
          </p:grpSpPr>
          <p:sp>
            <p:nvSpPr>
              <p:cNvPr id="64" name="椭圆 9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64096" cy="864096"/>
              </a:xfrm>
              <a:prstGeom prst="ellipse">
                <a:avLst/>
              </a:prstGeom>
              <a:gradFill rotWithShape="1">
                <a:gsLst>
                  <a:gs pos="0">
                    <a:srgbClr val="262626"/>
                  </a:gs>
                  <a:gs pos="14999">
                    <a:srgbClr val="262626"/>
                  </a:gs>
                  <a:gs pos="67000">
                    <a:srgbClr val="7F7F7F"/>
                  </a:gs>
                  <a:gs pos="100000">
                    <a:srgbClr val="A5A5A5"/>
                  </a:gs>
                </a:gsLst>
                <a:lin ang="10800000" scaled="1"/>
              </a:gradFill>
              <a:ln w="3175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65" name="椭圆 96"/>
              <p:cNvSpPr>
                <a:spLocks noChangeArrowheads="1"/>
              </p:cNvSpPr>
              <p:nvPr/>
            </p:nvSpPr>
            <p:spPr bwMode="auto">
              <a:xfrm>
                <a:off x="252028" y="31524"/>
                <a:ext cx="360040" cy="1784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2000">
                    <a:srgbClr val="FFFFFF"/>
                  </a:gs>
                  <a:gs pos="84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63" name="TextBox 11"/>
            <p:cNvSpPr>
              <a:spLocks noChangeArrowheads="1"/>
            </p:cNvSpPr>
            <p:nvPr/>
          </p:nvSpPr>
          <p:spPr bwMode="auto">
            <a:xfrm flipH="1">
              <a:off x="27041" y="88877"/>
              <a:ext cx="652189" cy="50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添加文本    </a:t>
              </a:r>
              <a:endParaRPr lang="en-US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66" name="组合 97"/>
          <p:cNvGrpSpPr>
            <a:grpSpLocks/>
          </p:cNvGrpSpPr>
          <p:nvPr/>
        </p:nvGrpSpPr>
        <p:grpSpPr bwMode="auto">
          <a:xfrm>
            <a:off x="1797050" y="4948238"/>
            <a:ext cx="1093788" cy="1092200"/>
            <a:chOff x="0" y="0"/>
            <a:chExt cx="699910" cy="699910"/>
          </a:xfrm>
        </p:grpSpPr>
        <p:grpSp>
          <p:nvGrpSpPr>
            <p:cNvPr id="67" name="组合 47"/>
            <p:cNvGrpSpPr>
              <a:grpSpLocks/>
            </p:cNvGrpSpPr>
            <p:nvPr/>
          </p:nvGrpSpPr>
          <p:grpSpPr bwMode="auto">
            <a:xfrm>
              <a:off x="0" y="0"/>
              <a:ext cx="699910" cy="699910"/>
              <a:chOff x="0" y="0"/>
              <a:chExt cx="864096" cy="864096"/>
            </a:xfrm>
          </p:grpSpPr>
          <p:sp>
            <p:nvSpPr>
              <p:cNvPr id="69" name="椭圆 10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64096" cy="864096"/>
              </a:xfrm>
              <a:prstGeom prst="ellipse">
                <a:avLst/>
              </a:prstGeom>
              <a:gradFill rotWithShape="1">
                <a:gsLst>
                  <a:gs pos="0">
                    <a:srgbClr val="262626"/>
                  </a:gs>
                  <a:gs pos="14999">
                    <a:srgbClr val="262626"/>
                  </a:gs>
                  <a:gs pos="67000">
                    <a:srgbClr val="7F7F7F"/>
                  </a:gs>
                  <a:gs pos="100000">
                    <a:srgbClr val="A5A5A5"/>
                  </a:gs>
                </a:gsLst>
                <a:lin ang="10800000" scaled="1"/>
              </a:gradFill>
              <a:ln w="3175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70" name="椭圆 101"/>
              <p:cNvSpPr>
                <a:spLocks noChangeArrowheads="1"/>
              </p:cNvSpPr>
              <p:nvPr/>
            </p:nvSpPr>
            <p:spPr bwMode="auto">
              <a:xfrm>
                <a:off x="252028" y="31524"/>
                <a:ext cx="360040" cy="1784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2000">
                    <a:srgbClr val="FFFFFF"/>
                  </a:gs>
                  <a:gs pos="84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 b="1" i="1">
                  <a:solidFill>
                    <a:srgbClr val="FFFFFF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68" name="TextBox 11"/>
            <p:cNvSpPr>
              <a:spLocks noChangeArrowheads="1"/>
            </p:cNvSpPr>
            <p:nvPr/>
          </p:nvSpPr>
          <p:spPr bwMode="auto">
            <a:xfrm flipH="1">
              <a:off x="23807" y="119032"/>
              <a:ext cx="652296" cy="50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添加文本    </a:t>
              </a:r>
              <a:endParaRPr lang="en-US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71" name="TextBox 11"/>
          <p:cNvSpPr>
            <a:spLocks noChangeArrowheads="1"/>
          </p:cNvSpPr>
          <p:nvPr/>
        </p:nvSpPr>
        <p:spPr bwMode="auto">
          <a:xfrm flipH="1">
            <a:off x="1708150" y="4008438"/>
            <a:ext cx="1781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点击添加文本    </a:t>
            </a:r>
            <a:endParaRPr lang="en-US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  <a:endParaRPr lang="en-US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TextBox 11"/>
          <p:cNvSpPr>
            <a:spLocks noChangeArrowheads="1"/>
          </p:cNvSpPr>
          <p:nvPr/>
        </p:nvSpPr>
        <p:spPr bwMode="auto">
          <a:xfrm flipH="1">
            <a:off x="4271963" y="2970213"/>
            <a:ext cx="17795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点击添加文本    </a:t>
            </a:r>
            <a:endParaRPr lang="en-US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  <a:endParaRPr lang="en-US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11"/>
          <p:cNvSpPr>
            <a:spLocks noChangeArrowheads="1"/>
          </p:cNvSpPr>
          <p:nvPr/>
        </p:nvSpPr>
        <p:spPr bwMode="auto">
          <a:xfrm flipH="1">
            <a:off x="6644217" y="4079408"/>
            <a:ext cx="17795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点击添加文本    </a:t>
            </a:r>
            <a:endParaRPr lang="en-US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t>点击添加文本</a:t>
            </a:r>
            <a:endParaRPr lang="en-US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TextBox 11"/>
          <p:cNvSpPr>
            <a:spLocks noChangeArrowheads="1"/>
          </p:cNvSpPr>
          <p:nvPr/>
        </p:nvSpPr>
        <p:spPr bwMode="auto">
          <a:xfrm flipH="1">
            <a:off x="9258301" y="2816322"/>
            <a:ext cx="1779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    </a:t>
            </a:r>
            <a:endParaRPr lang="en-US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  <a:endParaRPr lang="en-US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45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1" grpId="0"/>
      <p:bldP spid="72" grpId="0"/>
      <p:bldP spid="73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8335">
            <a:off x="4775032" y="1271092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 4"/>
          <p:cNvSpPr>
            <a:spLocks noChangeArrowheads="1"/>
          </p:cNvSpPr>
          <p:nvPr/>
        </p:nvSpPr>
        <p:spPr bwMode="auto">
          <a:xfrm>
            <a:off x="1793778" y="2283172"/>
            <a:ext cx="8170863" cy="2139950"/>
          </a:xfrm>
          <a:custGeom>
            <a:avLst/>
            <a:gdLst>
              <a:gd name="T0" fmla="*/ 4953742 w 6634280"/>
              <a:gd name="T1" fmla="*/ 1153310 h 1738203"/>
              <a:gd name="T2" fmla="*/ 4876855 w 6634280"/>
              <a:gd name="T3" fmla="*/ 1156056 h 1738203"/>
              <a:gd name="T4" fmla="*/ 5091041 w 6634280"/>
              <a:gd name="T5" fmla="*/ 1106629 h 1738203"/>
              <a:gd name="T6" fmla="*/ 5222848 w 6634280"/>
              <a:gd name="T7" fmla="*/ 1059947 h 1738203"/>
              <a:gd name="T8" fmla="*/ 5145960 w 6634280"/>
              <a:gd name="T9" fmla="*/ 1040725 h 1738203"/>
              <a:gd name="T10" fmla="*/ 486038 w 6634280"/>
              <a:gd name="T11" fmla="*/ 1026996 h 1738203"/>
              <a:gd name="T12" fmla="*/ 5173420 w 6634280"/>
              <a:gd name="T13" fmla="*/ 1024250 h 1738203"/>
              <a:gd name="T14" fmla="*/ 5091041 w 6634280"/>
              <a:gd name="T15" fmla="*/ 985806 h 1738203"/>
              <a:gd name="T16" fmla="*/ 5121247 w 6634280"/>
              <a:gd name="T17" fmla="*/ 985806 h 1738203"/>
              <a:gd name="T18" fmla="*/ 5354655 w 6634280"/>
              <a:gd name="T19" fmla="*/ 952854 h 1738203"/>
              <a:gd name="T20" fmla="*/ 6293779 w 6634280"/>
              <a:gd name="T21" fmla="*/ 1018758 h 1738203"/>
              <a:gd name="T22" fmla="*/ 5799503 w 6634280"/>
              <a:gd name="T23" fmla="*/ 1079169 h 1738203"/>
              <a:gd name="T24" fmla="*/ 5118501 w 6634280"/>
              <a:gd name="T25" fmla="*/ 917156 h 1738203"/>
              <a:gd name="T26" fmla="*/ 1556969 w 6634280"/>
              <a:gd name="T27" fmla="*/ 897934 h 1738203"/>
              <a:gd name="T28" fmla="*/ 958346 w 6634280"/>
              <a:gd name="T29" fmla="*/ 895188 h 1738203"/>
              <a:gd name="T30" fmla="*/ 895189 w 6634280"/>
              <a:gd name="T31" fmla="*/ 851253 h 1738203"/>
              <a:gd name="T32" fmla="*/ 219678 w 6634280"/>
              <a:gd name="T33" fmla="*/ 845761 h 1738203"/>
              <a:gd name="T34" fmla="*/ 991298 w 6634280"/>
              <a:gd name="T35" fmla="*/ 823793 h 1738203"/>
              <a:gd name="T36" fmla="*/ 5393098 w 6634280"/>
              <a:gd name="T37" fmla="*/ 807317 h 1738203"/>
              <a:gd name="T38" fmla="*/ 1510287 w 6634280"/>
              <a:gd name="T39" fmla="*/ 785349 h 1738203"/>
              <a:gd name="T40" fmla="*/ 5118501 w 6634280"/>
              <a:gd name="T41" fmla="*/ 823793 h 1738203"/>
              <a:gd name="T42" fmla="*/ 1485574 w 6634280"/>
              <a:gd name="T43" fmla="*/ 744160 h 1738203"/>
              <a:gd name="T44" fmla="*/ 488784 w 6634280"/>
              <a:gd name="T45" fmla="*/ 724938 h 1738203"/>
              <a:gd name="T46" fmla="*/ 571163 w 6634280"/>
              <a:gd name="T47" fmla="*/ 744160 h 1738203"/>
              <a:gd name="T48" fmla="*/ 790841 w 6634280"/>
              <a:gd name="T49" fmla="*/ 694732 h 1738203"/>
              <a:gd name="T50" fmla="*/ 5113009 w 6634280"/>
              <a:gd name="T51" fmla="*/ 705716 h 1738203"/>
              <a:gd name="T52" fmla="*/ 6032911 w 6634280"/>
              <a:gd name="T53" fmla="*/ 711208 h 1738203"/>
              <a:gd name="T54" fmla="*/ 5755567 w 6634280"/>
              <a:gd name="T55" fmla="*/ 659034 h 1738203"/>
              <a:gd name="T56" fmla="*/ 5085549 w 6634280"/>
              <a:gd name="T57" fmla="*/ 628829 h 1738203"/>
              <a:gd name="T58" fmla="*/ 1208230 w 6634280"/>
              <a:gd name="T59" fmla="*/ 620591 h 1738203"/>
              <a:gd name="T60" fmla="*/ 6403618 w 6634280"/>
              <a:gd name="T61" fmla="*/ 598623 h 1738203"/>
              <a:gd name="T62" fmla="*/ 1444383 w 6634280"/>
              <a:gd name="T63" fmla="*/ 620591 h 1738203"/>
              <a:gd name="T64" fmla="*/ 1026995 w 6634280"/>
              <a:gd name="T65" fmla="*/ 579401 h 1738203"/>
              <a:gd name="T66" fmla="*/ 5132230 w 6634280"/>
              <a:gd name="T67" fmla="*/ 587639 h 1738203"/>
              <a:gd name="T68" fmla="*/ 5629252 w 6634280"/>
              <a:gd name="T69" fmla="*/ 551941 h 1738203"/>
              <a:gd name="T70" fmla="*/ 5667696 w 6634280"/>
              <a:gd name="T71" fmla="*/ 521735 h 1738203"/>
              <a:gd name="T72" fmla="*/ 5835201 w 6634280"/>
              <a:gd name="T73" fmla="*/ 497022 h 1738203"/>
              <a:gd name="T74" fmla="*/ 1386718 w 6634280"/>
              <a:gd name="T75" fmla="*/ 475054 h 1738203"/>
              <a:gd name="T76" fmla="*/ 1301593 w 6634280"/>
              <a:gd name="T77" fmla="*/ 444848 h 1738203"/>
              <a:gd name="T78" fmla="*/ 1496557 w 6634280"/>
              <a:gd name="T79" fmla="*/ 425626 h 1738203"/>
              <a:gd name="T80" fmla="*/ 1447130 w 6634280"/>
              <a:gd name="T81" fmla="*/ 411896 h 1738203"/>
              <a:gd name="T82" fmla="*/ 1543239 w 6634280"/>
              <a:gd name="T83" fmla="*/ 453086 h 1738203"/>
              <a:gd name="T84" fmla="*/ 1513033 w 6634280"/>
              <a:gd name="T85" fmla="*/ 387183 h 1738203"/>
              <a:gd name="T86" fmla="*/ 746906 w 6634280"/>
              <a:gd name="T87" fmla="*/ 450340 h 1738203"/>
              <a:gd name="T88" fmla="*/ 6549155 w 6634280"/>
              <a:gd name="T89" fmla="*/ 381691 h 1738203"/>
              <a:gd name="T90" fmla="*/ 6049387 w 6634280"/>
              <a:gd name="T91" fmla="*/ 1095645 h 1738203"/>
              <a:gd name="T92" fmla="*/ 5362893 w 6634280"/>
              <a:gd name="T93" fmla="*/ 1116697 h 1738203"/>
              <a:gd name="T94" fmla="*/ 5220102 w 6634280"/>
              <a:gd name="T95" fmla="*/ 1142327 h 1738203"/>
              <a:gd name="T96" fmla="*/ 3803178 w 6634280"/>
              <a:gd name="T97" fmla="*/ 1622872 h 1738203"/>
              <a:gd name="T98" fmla="*/ 2501585 w 6634280"/>
              <a:gd name="T99" fmla="*/ 1430654 h 1738203"/>
              <a:gd name="T100" fmla="*/ 4717588 w 6634280"/>
              <a:gd name="T101" fmla="*/ 1156056 h 1738203"/>
              <a:gd name="T102" fmla="*/ 5181658 w 6634280"/>
              <a:gd name="T103" fmla="*/ 516243 h 1738203"/>
              <a:gd name="T104" fmla="*/ 1235691 w 6634280"/>
              <a:gd name="T105" fmla="*/ 354231 h 1738203"/>
              <a:gd name="T106" fmla="*/ 1134089 w 6634280"/>
              <a:gd name="T107" fmla="*/ 329517 h 1738203"/>
              <a:gd name="T108" fmla="*/ 1565206 w 6634280"/>
              <a:gd name="T109" fmla="*/ 313041 h 1738203"/>
              <a:gd name="T110" fmla="*/ 2202274 w 6634280"/>
              <a:gd name="T111" fmla="*/ 241646 h 1738203"/>
              <a:gd name="T112" fmla="*/ 1905708 w 6634280"/>
              <a:gd name="T113" fmla="*/ 318534 h 1738203"/>
              <a:gd name="T114" fmla="*/ 1570699 w 6634280"/>
              <a:gd name="T115" fmla="*/ 573909 h 1738203"/>
              <a:gd name="T116" fmla="*/ 420134 w 6634280"/>
              <a:gd name="T117" fmla="*/ 1032488 h 1738203"/>
              <a:gd name="T118" fmla="*/ 170251 w 6634280"/>
              <a:gd name="T119" fmla="*/ 480546 h 1738203"/>
              <a:gd name="T120" fmla="*/ 1499304 w 6634280"/>
              <a:gd name="T121" fmla="*/ 324025 h 1738203"/>
              <a:gd name="T122" fmla="*/ 3358329 w 6634280"/>
              <a:gd name="T123" fmla="*/ 118077 h 1738203"/>
              <a:gd name="T124" fmla="*/ 4094251 w 6634280"/>
              <a:gd name="T125" fmla="*/ 27460 h 1738203"/>
              <a:gd name="T126" fmla="*/ 0 w 6634280"/>
              <a:gd name="T127" fmla="*/ 0 h 1738203"/>
              <a:gd name="T128" fmla="*/ 6634280 w 6634280"/>
              <a:gd name="T129" fmla="*/ 1738203 h 1738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T126" t="T127" r="T128" b="T129"/>
            <a:pathLst>
              <a:path w="6634280" h="1738203">
                <a:moveTo>
                  <a:pt x="3326681" y="1342526"/>
                </a:moveTo>
                <a:lnTo>
                  <a:pt x="3324688" y="1342739"/>
                </a:lnTo>
                <a:lnTo>
                  <a:pt x="3327475" y="1344906"/>
                </a:lnTo>
                <a:lnTo>
                  <a:pt x="3326681" y="1342526"/>
                </a:lnTo>
                <a:close/>
                <a:moveTo>
                  <a:pt x="3526967" y="1321134"/>
                </a:moveTo>
                <a:lnTo>
                  <a:pt x="3519137" y="1321970"/>
                </a:lnTo>
                <a:lnTo>
                  <a:pt x="3523747" y="1325428"/>
                </a:lnTo>
                <a:lnTo>
                  <a:pt x="3523088" y="1326307"/>
                </a:lnTo>
                <a:lnTo>
                  <a:pt x="3517596" y="1340036"/>
                </a:lnTo>
                <a:lnTo>
                  <a:pt x="3536818" y="1337290"/>
                </a:lnTo>
                <a:lnTo>
                  <a:pt x="3529679" y="1330151"/>
                </a:lnTo>
                <a:lnTo>
                  <a:pt x="3528580" y="1331799"/>
                </a:lnTo>
                <a:lnTo>
                  <a:pt x="3529129" y="1329602"/>
                </a:lnTo>
                <a:lnTo>
                  <a:pt x="3528580" y="1329053"/>
                </a:lnTo>
                <a:lnTo>
                  <a:pt x="3523747" y="1325428"/>
                </a:lnTo>
                <a:lnTo>
                  <a:pt x="3526967" y="1321134"/>
                </a:lnTo>
                <a:close/>
                <a:moveTo>
                  <a:pt x="3599976" y="1298847"/>
                </a:moveTo>
                <a:lnTo>
                  <a:pt x="3575262" y="1301593"/>
                </a:lnTo>
                <a:lnTo>
                  <a:pt x="3574250" y="1301882"/>
                </a:lnTo>
                <a:lnTo>
                  <a:pt x="3577576" y="1302436"/>
                </a:lnTo>
                <a:lnTo>
                  <a:pt x="3603861" y="1299304"/>
                </a:lnTo>
                <a:lnTo>
                  <a:pt x="3599976" y="1298847"/>
                </a:lnTo>
                <a:close/>
                <a:moveTo>
                  <a:pt x="3767126" y="1295483"/>
                </a:moveTo>
                <a:lnTo>
                  <a:pt x="3755086" y="1296769"/>
                </a:lnTo>
                <a:lnTo>
                  <a:pt x="3764735" y="1301593"/>
                </a:lnTo>
                <a:lnTo>
                  <a:pt x="3765911" y="1302769"/>
                </a:lnTo>
                <a:lnTo>
                  <a:pt x="3767126" y="1295483"/>
                </a:lnTo>
                <a:close/>
                <a:moveTo>
                  <a:pt x="5384650" y="1258502"/>
                </a:moveTo>
                <a:lnTo>
                  <a:pt x="5387607" y="1265895"/>
                </a:lnTo>
                <a:lnTo>
                  <a:pt x="5393099" y="1268641"/>
                </a:lnTo>
                <a:lnTo>
                  <a:pt x="5398590" y="1271387"/>
                </a:lnTo>
                <a:lnTo>
                  <a:pt x="5404082" y="1274132"/>
                </a:lnTo>
                <a:lnTo>
                  <a:pt x="5409574" y="1279624"/>
                </a:lnTo>
                <a:lnTo>
                  <a:pt x="5412320" y="1287862"/>
                </a:lnTo>
                <a:lnTo>
                  <a:pt x="5412320" y="1296100"/>
                </a:lnTo>
                <a:lnTo>
                  <a:pt x="5409574" y="1298846"/>
                </a:lnTo>
                <a:lnTo>
                  <a:pt x="5404082" y="1307084"/>
                </a:lnTo>
                <a:lnTo>
                  <a:pt x="5401336" y="1309830"/>
                </a:lnTo>
                <a:lnTo>
                  <a:pt x="5395844" y="1309830"/>
                </a:lnTo>
                <a:lnTo>
                  <a:pt x="5393099" y="1309830"/>
                </a:lnTo>
                <a:lnTo>
                  <a:pt x="5382115" y="1307084"/>
                </a:lnTo>
                <a:lnTo>
                  <a:pt x="5373877" y="1298846"/>
                </a:lnTo>
                <a:lnTo>
                  <a:pt x="5373877" y="1287862"/>
                </a:lnTo>
                <a:lnTo>
                  <a:pt x="5376623" y="1282370"/>
                </a:lnTo>
                <a:lnTo>
                  <a:pt x="5379369" y="1276878"/>
                </a:lnTo>
                <a:lnTo>
                  <a:pt x="5382115" y="1268641"/>
                </a:lnTo>
                <a:lnTo>
                  <a:pt x="5384650" y="1258502"/>
                </a:lnTo>
                <a:close/>
                <a:moveTo>
                  <a:pt x="5382548" y="1232220"/>
                </a:moveTo>
                <a:lnTo>
                  <a:pt x="5384861" y="1257657"/>
                </a:lnTo>
                <a:lnTo>
                  <a:pt x="5384650" y="1258502"/>
                </a:lnTo>
                <a:lnTo>
                  <a:pt x="5382115" y="1252165"/>
                </a:lnTo>
                <a:lnTo>
                  <a:pt x="5382115" y="1235689"/>
                </a:lnTo>
                <a:lnTo>
                  <a:pt x="5382548" y="1232220"/>
                </a:lnTo>
                <a:close/>
                <a:moveTo>
                  <a:pt x="4338643" y="1216468"/>
                </a:moveTo>
                <a:lnTo>
                  <a:pt x="4338643" y="1219214"/>
                </a:lnTo>
                <a:lnTo>
                  <a:pt x="4338643" y="1221960"/>
                </a:lnTo>
                <a:lnTo>
                  <a:pt x="4344135" y="1219214"/>
                </a:lnTo>
                <a:lnTo>
                  <a:pt x="4344135" y="1216468"/>
                </a:lnTo>
                <a:lnTo>
                  <a:pt x="4338643" y="1216468"/>
                </a:lnTo>
                <a:close/>
                <a:moveTo>
                  <a:pt x="4300199" y="1213722"/>
                </a:moveTo>
                <a:lnTo>
                  <a:pt x="4298827" y="1215095"/>
                </a:lnTo>
                <a:lnTo>
                  <a:pt x="4300199" y="1216467"/>
                </a:lnTo>
                <a:lnTo>
                  <a:pt x="4297453" y="1219213"/>
                </a:lnTo>
                <a:lnTo>
                  <a:pt x="4297449" y="1219214"/>
                </a:lnTo>
                <a:lnTo>
                  <a:pt x="4300199" y="1219214"/>
                </a:lnTo>
                <a:lnTo>
                  <a:pt x="4305691" y="1221960"/>
                </a:lnTo>
                <a:lnTo>
                  <a:pt x="4308437" y="1224706"/>
                </a:lnTo>
                <a:lnTo>
                  <a:pt x="4311183" y="1221960"/>
                </a:lnTo>
                <a:lnTo>
                  <a:pt x="4308437" y="1221960"/>
                </a:lnTo>
                <a:lnTo>
                  <a:pt x="4308437" y="1219214"/>
                </a:lnTo>
                <a:lnTo>
                  <a:pt x="4308437" y="1216468"/>
                </a:lnTo>
                <a:lnTo>
                  <a:pt x="4302945" y="1216468"/>
                </a:lnTo>
                <a:lnTo>
                  <a:pt x="4300199" y="1213722"/>
                </a:lnTo>
                <a:close/>
                <a:moveTo>
                  <a:pt x="4492418" y="1210976"/>
                </a:moveTo>
                <a:lnTo>
                  <a:pt x="4492418" y="1213722"/>
                </a:lnTo>
                <a:lnTo>
                  <a:pt x="4497910" y="1213722"/>
                </a:lnTo>
                <a:lnTo>
                  <a:pt x="4497910" y="1210976"/>
                </a:lnTo>
                <a:lnTo>
                  <a:pt x="4492418" y="1210976"/>
                </a:lnTo>
                <a:close/>
                <a:moveTo>
                  <a:pt x="4434752" y="1199992"/>
                </a:moveTo>
                <a:lnTo>
                  <a:pt x="4429260" y="1202738"/>
                </a:lnTo>
                <a:lnTo>
                  <a:pt x="4429260" y="1208230"/>
                </a:lnTo>
                <a:lnTo>
                  <a:pt x="4434752" y="1208230"/>
                </a:lnTo>
                <a:lnTo>
                  <a:pt x="4434752" y="1199992"/>
                </a:lnTo>
                <a:close/>
                <a:moveTo>
                  <a:pt x="4404547" y="1194500"/>
                </a:moveTo>
                <a:lnTo>
                  <a:pt x="4401801" y="1197246"/>
                </a:lnTo>
                <a:lnTo>
                  <a:pt x="4401801" y="1199992"/>
                </a:lnTo>
                <a:lnTo>
                  <a:pt x="4404547" y="1199992"/>
                </a:lnTo>
                <a:lnTo>
                  <a:pt x="4412784" y="1199992"/>
                </a:lnTo>
                <a:lnTo>
                  <a:pt x="4412784" y="1194500"/>
                </a:lnTo>
                <a:lnTo>
                  <a:pt x="4404547" y="1194500"/>
                </a:lnTo>
                <a:close/>
                <a:moveTo>
                  <a:pt x="6049387" y="1158802"/>
                </a:moveTo>
                <a:lnTo>
                  <a:pt x="6054021" y="1160347"/>
                </a:lnTo>
                <a:lnTo>
                  <a:pt x="6054879" y="1161548"/>
                </a:lnTo>
                <a:lnTo>
                  <a:pt x="6049387" y="1158802"/>
                </a:lnTo>
                <a:close/>
                <a:moveTo>
                  <a:pt x="5062413" y="1157634"/>
                </a:moveTo>
                <a:lnTo>
                  <a:pt x="5057771" y="1158125"/>
                </a:lnTo>
                <a:lnTo>
                  <a:pt x="5066327" y="1161548"/>
                </a:lnTo>
                <a:lnTo>
                  <a:pt x="5062413" y="1157634"/>
                </a:lnTo>
                <a:close/>
                <a:moveTo>
                  <a:pt x="4945951" y="1148115"/>
                </a:moveTo>
                <a:lnTo>
                  <a:pt x="4904314" y="1150564"/>
                </a:lnTo>
                <a:lnTo>
                  <a:pt x="4912552" y="1156056"/>
                </a:lnTo>
                <a:lnTo>
                  <a:pt x="4923536" y="1161548"/>
                </a:lnTo>
                <a:lnTo>
                  <a:pt x="4934520" y="1161548"/>
                </a:lnTo>
                <a:lnTo>
                  <a:pt x="4945504" y="1158802"/>
                </a:lnTo>
                <a:lnTo>
                  <a:pt x="4958813" y="1155845"/>
                </a:lnTo>
                <a:lnTo>
                  <a:pt x="4953742" y="1153310"/>
                </a:lnTo>
                <a:lnTo>
                  <a:pt x="4945951" y="1148115"/>
                </a:lnTo>
                <a:close/>
                <a:moveTo>
                  <a:pt x="5014153" y="1139581"/>
                </a:moveTo>
                <a:lnTo>
                  <a:pt x="5010164" y="1140578"/>
                </a:lnTo>
                <a:lnTo>
                  <a:pt x="5019988" y="1139923"/>
                </a:lnTo>
                <a:lnTo>
                  <a:pt x="5019645" y="1139581"/>
                </a:lnTo>
                <a:lnTo>
                  <a:pt x="5014153" y="1139581"/>
                </a:lnTo>
                <a:close/>
                <a:moveTo>
                  <a:pt x="4907060" y="1136835"/>
                </a:moveTo>
                <a:lnTo>
                  <a:pt x="4909806" y="1142327"/>
                </a:lnTo>
                <a:lnTo>
                  <a:pt x="4912552" y="1142327"/>
                </a:lnTo>
                <a:lnTo>
                  <a:pt x="4915298" y="1139581"/>
                </a:lnTo>
                <a:lnTo>
                  <a:pt x="4915298" y="1136835"/>
                </a:lnTo>
                <a:lnTo>
                  <a:pt x="4907060" y="1136835"/>
                </a:lnTo>
                <a:close/>
                <a:moveTo>
                  <a:pt x="5176166" y="1131343"/>
                </a:moveTo>
                <a:lnTo>
                  <a:pt x="5176166" y="1136835"/>
                </a:lnTo>
                <a:lnTo>
                  <a:pt x="5177645" y="1139791"/>
                </a:lnTo>
                <a:lnTo>
                  <a:pt x="5178912" y="1139580"/>
                </a:lnTo>
                <a:lnTo>
                  <a:pt x="5189896" y="1136834"/>
                </a:lnTo>
                <a:lnTo>
                  <a:pt x="5189896" y="1134089"/>
                </a:lnTo>
                <a:lnTo>
                  <a:pt x="5187150" y="1134089"/>
                </a:lnTo>
                <a:lnTo>
                  <a:pt x="5181658" y="1131343"/>
                </a:lnTo>
                <a:lnTo>
                  <a:pt x="5178912" y="1131343"/>
                </a:lnTo>
                <a:lnTo>
                  <a:pt x="5176166" y="1131343"/>
                </a:lnTo>
                <a:close/>
                <a:moveTo>
                  <a:pt x="6075474" y="1129969"/>
                </a:moveTo>
                <a:lnTo>
                  <a:pt x="6076847" y="1131342"/>
                </a:lnTo>
                <a:lnTo>
                  <a:pt x="6079593" y="1136834"/>
                </a:lnTo>
                <a:lnTo>
                  <a:pt x="6079593" y="1142326"/>
                </a:lnTo>
                <a:lnTo>
                  <a:pt x="6076847" y="1134088"/>
                </a:lnTo>
                <a:lnTo>
                  <a:pt x="6075474" y="1129969"/>
                </a:lnTo>
                <a:close/>
                <a:moveTo>
                  <a:pt x="5104771" y="1128597"/>
                </a:moveTo>
                <a:lnTo>
                  <a:pt x="5104771" y="1130884"/>
                </a:lnTo>
                <a:lnTo>
                  <a:pt x="5115753" y="1129969"/>
                </a:lnTo>
                <a:lnTo>
                  <a:pt x="5113009" y="1128597"/>
                </a:lnTo>
                <a:lnTo>
                  <a:pt x="5104771" y="1128597"/>
                </a:lnTo>
                <a:close/>
                <a:moveTo>
                  <a:pt x="5093787" y="1128597"/>
                </a:moveTo>
                <a:lnTo>
                  <a:pt x="5092011" y="1132149"/>
                </a:lnTo>
                <a:lnTo>
                  <a:pt x="5096807" y="1131617"/>
                </a:lnTo>
                <a:lnTo>
                  <a:pt x="5093787" y="1128597"/>
                </a:lnTo>
                <a:close/>
                <a:moveTo>
                  <a:pt x="5140468" y="1123105"/>
                </a:moveTo>
                <a:lnTo>
                  <a:pt x="5137723" y="1128596"/>
                </a:lnTo>
                <a:lnTo>
                  <a:pt x="5145961" y="1131342"/>
                </a:lnTo>
                <a:lnTo>
                  <a:pt x="5151452" y="1136833"/>
                </a:lnTo>
                <a:lnTo>
                  <a:pt x="5151452" y="1128597"/>
                </a:lnTo>
                <a:lnTo>
                  <a:pt x="5145960" y="1125851"/>
                </a:lnTo>
                <a:lnTo>
                  <a:pt x="5140468" y="1123105"/>
                </a:lnTo>
                <a:close/>
                <a:moveTo>
                  <a:pt x="5121247" y="1123105"/>
                </a:moveTo>
                <a:lnTo>
                  <a:pt x="5121247" y="1128597"/>
                </a:lnTo>
                <a:lnTo>
                  <a:pt x="5120249" y="1129594"/>
                </a:lnTo>
                <a:lnTo>
                  <a:pt x="5128465" y="1128910"/>
                </a:lnTo>
                <a:lnTo>
                  <a:pt x="5129485" y="1125851"/>
                </a:lnTo>
                <a:lnTo>
                  <a:pt x="5126739" y="1125851"/>
                </a:lnTo>
                <a:lnTo>
                  <a:pt x="5123993" y="1125851"/>
                </a:lnTo>
                <a:lnTo>
                  <a:pt x="5121247" y="1123105"/>
                </a:lnTo>
                <a:close/>
                <a:moveTo>
                  <a:pt x="6046642" y="1120359"/>
                </a:moveTo>
                <a:lnTo>
                  <a:pt x="6047557" y="1120359"/>
                </a:lnTo>
                <a:lnTo>
                  <a:pt x="6046642" y="1123104"/>
                </a:lnTo>
                <a:lnTo>
                  <a:pt x="6043896" y="1134088"/>
                </a:lnTo>
                <a:lnTo>
                  <a:pt x="6079593" y="1142326"/>
                </a:lnTo>
                <a:lnTo>
                  <a:pt x="6076847" y="1150564"/>
                </a:lnTo>
                <a:lnTo>
                  <a:pt x="6071355" y="1156056"/>
                </a:lnTo>
                <a:lnTo>
                  <a:pt x="6065863" y="1161548"/>
                </a:lnTo>
                <a:lnTo>
                  <a:pt x="6057625" y="1161548"/>
                </a:lnTo>
                <a:lnTo>
                  <a:pt x="6054021" y="1160347"/>
                </a:lnTo>
                <a:lnTo>
                  <a:pt x="6041150" y="1142326"/>
                </a:lnTo>
                <a:lnTo>
                  <a:pt x="6043896" y="1153310"/>
                </a:lnTo>
                <a:lnTo>
                  <a:pt x="6049387" y="1158802"/>
                </a:lnTo>
                <a:lnTo>
                  <a:pt x="6041150" y="1156056"/>
                </a:lnTo>
                <a:lnTo>
                  <a:pt x="6035658" y="1147818"/>
                </a:lnTo>
                <a:lnTo>
                  <a:pt x="6032912" y="1142326"/>
                </a:lnTo>
                <a:lnTo>
                  <a:pt x="6035658" y="1134088"/>
                </a:lnTo>
                <a:lnTo>
                  <a:pt x="6041150" y="1125850"/>
                </a:lnTo>
                <a:lnTo>
                  <a:pt x="6046642" y="1120359"/>
                </a:lnTo>
                <a:close/>
                <a:moveTo>
                  <a:pt x="5318957" y="1117613"/>
                </a:moveTo>
                <a:lnTo>
                  <a:pt x="5324449" y="1117613"/>
                </a:lnTo>
                <a:lnTo>
                  <a:pt x="5329941" y="1117613"/>
                </a:lnTo>
                <a:lnTo>
                  <a:pt x="5338179" y="1120359"/>
                </a:lnTo>
                <a:lnTo>
                  <a:pt x="5354655" y="1128597"/>
                </a:lnTo>
                <a:lnTo>
                  <a:pt x="5294243" y="1134089"/>
                </a:lnTo>
                <a:lnTo>
                  <a:pt x="5318957" y="1120359"/>
                </a:lnTo>
                <a:lnTo>
                  <a:pt x="5318957" y="1117613"/>
                </a:lnTo>
                <a:close/>
                <a:moveTo>
                  <a:pt x="4901568" y="1117613"/>
                </a:moveTo>
                <a:lnTo>
                  <a:pt x="4885093" y="1120359"/>
                </a:lnTo>
                <a:lnTo>
                  <a:pt x="4868617" y="1123105"/>
                </a:lnTo>
                <a:lnTo>
                  <a:pt x="4835665" y="1136835"/>
                </a:lnTo>
                <a:lnTo>
                  <a:pt x="4805459" y="1150564"/>
                </a:lnTo>
                <a:lnTo>
                  <a:pt x="4799967" y="1147819"/>
                </a:lnTo>
                <a:lnTo>
                  <a:pt x="4794475" y="1145073"/>
                </a:lnTo>
                <a:lnTo>
                  <a:pt x="4788983" y="1145073"/>
                </a:lnTo>
                <a:lnTo>
                  <a:pt x="4780745" y="1153310"/>
                </a:lnTo>
                <a:lnTo>
                  <a:pt x="4775253" y="1158802"/>
                </a:lnTo>
                <a:lnTo>
                  <a:pt x="4775253" y="1167040"/>
                </a:lnTo>
                <a:lnTo>
                  <a:pt x="4777999" y="1172532"/>
                </a:lnTo>
                <a:lnTo>
                  <a:pt x="4783491" y="1172532"/>
                </a:lnTo>
                <a:lnTo>
                  <a:pt x="4791729" y="1175278"/>
                </a:lnTo>
                <a:lnTo>
                  <a:pt x="4805459" y="1175278"/>
                </a:lnTo>
                <a:lnTo>
                  <a:pt x="4816443" y="1175278"/>
                </a:lnTo>
                <a:lnTo>
                  <a:pt x="4810951" y="1167040"/>
                </a:lnTo>
                <a:lnTo>
                  <a:pt x="4810951" y="1161548"/>
                </a:lnTo>
                <a:lnTo>
                  <a:pt x="4810951" y="1158802"/>
                </a:lnTo>
                <a:lnTo>
                  <a:pt x="4827427" y="1156056"/>
                </a:lnTo>
                <a:lnTo>
                  <a:pt x="4841157" y="1153310"/>
                </a:lnTo>
                <a:lnTo>
                  <a:pt x="4852141" y="1150564"/>
                </a:lnTo>
                <a:lnTo>
                  <a:pt x="4863125" y="1147819"/>
                </a:lnTo>
                <a:lnTo>
                  <a:pt x="4865871" y="1147819"/>
                </a:lnTo>
                <a:lnTo>
                  <a:pt x="4865871" y="1150564"/>
                </a:lnTo>
                <a:lnTo>
                  <a:pt x="4868617" y="1150564"/>
                </a:lnTo>
                <a:lnTo>
                  <a:pt x="4876855" y="1156056"/>
                </a:lnTo>
                <a:lnTo>
                  <a:pt x="4879601" y="1156056"/>
                </a:lnTo>
                <a:lnTo>
                  <a:pt x="4885093" y="1156056"/>
                </a:lnTo>
                <a:lnTo>
                  <a:pt x="4893330" y="1147819"/>
                </a:lnTo>
                <a:lnTo>
                  <a:pt x="4904314" y="1134089"/>
                </a:lnTo>
                <a:lnTo>
                  <a:pt x="4909806" y="1128597"/>
                </a:lnTo>
                <a:lnTo>
                  <a:pt x="4918044" y="1123105"/>
                </a:lnTo>
                <a:lnTo>
                  <a:pt x="4926282" y="1123105"/>
                </a:lnTo>
                <a:lnTo>
                  <a:pt x="4918044" y="1120359"/>
                </a:lnTo>
                <a:lnTo>
                  <a:pt x="4901568" y="1117613"/>
                </a:lnTo>
                <a:close/>
                <a:moveTo>
                  <a:pt x="5011407" y="1103883"/>
                </a:moveTo>
                <a:lnTo>
                  <a:pt x="5008661" y="1106629"/>
                </a:lnTo>
                <a:lnTo>
                  <a:pt x="5011407" y="1109375"/>
                </a:lnTo>
                <a:lnTo>
                  <a:pt x="5011407" y="1112121"/>
                </a:lnTo>
                <a:lnTo>
                  <a:pt x="5014153" y="1109375"/>
                </a:lnTo>
                <a:lnTo>
                  <a:pt x="5016899" y="1109375"/>
                </a:lnTo>
                <a:lnTo>
                  <a:pt x="5016899" y="1106629"/>
                </a:lnTo>
                <a:lnTo>
                  <a:pt x="5016899" y="1103883"/>
                </a:lnTo>
                <a:lnTo>
                  <a:pt x="5011407" y="1103883"/>
                </a:lnTo>
                <a:close/>
                <a:moveTo>
                  <a:pt x="5052597" y="1095645"/>
                </a:moveTo>
                <a:lnTo>
                  <a:pt x="5049851" y="1098391"/>
                </a:lnTo>
                <a:lnTo>
                  <a:pt x="5055343" y="1101137"/>
                </a:lnTo>
                <a:lnTo>
                  <a:pt x="5060835" y="1101137"/>
                </a:lnTo>
                <a:lnTo>
                  <a:pt x="5060835" y="1098391"/>
                </a:lnTo>
                <a:lnTo>
                  <a:pt x="5063581" y="1098391"/>
                </a:lnTo>
                <a:lnTo>
                  <a:pt x="5063581" y="1095645"/>
                </a:lnTo>
                <a:lnTo>
                  <a:pt x="5058089" y="1098391"/>
                </a:lnTo>
                <a:lnTo>
                  <a:pt x="5058089" y="1095645"/>
                </a:lnTo>
                <a:lnTo>
                  <a:pt x="5052597" y="1095645"/>
                </a:lnTo>
                <a:close/>
                <a:moveTo>
                  <a:pt x="5151452" y="1094272"/>
                </a:moveTo>
                <a:lnTo>
                  <a:pt x="5151452" y="1095645"/>
                </a:lnTo>
                <a:lnTo>
                  <a:pt x="5148706" y="1095645"/>
                </a:lnTo>
                <a:lnTo>
                  <a:pt x="5151452" y="1094272"/>
                </a:lnTo>
                <a:close/>
                <a:moveTo>
                  <a:pt x="2746" y="1092899"/>
                </a:moveTo>
                <a:lnTo>
                  <a:pt x="10984" y="1092899"/>
                </a:lnTo>
                <a:lnTo>
                  <a:pt x="21968" y="1092899"/>
                </a:lnTo>
                <a:lnTo>
                  <a:pt x="0" y="1095645"/>
                </a:lnTo>
                <a:lnTo>
                  <a:pt x="2746" y="1092899"/>
                </a:lnTo>
                <a:close/>
                <a:moveTo>
                  <a:pt x="5398590" y="1092899"/>
                </a:moveTo>
                <a:lnTo>
                  <a:pt x="5398590" y="1095645"/>
                </a:lnTo>
                <a:lnTo>
                  <a:pt x="5401336" y="1095645"/>
                </a:lnTo>
                <a:lnTo>
                  <a:pt x="5398590" y="1092899"/>
                </a:lnTo>
                <a:close/>
                <a:moveTo>
                  <a:pt x="5601793" y="1090153"/>
                </a:moveTo>
                <a:lnTo>
                  <a:pt x="5640236" y="1090153"/>
                </a:lnTo>
                <a:lnTo>
                  <a:pt x="5670442" y="1095645"/>
                </a:lnTo>
                <a:lnTo>
                  <a:pt x="5535889" y="1109375"/>
                </a:lnTo>
                <a:lnTo>
                  <a:pt x="5549619" y="1101137"/>
                </a:lnTo>
                <a:lnTo>
                  <a:pt x="5566095" y="1095645"/>
                </a:lnTo>
                <a:lnTo>
                  <a:pt x="5582571" y="1092899"/>
                </a:lnTo>
                <a:lnTo>
                  <a:pt x="5601793" y="1090153"/>
                </a:lnTo>
                <a:close/>
                <a:moveTo>
                  <a:pt x="5848573" y="1088123"/>
                </a:moveTo>
                <a:lnTo>
                  <a:pt x="5846185" y="1092899"/>
                </a:lnTo>
                <a:lnTo>
                  <a:pt x="5845636" y="1093997"/>
                </a:lnTo>
                <a:lnTo>
                  <a:pt x="5840693" y="1095645"/>
                </a:lnTo>
                <a:lnTo>
                  <a:pt x="5843439" y="1098391"/>
                </a:lnTo>
                <a:lnTo>
                  <a:pt x="5845636" y="1093997"/>
                </a:lnTo>
                <a:lnTo>
                  <a:pt x="5860112" y="1089172"/>
                </a:lnTo>
                <a:lnTo>
                  <a:pt x="5848573" y="1088123"/>
                </a:lnTo>
                <a:close/>
                <a:moveTo>
                  <a:pt x="5703394" y="1084661"/>
                </a:moveTo>
                <a:lnTo>
                  <a:pt x="5711632" y="1087407"/>
                </a:lnTo>
                <a:lnTo>
                  <a:pt x="5722616" y="1090153"/>
                </a:lnTo>
                <a:lnTo>
                  <a:pt x="5689664" y="1092899"/>
                </a:lnTo>
                <a:lnTo>
                  <a:pt x="5695156" y="1087407"/>
                </a:lnTo>
                <a:lnTo>
                  <a:pt x="5703394" y="1084661"/>
                </a:lnTo>
                <a:close/>
                <a:moveTo>
                  <a:pt x="5261291" y="1081915"/>
                </a:moveTo>
                <a:lnTo>
                  <a:pt x="5264037" y="1084661"/>
                </a:lnTo>
                <a:lnTo>
                  <a:pt x="5261291" y="1087407"/>
                </a:lnTo>
                <a:lnTo>
                  <a:pt x="5261291" y="1081915"/>
                </a:lnTo>
                <a:close/>
                <a:moveTo>
                  <a:pt x="5091041" y="1079169"/>
                </a:moveTo>
                <a:lnTo>
                  <a:pt x="5091041" y="1084661"/>
                </a:lnTo>
                <a:lnTo>
                  <a:pt x="5096533" y="1084661"/>
                </a:lnTo>
                <a:lnTo>
                  <a:pt x="5096533" y="1079169"/>
                </a:lnTo>
                <a:lnTo>
                  <a:pt x="5093787" y="1079169"/>
                </a:lnTo>
                <a:lnTo>
                  <a:pt x="5091041" y="1079169"/>
                </a:lnTo>
                <a:close/>
                <a:moveTo>
                  <a:pt x="5132230" y="1068185"/>
                </a:moveTo>
                <a:lnTo>
                  <a:pt x="5129485" y="1070931"/>
                </a:lnTo>
                <a:lnTo>
                  <a:pt x="5129485" y="1073677"/>
                </a:lnTo>
                <a:lnTo>
                  <a:pt x="5126739" y="1079169"/>
                </a:lnTo>
                <a:lnTo>
                  <a:pt x="5126739" y="1076423"/>
                </a:lnTo>
                <a:lnTo>
                  <a:pt x="5121247" y="1076423"/>
                </a:lnTo>
                <a:lnTo>
                  <a:pt x="5121247" y="1081915"/>
                </a:lnTo>
                <a:lnTo>
                  <a:pt x="5118501" y="1081915"/>
                </a:lnTo>
                <a:lnTo>
                  <a:pt x="5115755" y="1084661"/>
                </a:lnTo>
                <a:lnTo>
                  <a:pt x="5113009" y="1084661"/>
                </a:lnTo>
                <a:lnTo>
                  <a:pt x="5113009" y="1087407"/>
                </a:lnTo>
                <a:lnTo>
                  <a:pt x="5115755" y="1090153"/>
                </a:lnTo>
                <a:lnTo>
                  <a:pt x="5118501" y="1095645"/>
                </a:lnTo>
                <a:lnTo>
                  <a:pt x="5110263" y="1092899"/>
                </a:lnTo>
                <a:lnTo>
                  <a:pt x="5104771" y="1090153"/>
                </a:lnTo>
                <a:lnTo>
                  <a:pt x="5102025" y="1092899"/>
                </a:lnTo>
                <a:lnTo>
                  <a:pt x="5102025" y="1103883"/>
                </a:lnTo>
                <a:lnTo>
                  <a:pt x="5102025" y="1112121"/>
                </a:lnTo>
                <a:lnTo>
                  <a:pt x="5099279" y="1112121"/>
                </a:lnTo>
                <a:lnTo>
                  <a:pt x="5099279" y="1114867"/>
                </a:lnTo>
                <a:lnTo>
                  <a:pt x="5096533" y="1112121"/>
                </a:lnTo>
                <a:lnTo>
                  <a:pt x="5096533" y="1103883"/>
                </a:lnTo>
                <a:lnTo>
                  <a:pt x="5099279" y="1095645"/>
                </a:lnTo>
                <a:lnTo>
                  <a:pt x="5088295" y="1095645"/>
                </a:lnTo>
                <a:lnTo>
                  <a:pt x="5080057" y="1095645"/>
                </a:lnTo>
                <a:lnTo>
                  <a:pt x="5071819" y="1101137"/>
                </a:lnTo>
                <a:lnTo>
                  <a:pt x="5063581" y="1103883"/>
                </a:lnTo>
                <a:lnTo>
                  <a:pt x="5069073" y="1109375"/>
                </a:lnTo>
                <a:lnTo>
                  <a:pt x="5074565" y="1114867"/>
                </a:lnTo>
                <a:lnTo>
                  <a:pt x="5074565" y="1112121"/>
                </a:lnTo>
                <a:lnTo>
                  <a:pt x="5074565" y="1109375"/>
                </a:lnTo>
                <a:lnTo>
                  <a:pt x="5082803" y="1106629"/>
                </a:lnTo>
                <a:lnTo>
                  <a:pt x="5091041" y="1106629"/>
                </a:lnTo>
                <a:lnTo>
                  <a:pt x="5093787" y="1109375"/>
                </a:lnTo>
                <a:lnTo>
                  <a:pt x="5093787" y="1112121"/>
                </a:lnTo>
                <a:lnTo>
                  <a:pt x="5088295" y="1112121"/>
                </a:lnTo>
                <a:lnTo>
                  <a:pt x="5082803" y="1114867"/>
                </a:lnTo>
                <a:lnTo>
                  <a:pt x="5082803" y="1117613"/>
                </a:lnTo>
                <a:lnTo>
                  <a:pt x="5049851" y="1112121"/>
                </a:lnTo>
                <a:lnTo>
                  <a:pt x="5033375" y="1112121"/>
                </a:lnTo>
                <a:lnTo>
                  <a:pt x="5025137" y="1114867"/>
                </a:lnTo>
                <a:lnTo>
                  <a:pt x="5016899" y="1120359"/>
                </a:lnTo>
                <a:lnTo>
                  <a:pt x="5025137" y="1123105"/>
                </a:lnTo>
                <a:lnTo>
                  <a:pt x="5030629" y="1125851"/>
                </a:lnTo>
                <a:lnTo>
                  <a:pt x="5033375" y="1134089"/>
                </a:lnTo>
                <a:lnTo>
                  <a:pt x="5034748" y="1139580"/>
                </a:lnTo>
                <a:lnTo>
                  <a:pt x="5038867" y="1139580"/>
                </a:lnTo>
                <a:lnTo>
                  <a:pt x="5036121" y="1145072"/>
                </a:lnTo>
                <a:lnTo>
                  <a:pt x="5036121" y="1145073"/>
                </a:lnTo>
                <a:lnTo>
                  <a:pt x="5042006" y="1141149"/>
                </a:lnTo>
                <a:lnTo>
                  <a:pt x="5038867" y="1139580"/>
                </a:lnTo>
                <a:lnTo>
                  <a:pt x="5049851" y="1131342"/>
                </a:lnTo>
                <a:lnTo>
                  <a:pt x="5063581" y="1128596"/>
                </a:lnTo>
                <a:lnTo>
                  <a:pt x="5069073" y="1131342"/>
                </a:lnTo>
                <a:lnTo>
                  <a:pt x="5069074" y="1131342"/>
                </a:lnTo>
                <a:lnTo>
                  <a:pt x="5088295" y="1128597"/>
                </a:lnTo>
                <a:lnTo>
                  <a:pt x="5104771" y="1125851"/>
                </a:lnTo>
                <a:lnTo>
                  <a:pt x="5110263" y="1123105"/>
                </a:lnTo>
                <a:lnTo>
                  <a:pt x="5118501" y="1117613"/>
                </a:lnTo>
                <a:lnTo>
                  <a:pt x="5126739" y="1112121"/>
                </a:lnTo>
                <a:lnTo>
                  <a:pt x="5107517" y="1117613"/>
                </a:lnTo>
                <a:lnTo>
                  <a:pt x="5104771" y="1112121"/>
                </a:lnTo>
                <a:lnTo>
                  <a:pt x="5118501" y="1112121"/>
                </a:lnTo>
                <a:lnTo>
                  <a:pt x="5118501" y="1103883"/>
                </a:lnTo>
                <a:lnTo>
                  <a:pt x="5118501" y="1101137"/>
                </a:lnTo>
                <a:lnTo>
                  <a:pt x="5118501" y="1095645"/>
                </a:lnTo>
                <a:lnTo>
                  <a:pt x="5123993" y="1095645"/>
                </a:lnTo>
                <a:lnTo>
                  <a:pt x="5126739" y="1098391"/>
                </a:lnTo>
                <a:lnTo>
                  <a:pt x="5132230" y="1098391"/>
                </a:lnTo>
                <a:lnTo>
                  <a:pt x="5134976" y="1095645"/>
                </a:lnTo>
                <a:lnTo>
                  <a:pt x="5134976" y="1092899"/>
                </a:lnTo>
                <a:lnTo>
                  <a:pt x="5129485" y="1092899"/>
                </a:lnTo>
                <a:lnTo>
                  <a:pt x="5129485" y="1087407"/>
                </a:lnTo>
                <a:lnTo>
                  <a:pt x="5134976" y="1087407"/>
                </a:lnTo>
                <a:lnTo>
                  <a:pt x="5137722" y="1087407"/>
                </a:lnTo>
                <a:lnTo>
                  <a:pt x="5140468" y="1087407"/>
                </a:lnTo>
                <a:lnTo>
                  <a:pt x="5143214" y="1087407"/>
                </a:lnTo>
                <a:lnTo>
                  <a:pt x="5145960" y="1084661"/>
                </a:lnTo>
                <a:lnTo>
                  <a:pt x="5143214" y="1081915"/>
                </a:lnTo>
                <a:lnTo>
                  <a:pt x="5143214" y="1079169"/>
                </a:lnTo>
                <a:lnTo>
                  <a:pt x="5143214" y="1073677"/>
                </a:lnTo>
                <a:lnTo>
                  <a:pt x="5137722" y="1070931"/>
                </a:lnTo>
                <a:lnTo>
                  <a:pt x="5132230" y="1068185"/>
                </a:lnTo>
                <a:close/>
                <a:moveTo>
                  <a:pt x="5266783" y="1065439"/>
                </a:moveTo>
                <a:lnTo>
                  <a:pt x="5266783" y="1070931"/>
                </a:lnTo>
                <a:lnTo>
                  <a:pt x="5269529" y="1073677"/>
                </a:lnTo>
                <a:lnTo>
                  <a:pt x="5272275" y="1076423"/>
                </a:lnTo>
                <a:lnTo>
                  <a:pt x="5272275" y="1081915"/>
                </a:lnTo>
                <a:lnTo>
                  <a:pt x="5280513" y="1081915"/>
                </a:lnTo>
                <a:lnTo>
                  <a:pt x="5280513" y="1076423"/>
                </a:lnTo>
                <a:lnTo>
                  <a:pt x="5277767" y="1073677"/>
                </a:lnTo>
                <a:lnTo>
                  <a:pt x="5275021" y="1070931"/>
                </a:lnTo>
                <a:lnTo>
                  <a:pt x="5275021" y="1065439"/>
                </a:lnTo>
                <a:lnTo>
                  <a:pt x="5266783" y="1065439"/>
                </a:lnTo>
                <a:close/>
                <a:moveTo>
                  <a:pt x="5206372" y="1065439"/>
                </a:moveTo>
                <a:lnTo>
                  <a:pt x="5200880" y="1068185"/>
                </a:lnTo>
                <a:lnTo>
                  <a:pt x="5198134" y="1070931"/>
                </a:lnTo>
                <a:lnTo>
                  <a:pt x="5198134" y="1076423"/>
                </a:lnTo>
                <a:lnTo>
                  <a:pt x="5203626" y="1081915"/>
                </a:lnTo>
                <a:lnTo>
                  <a:pt x="5209118" y="1084661"/>
                </a:lnTo>
                <a:lnTo>
                  <a:pt x="5214610" y="1084661"/>
                </a:lnTo>
                <a:lnTo>
                  <a:pt x="5217356" y="1084661"/>
                </a:lnTo>
                <a:lnTo>
                  <a:pt x="5217356" y="1068185"/>
                </a:lnTo>
                <a:lnTo>
                  <a:pt x="5209118" y="1068185"/>
                </a:lnTo>
                <a:lnTo>
                  <a:pt x="5206372" y="1065439"/>
                </a:lnTo>
                <a:close/>
                <a:moveTo>
                  <a:pt x="5069073" y="1059947"/>
                </a:moveTo>
                <a:lnTo>
                  <a:pt x="5069073" y="1062693"/>
                </a:lnTo>
                <a:lnTo>
                  <a:pt x="5071819" y="1065439"/>
                </a:lnTo>
                <a:lnTo>
                  <a:pt x="5077311" y="1068185"/>
                </a:lnTo>
                <a:lnTo>
                  <a:pt x="5080057" y="1065439"/>
                </a:lnTo>
                <a:lnTo>
                  <a:pt x="5080057" y="1062693"/>
                </a:lnTo>
                <a:lnTo>
                  <a:pt x="5077311" y="1059947"/>
                </a:lnTo>
                <a:lnTo>
                  <a:pt x="5071819" y="1059947"/>
                </a:lnTo>
                <a:lnTo>
                  <a:pt x="5069073" y="1059947"/>
                </a:lnTo>
                <a:close/>
                <a:moveTo>
                  <a:pt x="5390352" y="1057201"/>
                </a:moveTo>
                <a:lnTo>
                  <a:pt x="5382114" y="1059947"/>
                </a:lnTo>
                <a:lnTo>
                  <a:pt x="5384860" y="1070931"/>
                </a:lnTo>
                <a:lnTo>
                  <a:pt x="5387606" y="1076423"/>
                </a:lnTo>
                <a:lnTo>
                  <a:pt x="5387606" y="1084661"/>
                </a:lnTo>
                <a:lnTo>
                  <a:pt x="5401336" y="1087407"/>
                </a:lnTo>
                <a:lnTo>
                  <a:pt x="5415066" y="1084661"/>
                </a:lnTo>
                <a:lnTo>
                  <a:pt x="5415066" y="1073677"/>
                </a:lnTo>
                <a:lnTo>
                  <a:pt x="5412320" y="1073677"/>
                </a:lnTo>
                <a:lnTo>
                  <a:pt x="5409574" y="1070931"/>
                </a:lnTo>
                <a:lnTo>
                  <a:pt x="5412320" y="1062693"/>
                </a:lnTo>
                <a:lnTo>
                  <a:pt x="5406828" y="1059947"/>
                </a:lnTo>
                <a:lnTo>
                  <a:pt x="5404082" y="1057201"/>
                </a:lnTo>
                <a:lnTo>
                  <a:pt x="5390352" y="1057201"/>
                </a:lnTo>
                <a:close/>
                <a:moveTo>
                  <a:pt x="5302481" y="1057201"/>
                </a:moveTo>
                <a:lnTo>
                  <a:pt x="5296989" y="1059947"/>
                </a:lnTo>
                <a:lnTo>
                  <a:pt x="5296989" y="1065439"/>
                </a:lnTo>
                <a:lnTo>
                  <a:pt x="5302481" y="1062693"/>
                </a:lnTo>
                <a:lnTo>
                  <a:pt x="5302481" y="1057201"/>
                </a:lnTo>
                <a:close/>
                <a:moveTo>
                  <a:pt x="5220102" y="1057201"/>
                </a:moveTo>
                <a:lnTo>
                  <a:pt x="5217356" y="1059947"/>
                </a:lnTo>
                <a:lnTo>
                  <a:pt x="5217356" y="1065439"/>
                </a:lnTo>
                <a:lnTo>
                  <a:pt x="5222848" y="1065439"/>
                </a:lnTo>
                <a:lnTo>
                  <a:pt x="5222848" y="1059947"/>
                </a:lnTo>
                <a:lnTo>
                  <a:pt x="5225594" y="1059947"/>
                </a:lnTo>
                <a:lnTo>
                  <a:pt x="5225594" y="1057201"/>
                </a:lnTo>
                <a:lnTo>
                  <a:pt x="5222848" y="1057201"/>
                </a:lnTo>
                <a:lnTo>
                  <a:pt x="5220102" y="1057201"/>
                </a:lnTo>
                <a:close/>
                <a:moveTo>
                  <a:pt x="6050990" y="1055027"/>
                </a:moveTo>
                <a:lnTo>
                  <a:pt x="5826635" y="1077772"/>
                </a:lnTo>
                <a:lnTo>
                  <a:pt x="5846185" y="1079169"/>
                </a:lnTo>
                <a:lnTo>
                  <a:pt x="5881883" y="1076423"/>
                </a:lnTo>
                <a:lnTo>
                  <a:pt x="5917580" y="1070931"/>
                </a:lnTo>
                <a:lnTo>
                  <a:pt x="5956024" y="1065439"/>
                </a:lnTo>
                <a:lnTo>
                  <a:pt x="5983484" y="1062693"/>
                </a:lnTo>
                <a:lnTo>
                  <a:pt x="6008198" y="1062693"/>
                </a:lnTo>
                <a:lnTo>
                  <a:pt x="6032912" y="1059947"/>
                </a:lnTo>
                <a:lnTo>
                  <a:pt x="6046642" y="1057201"/>
                </a:lnTo>
                <a:lnTo>
                  <a:pt x="6050990" y="1055027"/>
                </a:lnTo>
                <a:close/>
                <a:moveTo>
                  <a:pt x="5209118" y="1051709"/>
                </a:moveTo>
                <a:lnTo>
                  <a:pt x="5206372" y="1054455"/>
                </a:lnTo>
                <a:lnTo>
                  <a:pt x="5200880" y="1054455"/>
                </a:lnTo>
                <a:lnTo>
                  <a:pt x="5195388" y="1057201"/>
                </a:lnTo>
                <a:lnTo>
                  <a:pt x="5192642" y="1062693"/>
                </a:lnTo>
                <a:lnTo>
                  <a:pt x="5209118" y="1062693"/>
                </a:lnTo>
                <a:lnTo>
                  <a:pt x="5211864" y="1059947"/>
                </a:lnTo>
                <a:lnTo>
                  <a:pt x="5211864" y="1057201"/>
                </a:lnTo>
                <a:lnTo>
                  <a:pt x="5209118" y="1051709"/>
                </a:lnTo>
                <a:close/>
                <a:moveTo>
                  <a:pt x="5187150" y="1051709"/>
                </a:moveTo>
                <a:lnTo>
                  <a:pt x="5187150" y="1057201"/>
                </a:lnTo>
                <a:lnTo>
                  <a:pt x="5192642" y="1057201"/>
                </a:lnTo>
                <a:lnTo>
                  <a:pt x="5192642" y="1051709"/>
                </a:lnTo>
                <a:lnTo>
                  <a:pt x="5187150" y="1051709"/>
                </a:lnTo>
                <a:close/>
                <a:moveTo>
                  <a:pt x="5118501" y="1051709"/>
                </a:moveTo>
                <a:lnTo>
                  <a:pt x="5121247" y="1057201"/>
                </a:lnTo>
                <a:lnTo>
                  <a:pt x="5126739" y="1057201"/>
                </a:lnTo>
                <a:lnTo>
                  <a:pt x="5123993" y="1051709"/>
                </a:lnTo>
                <a:lnTo>
                  <a:pt x="5118501" y="1051709"/>
                </a:lnTo>
                <a:close/>
                <a:moveTo>
                  <a:pt x="5480970" y="1048963"/>
                </a:moveTo>
                <a:lnTo>
                  <a:pt x="5478224" y="1051709"/>
                </a:lnTo>
                <a:lnTo>
                  <a:pt x="5478224" y="1054455"/>
                </a:lnTo>
                <a:lnTo>
                  <a:pt x="5480970" y="1057201"/>
                </a:lnTo>
                <a:lnTo>
                  <a:pt x="5483716" y="1057201"/>
                </a:lnTo>
                <a:lnTo>
                  <a:pt x="5486462" y="1057201"/>
                </a:lnTo>
                <a:lnTo>
                  <a:pt x="5486462" y="1051709"/>
                </a:lnTo>
                <a:lnTo>
                  <a:pt x="5486462" y="1048963"/>
                </a:lnTo>
                <a:lnTo>
                  <a:pt x="5480970" y="1048963"/>
                </a:lnTo>
                <a:close/>
                <a:moveTo>
                  <a:pt x="5091041" y="1043471"/>
                </a:moveTo>
                <a:lnTo>
                  <a:pt x="5088295" y="1046217"/>
                </a:lnTo>
                <a:lnTo>
                  <a:pt x="5088295" y="1054455"/>
                </a:lnTo>
                <a:lnTo>
                  <a:pt x="5093787" y="1054455"/>
                </a:lnTo>
                <a:lnTo>
                  <a:pt x="5096533" y="1057201"/>
                </a:lnTo>
                <a:lnTo>
                  <a:pt x="5099279" y="1057201"/>
                </a:lnTo>
                <a:lnTo>
                  <a:pt x="5099279" y="1046217"/>
                </a:lnTo>
                <a:lnTo>
                  <a:pt x="5096533" y="1046217"/>
                </a:lnTo>
                <a:lnTo>
                  <a:pt x="5093787" y="1046217"/>
                </a:lnTo>
                <a:lnTo>
                  <a:pt x="5093787" y="1043471"/>
                </a:lnTo>
                <a:lnTo>
                  <a:pt x="5091041" y="1043471"/>
                </a:lnTo>
                <a:close/>
                <a:moveTo>
                  <a:pt x="5264037" y="1040725"/>
                </a:moveTo>
                <a:lnTo>
                  <a:pt x="5261291" y="1048963"/>
                </a:lnTo>
                <a:lnTo>
                  <a:pt x="5261291" y="1057201"/>
                </a:lnTo>
                <a:lnTo>
                  <a:pt x="5266783" y="1057201"/>
                </a:lnTo>
                <a:lnTo>
                  <a:pt x="5266783" y="1054455"/>
                </a:lnTo>
                <a:lnTo>
                  <a:pt x="5272275" y="1054455"/>
                </a:lnTo>
                <a:lnTo>
                  <a:pt x="5272275" y="1043471"/>
                </a:lnTo>
                <a:lnTo>
                  <a:pt x="5269529" y="1040725"/>
                </a:lnTo>
                <a:lnTo>
                  <a:pt x="5264037" y="1040725"/>
                </a:lnTo>
                <a:close/>
                <a:moveTo>
                  <a:pt x="5250308" y="1040725"/>
                </a:moveTo>
                <a:lnTo>
                  <a:pt x="5250308" y="1043471"/>
                </a:lnTo>
                <a:lnTo>
                  <a:pt x="5253053" y="1043471"/>
                </a:lnTo>
                <a:lnTo>
                  <a:pt x="5253053" y="1046217"/>
                </a:lnTo>
                <a:lnTo>
                  <a:pt x="5253053" y="1048963"/>
                </a:lnTo>
                <a:lnTo>
                  <a:pt x="5258545" y="1048963"/>
                </a:lnTo>
                <a:lnTo>
                  <a:pt x="5258545" y="1043471"/>
                </a:lnTo>
                <a:lnTo>
                  <a:pt x="5258545" y="1040725"/>
                </a:lnTo>
                <a:lnTo>
                  <a:pt x="5255799" y="1040725"/>
                </a:lnTo>
                <a:lnTo>
                  <a:pt x="5253053" y="1040725"/>
                </a:lnTo>
                <a:lnTo>
                  <a:pt x="5250308" y="1040725"/>
                </a:lnTo>
                <a:close/>
                <a:moveTo>
                  <a:pt x="5071819" y="1040725"/>
                </a:moveTo>
                <a:lnTo>
                  <a:pt x="5069073" y="1043471"/>
                </a:lnTo>
                <a:lnTo>
                  <a:pt x="5066327" y="1043471"/>
                </a:lnTo>
                <a:lnTo>
                  <a:pt x="5063581" y="1043471"/>
                </a:lnTo>
                <a:lnTo>
                  <a:pt x="5066327" y="1048963"/>
                </a:lnTo>
                <a:lnTo>
                  <a:pt x="5066327" y="1054455"/>
                </a:lnTo>
                <a:lnTo>
                  <a:pt x="5074565" y="1054455"/>
                </a:lnTo>
                <a:lnTo>
                  <a:pt x="5074565" y="1048963"/>
                </a:lnTo>
                <a:lnTo>
                  <a:pt x="5074565" y="1046217"/>
                </a:lnTo>
                <a:lnTo>
                  <a:pt x="5071819" y="1040725"/>
                </a:lnTo>
                <a:close/>
                <a:moveTo>
                  <a:pt x="5579825" y="1037979"/>
                </a:moveTo>
                <a:lnTo>
                  <a:pt x="5579825" y="1040725"/>
                </a:lnTo>
                <a:lnTo>
                  <a:pt x="5582571" y="1046217"/>
                </a:lnTo>
                <a:lnTo>
                  <a:pt x="5588063" y="1046217"/>
                </a:lnTo>
                <a:lnTo>
                  <a:pt x="5593555" y="1043471"/>
                </a:lnTo>
                <a:lnTo>
                  <a:pt x="5588063" y="1040725"/>
                </a:lnTo>
                <a:lnTo>
                  <a:pt x="5579825" y="1037979"/>
                </a:lnTo>
                <a:close/>
                <a:moveTo>
                  <a:pt x="5198134" y="1037979"/>
                </a:moveTo>
                <a:lnTo>
                  <a:pt x="5195388" y="1040725"/>
                </a:lnTo>
                <a:lnTo>
                  <a:pt x="5198134" y="1046217"/>
                </a:lnTo>
                <a:lnTo>
                  <a:pt x="5203626" y="1046217"/>
                </a:lnTo>
                <a:lnTo>
                  <a:pt x="5209118" y="1043471"/>
                </a:lnTo>
                <a:lnTo>
                  <a:pt x="5214610" y="1040725"/>
                </a:lnTo>
                <a:lnTo>
                  <a:pt x="5203626" y="1037979"/>
                </a:lnTo>
                <a:lnTo>
                  <a:pt x="5198134" y="1037979"/>
                </a:lnTo>
                <a:close/>
                <a:moveTo>
                  <a:pt x="5129485" y="1037979"/>
                </a:moveTo>
                <a:lnTo>
                  <a:pt x="5126739" y="1040725"/>
                </a:lnTo>
                <a:lnTo>
                  <a:pt x="5123993" y="1046217"/>
                </a:lnTo>
                <a:lnTo>
                  <a:pt x="5126739" y="1048963"/>
                </a:lnTo>
                <a:lnTo>
                  <a:pt x="5132230" y="1048963"/>
                </a:lnTo>
                <a:lnTo>
                  <a:pt x="5137722" y="1043471"/>
                </a:lnTo>
                <a:lnTo>
                  <a:pt x="5145960" y="1040725"/>
                </a:lnTo>
                <a:lnTo>
                  <a:pt x="5145960" y="1046217"/>
                </a:lnTo>
                <a:lnTo>
                  <a:pt x="5143214" y="1051709"/>
                </a:lnTo>
                <a:lnTo>
                  <a:pt x="5140468" y="1057201"/>
                </a:lnTo>
                <a:lnTo>
                  <a:pt x="5143214" y="1057201"/>
                </a:lnTo>
                <a:lnTo>
                  <a:pt x="5148706" y="1062693"/>
                </a:lnTo>
                <a:lnTo>
                  <a:pt x="5143214" y="1065439"/>
                </a:lnTo>
                <a:lnTo>
                  <a:pt x="5143214" y="1070931"/>
                </a:lnTo>
                <a:lnTo>
                  <a:pt x="5145960" y="1070931"/>
                </a:lnTo>
                <a:lnTo>
                  <a:pt x="5148706" y="1073677"/>
                </a:lnTo>
                <a:lnTo>
                  <a:pt x="5151452" y="1076423"/>
                </a:lnTo>
                <a:lnTo>
                  <a:pt x="5148706" y="1076423"/>
                </a:lnTo>
                <a:lnTo>
                  <a:pt x="5151452" y="1079169"/>
                </a:lnTo>
                <a:lnTo>
                  <a:pt x="5151452" y="1084661"/>
                </a:lnTo>
                <a:lnTo>
                  <a:pt x="5154198" y="1084661"/>
                </a:lnTo>
                <a:lnTo>
                  <a:pt x="5156944" y="1081915"/>
                </a:lnTo>
                <a:lnTo>
                  <a:pt x="5159690" y="1084661"/>
                </a:lnTo>
                <a:lnTo>
                  <a:pt x="5176166" y="1084661"/>
                </a:lnTo>
                <a:lnTo>
                  <a:pt x="5176166" y="1081915"/>
                </a:lnTo>
                <a:lnTo>
                  <a:pt x="5178912" y="1076423"/>
                </a:lnTo>
                <a:lnTo>
                  <a:pt x="5181658" y="1076423"/>
                </a:lnTo>
                <a:lnTo>
                  <a:pt x="5187150" y="1076423"/>
                </a:lnTo>
                <a:lnTo>
                  <a:pt x="5187150" y="1070931"/>
                </a:lnTo>
                <a:lnTo>
                  <a:pt x="5187150" y="1068185"/>
                </a:lnTo>
                <a:lnTo>
                  <a:pt x="5187150" y="1065439"/>
                </a:lnTo>
                <a:lnTo>
                  <a:pt x="5181658" y="1065439"/>
                </a:lnTo>
                <a:lnTo>
                  <a:pt x="5178912" y="1065439"/>
                </a:lnTo>
                <a:lnTo>
                  <a:pt x="5167928" y="1062693"/>
                </a:lnTo>
                <a:lnTo>
                  <a:pt x="5167928" y="1065439"/>
                </a:lnTo>
                <a:lnTo>
                  <a:pt x="5165182" y="1068185"/>
                </a:lnTo>
                <a:lnTo>
                  <a:pt x="5159690" y="1068185"/>
                </a:lnTo>
                <a:lnTo>
                  <a:pt x="5156944" y="1068185"/>
                </a:lnTo>
                <a:lnTo>
                  <a:pt x="5154198" y="1065439"/>
                </a:lnTo>
                <a:lnTo>
                  <a:pt x="5154198" y="1062693"/>
                </a:lnTo>
                <a:lnTo>
                  <a:pt x="5154198" y="1059947"/>
                </a:lnTo>
                <a:lnTo>
                  <a:pt x="5159690" y="1059947"/>
                </a:lnTo>
                <a:lnTo>
                  <a:pt x="5165182" y="1062693"/>
                </a:lnTo>
                <a:lnTo>
                  <a:pt x="5170674" y="1057201"/>
                </a:lnTo>
                <a:lnTo>
                  <a:pt x="5173420" y="1057201"/>
                </a:lnTo>
                <a:lnTo>
                  <a:pt x="5176166" y="1057201"/>
                </a:lnTo>
                <a:lnTo>
                  <a:pt x="5178912" y="1054455"/>
                </a:lnTo>
                <a:lnTo>
                  <a:pt x="5178912" y="1046217"/>
                </a:lnTo>
                <a:lnTo>
                  <a:pt x="5173420" y="1046217"/>
                </a:lnTo>
                <a:lnTo>
                  <a:pt x="5170674" y="1048963"/>
                </a:lnTo>
                <a:lnTo>
                  <a:pt x="5167928" y="1046217"/>
                </a:lnTo>
                <a:lnTo>
                  <a:pt x="5165182" y="1043471"/>
                </a:lnTo>
                <a:lnTo>
                  <a:pt x="5165182" y="1040725"/>
                </a:lnTo>
                <a:lnTo>
                  <a:pt x="5159690" y="1040725"/>
                </a:lnTo>
                <a:lnTo>
                  <a:pt x="5156944" y="1043471"/>
                </a:lnTo>
                <a:lnTo>
                  <a:pt x="5154198" y="1040725"/>
                </a:lnTo>
                <a:lnTo>
                  <a:pt x="5151452" y="1040725"/>
                </a:lnTo>
                <a:lnTo>
                  <a:pt x="5145960" y="1037979"/>
                </a:lnTo>
                <a:lnTo>
                  <a:pt x="5143214" y="1037979"/>
                </a:lnTo>
                <a:lnTo>
                  <a:pt x="5140468" y="1040725"/>
                </a:lnTo>
                <a:lnTo>
                  <a:pt x="5137722" y="1040725"/>
                </a:lnTo>
                <a:lnTo>
                  <a:pt x="5129485" y="1037979"/>
                </a:lnTo>
                <a:close/>
                <a:moveTo>
                  <a:pt x="400913" y="1035234"/>
                </a:moveTo>
                <a:lnTo>
                  <a:pt x="409150" y="1035234"/>
                </a:lnTo>
                <a:lnTo>
                  <a:pt x="414642" y="1035234"/>
                </a:lnTo>
                <a:lnTo>
                  <a:pt x="417389" y="1037980"/>
                </a:lnTo>
                <a:lnTo>
                  <a:pt x="411897" y="1040726"/>
                </a:lnTo>
                <a:lnTo>
                  <a:pt x="409150" y="1043472"/>
                </a:lnTo>
                <a:lnTo>
                  <a:pt x="411897" y="1043472"/>
                </a:lnTo>
                <a:lnTo>
                  <a:pt x="414642" y="1046218"/>
                </a:lnTo>
                <a:lnTo>
                  <a:pt x="398167" y="1048964"/>
                </a:lnTo>
                <a:lnTo>
                  <a:pt x="398167" y="1046218"/>
                </a:lnTo>
                <a:lnTo>
                  <a:pt x="406404" y="1046218"/>
                </a:lnTo>
                <a:lnTo>
                  <a:pt x="406404" y="1040726"/>
                </a:lnTo>
                <a:lnTo>
                  <a:pt x="403658" y="1040726"/>
                </a:lnTo>
                <a:lnTo>
                  <a:pt x="403658" y="1037980"/>
                </a:lnTo>
                <a:lnTo>
                  <a:pt x="400913" y="1035234"/>
                </a:lnTo>
                <a:close/>
                <a:moveTo>
                  <a:pt x="5110263" y="1032487"/>
                </a:moveTo>
                <a:lnTo>
                  <a:pt x="5110263" y="1043471"/>
                </a:lnTo>
                <a:lnTo>
                  <a:pt x="5118501" y="1043471"/>
                </a:lnTo>
                <a:lnTo>
                  <a:pt x="5123993" y="1037979"/>
                </a:lnTo>
                <a:lnTo>
                  <a:pt x="5118501" y="1032487"/>
                </a:lnTo>
                <a:lnTo>
                  <a:pt x="5110263" y="1032487"/>
                </a:lnTo>
                <a:close/>
                <a:moveTo>
                  <a:pt x="5286005" y="1029741"/>
                </a:moveTo>
                <a:lnTo>
                  <a:pt x="5286005" y="1032487"/>
                </a:lnTo>
                <a:lnTo>
                  <a:pt x="5286005" y="1035233"/>
                </a:lnTo>
                <a:lnTo>
                  <a:pt x="5291497" y="1037979"/>
                </a:lnTo>
                <a:lnTo>
                  <a:pt x="5294243" y="1035233"/>
                </a:lnTo>
                <a:lnTo>
                  <a:pt x="5294243" y="1032487"/>
                </a:lnTo>
                <a:lnTo>
                  <a:pt x="5291497" y="1029741"/>
                </a:lnTo>
                <a:lnTo>
                  <a:pt x="5288751" y="1029741"/>
                </a:lnTo>
                <a:lnTo>
                  <a:pt x="5286005" y="1029741"/>
                </a:lnTo>
                <a:close/>
                <a:moveTo>
                  <a:pt x="5181658" y="1026996"/>
                </a:moveTo>
                <a:lnTo>
                  <a:pt x="5181658" y="1032487"/>
                </a:lnTo>
                <a:lnTo>
                  <a:pt x="5187150" y="1032487"/>
                </a:lnTo>
                <a:lnTo>
                  <a:pt x="5187150" y="1026996"/>
                </a:lnTo>
                <a:lnTo>
                  <a:pt x="5181658" y="1026996"/>
                </a:lnTo>
                <a:close/>
                <a:moveTo>
                  <a:pt x="5140468" y="1026996"/>
                </a:moveTo>
                <a:lnTo>
                  <a:pt x="5137722" y="1029741"/>
                </a:lnTo>
                <a:lnTo>
                  <a:pt x="5134976" y="1029741"/>
                </a:lnTo>
                <a:lnTo>
                  <a:pt x="5134976" y="1032487"/>
                </a:lnTo>
                <a:lnTo>
                  <a:pt x="5137722" y="1032487"/>
                </a:lnTo>
                <a:lnTo>
                  <a:pt x="5145960" y="1032487"/>
                </a:lnTo>
                <a:lnTo>
                  <a:pt x="5145960" y="1029741"/>
                </a:lnTo>
                <a:lnTo>
                  <a:pt x="5148706" y="1029741"/>
                </a:lnTo>
                <a:lnTo>
                  <a:pt x="5140468" y="1026996"/>
                </a:lnTo>
                <a:close/>
                <a:moveTo>
                  <a:pt x="428372" y="1024250"/>
                </a:moveTo>
                <a:lnTo>
                  <a:pt x="428372" y="1029742"/>
                </a:lnTo>
                <a:lnTo>
                  <a:pt x="431118" y="1032488"/>
                </a:lnTo>
                <a:lnTo>
                  <a:pt x="431118" y="1024250"/>
                </a:lnTo>
                <a:lnTo>
                  <a:pt x="428372" y="1024250"/>
                </a:lnTo>
                <a:close/>
                <a:moveTo>
                  <a:pt x="486038" y="1021504"/>
                </a:moveTo>
                <a:lnTo>
                  <a:pt x="486038" y="1026996"/>
                </a:lnTo>
                <a:lnTo>
                  <a:pt x="483292" y="1029742"/>
                </a:lnTo>
                <a:lnTo>
                  <a:pt x="483292" y="1032488"/>
                </a:lnTo>
                <a:lnTo>
                  <a:pt x="483292" y="1037980"/>
                </a:lnTo>
                <a:lnTo>
                  <a:pt x="488784" y="1035234"/>
                </a:lnTo>
                <a:lnTo>
                  <a:pt x="499768" y="1035234"/>
                </a:lnTo>
                <a:lnTo>
                  <a:pt x="499768" y="1029742"/>
                </a:lnTo>
                <a:lnTo>
                  <a:pt x="491530" y="1029742"/>
                </a:lnTo>
                <a:lnTo>
                  <a:pt x="491530" y="1026996"/>
                </a:lnTo>
                <a:lnTo>
                  <a:pt x="488784" y="1024250"/>
                </a:lnTo>
                <a:lnTo>
                  <a:pt x="491530" y="1024250"/>
                </a:lnTo>
                <a:lnTo>
                  <a:pt x="491530" y="1021504"/>
                </a:lnTo>
                <a:lnTo>
                  <a:pt x="486038" y="1021504"/>
                </a:lnTo>
                <a:close/>
                <a:moveTo>
                  <a:pt x="5258545" y="1018758"/>
                </a:moveTo>
                <a:lnTo>
                  <a:pt x="5258545" y="1026996"/>
                </a:lnTo>
                <a:lnTo>
                  <a:pt x="5250308" y="1026996"/>
                </a:lnTo>
                <a:lnTo>
                  <a:pt x="5244816" y="1026996"/>
                </a:lnTo>
                <a:lnTo>
                  <a:pt x="5244816" y="1029741"/>
                </a:lnTo>
                <a:lnTo>
                  <a:pt x="5247562" y="1032487"/>
                </a:lnTo>
                <a:lnTo>
                  <a:pt x="5255799" y="1035233"/>
                </a:lnTo>
                <a:lnTo>
                  <a:pt x="5258545" y="1029741"/>
                </a:lnTo>
                <a:lnTo>
                  <a:pt x="5261291" y="1029741"/>
                </a:lnTo>
                <a:lnTo>
                  <a:pt x="5261291" y="1018758"/>
                </a:lnTo>
                <a:lnTo>
                  <a:pt x="5258545" y="1018758"/>
                </a:lnTo>
                <a:close/>
                <a:moveTo>
                  <a:pt x="5104771" y="1018758"/>
                </a:moveTo>
                <a:lnTo>
                  <a:pt x="5104771" y="1021504"/>
                </a:lnTo>
                <a:lnTo>
                  <a:pt x="5107517" y="1024250"/>
                </a:lnTo>
                <a:lnTo>
                  <a:pt x="5110263" y="1026996"/>
                </a:lnTo>
                <a:lnTo>
                  <a:pt x="5110263" y="1029741"/>
                </a:lnTo>
                <a:lnTo>
                  <a:pt x="5115755" y="1029741"/>
                </a:lnTo>
                <a:lnTo>
                  <a:pt x="5118501" y="1029741"/>
                </a:lnTo>
                <a:lnTo>
                  <a:pt x="5118501" y="1026996"/>
                </a:lnTo>
                <a:lnTo>
                  <a:pt x="5118501" y="1024250"/>
                </a:lnTo>
                <a:lnTo>
                  <a:pt x="5113009" y="1024250"/>
                </a:lnTo>
                <a:lnTo>
                  <a:pt x="5110263" y="1021504"/>
                </a:lnTo>
                <a:lnTo>
                  <a:pt x="5110263" y="1018758"/>
                </a:lnTo>
                <a:lnTo>
                  <a:pt x="5104771" y="1018758"/>
                </a:lnTo>
                <a:close/>
                <a:moveTo>
                  <a:pt x="475054" y="1016012"/>
                </a:moveTo>
                <a:lnTo>
                  <a:pt x="475054" y="1024250"/>
                </a:lnTo>
                <a:lnTo>
                  <a:pt x="477800" y="1021504"/>
                </a:lnTo>
                <a:lnTo>
                  <a:pt x="480546" y="1018758"/>
                </a:lnTo>
                <a:lnTo>
                  <a:pt x="477800" y="1016012"/>
                </a:lnTo>
                <a:lnTo>
                  <a:pt x="475054" y="1016012"/>
                </a:lnTo>
                <a:close/>
                <a:moveTo>
                  <a:pt x="321279" y="1016012"/>
                </a:moveTo>
                <a:lnTo>
                  <a:pt x="321279" y="1021504"/>
                </a:lnTo>
                <a:lnTo>
                  <a:pt x="326771" y="1021504"/>
                </a:lnTo>
                <a:lnTo>
                  <a:pt x="326771" y="1016012"/>
                </a:lnTo>
                <a:lnTo>
                  <a:pt x="321279" y="1016012"/>
                </a:lnTo>
                <a:close/>
                <a:moveTo>
                  <a:pt x="447594" y="1013266"/>
                </a:moveTo>
                <a:lnTo>
                  <a:pt x="444848" y="1016012"/>
                </a:lnTo>
                <a:lnTo>
                  <a:pt x="444848" y="1018758"/>
                </a:lnTo>
                <a:lnTo>
                  <a:pt x="442102" y="1021504"/>
                </a:lnTo>
                <a:lnTo>
                  <a:pt x="442102" y="1024250"/>
                </a:lnTo>
                <a:lnTo>
                  <a:pt x="444848" y="1026996"/>
                </a:lnTo>
                <a:lnTo>
                  <a:pt x="444848" y="1024250"/>
                </a:lnTo>
                <a:lnTo>
                  <a:pt x="447594" y="1024250"/>
                </a:lnTo>
                <a:lnTo>
                  <a:pt x="447594" y="1013266"/>
                </a:lnTo>
                <a:close/>
                <a:moveTo>
                  <a:pt x="5140468" y="1013266"/>
                </a:moveTo>
                <a:lnTo>
                  <a:pt x="5140468" y="1016012"/>
                </a:lnTo>
                <a:lnTo>
                  <a:pt x="5143214" y="1016012"/>
                </a:lnTo>
                <a:lnTo>
                  <a:pt x="5145960" y="1013266"/>
                </a:lnTo>
                <a:lnTo>
                  <a:pt x="5140468" y="1013266"/>
                </a:lnTo>
                <a:close/>
                <a:moveTo>
                  <a:pt x="5118501" y="1013266"/>
                </a:moveTo>
                <a:lnTo>
                  <a:pt x="5121247" y="1016012"/>
                </a:lnTo>
                <a:lnTo>
                  <a:pt x="5126739" y="1016012"/>
                </a:lnTo>
                <a:lnTo>
                  <a:pt x="5126739" y="1013266"/>
                </a:lnTo>
                <a:lnTo>
                  <a:pt x="5118501" y="1013266"/>
                </a:lnTo>
                <a:close/>
                <a:moveTo>
                  <a:pt x="175743" y="1010520"/>
                </a:moveTo>
                <a:lnTo>
                  <a:pt x="178488" y="1016012"/>
                </a:lnTo>
                <a:lnTo>
                  <a:pt x="181234" y="1018758"/>
                </a:lnTo>
                <a:lnTo>
                  <a:pt x="183980" y="1016012"/>
                </a:lnTo>
                <a:lnTo>
                  <a:pt x="186726" y="1013266"/>
                </a:lnTo>
                <a:lnTo>
                  <a:pt x="181234" y="1010520"/>
                </a:lnTo>
                <a:lnTo>
                  <a:pt x="175743" y="1010520"/>
                </a:lnTo>
                <a:close/>
                <a:moveTo>
                  <a:pt x="1062693" y="1010520"/>
                </a:moveTo>
                <a:lnTo>
                  <a:pt x="1065439" y="1015096"/>
                </a:lnTo>
                <a:lnTo>
                  <a:pt x="1065439" y="1018758"/>
                </a:lnTo>
                <a:lnTo>
                  <a:pt x="1062693" y="1010520"/>
                </a:lnTo>
                <a:close/>
                <a:moveTo>
                  <a:pt x="472308" y="1007774"/>
                </a:moveTo>
                <a:lnTo>
                  <a:pt x="472308" y="1010520"/>
                </a:lnTo>
                <a:lnTo>
                  <a:pt x="469562" y="1010520"/>
                </a:lnTo>
                <a:lnTo>
                  <a:pt x="469562" y="1016012"/>
                </a:lnTo>
                <a:lnTo>
                  <a:pt x="472308" y="1016012"/>
                </a:lnTo>
                <a:lnTo>
                  <a:pt x="475054" y="1010520"/>
                </a:lnTo>
                <a:lnTo>
                  <a:pt x="475054" y="1007774"/>
                </a:lnTo>
                <a:lnTo>
                  <a:pt x="472308" y="1007774"/>
                </a:lnTo>
                <a:close/>
                <a:moveTo>
                  <a:pt x="5060835" y="1007774"/>
                </a:moveTo>
                <a:lnTo>
                  <a:pt x="5060835" y="1013266"/>
                </a:lnTo>
                <a:lnTo>
                  <a:pt x="5063581" y="1010520"/>
                </a:lnTo>
                <a:lnTo>
                  <a:pt x="5063581" y="1013266"/>
                </a:lnTo>
                <a:lnTo>
                  <a:pt x="5066327" y="1013266"/>
                </a:lnTo>
                <a:lnTo>
                  <a:pt x="5069073" y="1013266"/>
                </a:lnTo>
                <a:lnTo>
                  <a:pt x="5069073" y="1010520"/>
                </a:lnTo>
                <a:lnTo>
                  <a:pt x="5066327" y="1007774"/>
                </a:lnTo>
                <a:lnTo>
                  <a:pt x="5060835" y="1007774"/>
                </a:lnTo>
                <a:close/>
                <a:moveTo>
                  <a:pt x="5156944" y="1005028"/>
                </a:moveTo>
                <a:lnTo>
                  <a:pt x="5156944" y="1010520"/>
                </a:lnTo>
                <a:lnTo>
                  <a:pt x="5159690" y="1013266"/>
                </a:lnTo>
                <a:lnTo>
                  <a:pt x="5162436" y="1013266"/>
                </a:lnTo>
                <a:lnTo>
                  <a:pt x="5162436" y="1010520"/>
                </a:lnTo>
                <a:lnTo>
                  <a:pt x="5165182" y="1010520"/>
                </a:lnTo>
                <a:lnTo>
                  <a:pt x="5165182" y="1013266"/>
                </a:lnTo>
                <a:lnTo>
                  <a:pt x="5159690" y="1016012"/>
                </a:lnTo>
                <a:lnTo>
                  <a:pt x="5162436" y="1021504"/>
                </a:lnTo>
                <a:lnTo>
                  <a:pt x="5162436" y="1026996"/>
                </a:lnTo>
                <a:lnTo>
                  <a:pt x="5165182" y="1026996"/>
                </a:lnTo>
                <a:lnTo>
                  <a:pt x="5173420" y="1024250"/>
                </a:lnTo>
                <a:lnTo>
                  <a:pt x="5181658" y="1024250"/>
                </a:lnTo>
                <a:lnTo>
                  <a:pt x="5181658" y="1018758"/>
                </a:lnTo>
                <a:lnTo>
                  <a:pt x="5181658" y="1016012"/>
                </a:lnTo>
                <a:lnTo>
                  <a:pt x="5178912" y="1013266"/>
                </a:lnTo>
                <a:lnTo>
                  <a:pt x="5178912" y="1010520"/>
                </a:lnTo>
                <a:lnTo>
                  <a:pt x="5167928" y="1007774"/>
                </a:lnTo>
                <a:lnTo>
                  <a:pt x="5156944" y="1005028"/>
                </a:lnTo>
                <a:close/>
                <a:moveTo>
                  <a:pt x="505260" y="1002282"/>
                </a:moveTo>
                <a:lnTo>
                  <a:pt x="499768" y="1005028"/>
                </a:lnTo>
                <a:lnTo>
                  <a:pt x="497022" y="1005028"/>
                </a:lnTo>
                <a:lnTo>
                  <a:pt x="494276" y="1007774"/>
                </a:lnTo>
                <a:lnTo>
                  <a:pt x="497022" y="1007774"/>
                </a:lnTo>
                <a:lnTo>
                  <a:pt x="497022" y="1010520"/>
                </a:lnTo>
                <a:lnTo>
                  <a:pt x="499768" y="1010520"/>
                </a:lnTo>
                <a:lnTo>
                  <a:pt x="502514" y="1007774"/>
                </a:lnTo>
                <a:lnTo>
                  <a:pt x="505260" y="1007774"/>
                </a:lnTo>
                <a:lnTo>
                  <a:pt x="505260" y="1002282"/>
                </a:lnTo>
                <a:close/>
                <a:moveTo>
                  <a:pt x="428372" y="1002282"/>
                </a:moveTo>
                <a:lnTo>
                  <a:pt x="422880" y="1007774"/>
                </a:lnTo>
                <a:lnTo>
                  <a:pt x="417389" y="1016012"/>
                </a:lnTo>
                <a:lnTo>
                  <a:pt x="420134" y="1016012"/>
                </a:lnTo>
                <a:lnTo>
                  <a:pt x="422880" y="1016012"/>
                </a:lnTo>
                <a:lnTo>
                  <a:pt x="425626" y="1018758"/>
                </a:lnTo>
                <a:lnTo>
                  <a:pt x="428372" y="1021504"/>
                </a:lnTo>
                <a:lnTo>
                  <a:pt x="431118" y="1018758"/>
                </a:lnTo>
                <a:lnTo>
                  <a:pt x="433864" y="1021504"/>
                </a:lnTo>
                <a:lnTo>
                  <a:pt x="433864" y="1016012"/>
                </a:lnTo>
                <a:lnTo>
                  <a:pt x="428372" y="1016012"/>
                </a:lnTo>
                <a:lnTo>
                  <a:pt x="425626" y="1013266"/>
                </a:lnTo>
                <a:lnTo>
                  <a:pt x="425626" y="1010520"/>
                </a:lnTo>
                <a:lnTo>
                  <a:pt x="428372" y="1007774"/>
                </a:lnTo>
                <a:lnTo>
                  <a:pt x="428372" y="1002282"/>
                </a:lnTo>
                <a:close/>
                <a:moveTo>
                  <a:pt x="5233832" y="1002282"/>
                </a:moveTo>
                <a:lnTo>
                  <a:pt x="5233832" y="1005028"/>
                </a:lnTo>
                <a:lnTo>
                  <a:pt x="5231086" y="1007774"/>
                </a:lnTo>
                <a:lnTo>
                  <a:pt x="5231086" y="1010520"/>
                </a:lnTo>
                <a:lnTo>
                  <a:pt x="5236578" y="1007774"/>
                </a:lnTo>
                <a:lnTo>
                  <a:pt x="5239324" y="1007774"/>
                </a:lnTo>
                <a:lnTo>
                  <a:pt x="5244816" y="1007774"/>
                </a:lnTo>
                <a:lnTo>
                  <a:pt x="5244816" y="1002282"/>
                </a:lnTo>
                <a:lnTo>
                  <a:pt x="5233832" y="1002282"/>
                </a:lnTo>
                <a:close/>
                <a:moveTo>
                  <a:pt x="6326731" y="999536"/>
                </a:moveTo>
                <a:lnTo>
                  <a:pt x="6323985" y="1005028"/>
                </a:lnTo>
                <a:lnTo>
                  <a:pt x="6323985" y="1007774"/>
                </a:lnTo>
                <a:lnTo>
                  <a:pt x="6323985" y="1013266"/>
                </a:lnTo>
                <a:lnTo>
                  <a:pt x="6326731" y="1016012"/>
                </a:lnTo>
                <a:lnTo>
                  <a:pt x="6332223" y="1016012"/>
                </a:lnTo>
                <a:lnTo>
                  <a:pt x="6334969" y="1016012"/>
                </a:lnTo>
                <a:lnTo>
                  <a:pt x="6337715" y="1013266"/>
                </a:lnTo>
                <a:lnTo>
                  <a:pt x="6340461" y="1007774"/>
                </a:lnTo>
                <a:lnTo>
                  <a:pt x="6337715" y="1005028"/>
                </a:lnTo>
                <a:lnTo>
                  <a:pt x="6334969" y="1002282"/>
                </a:lnTo>
                <a:lnTo>
                  <a:pt x="6326731" y="999536"/>
                </a:lnTo>
                <a:close/>
                <a:moveTo>
                  <a:pt x="5209118" y="999536"/>
                </a:moveTo>
                <a:lnTo>
                  <a:pt x="5206372" y="1005028"/>
                </a:lnTo>
                <a:lnTo>
                  <a:pt x="5206372" y="1010520"/>
                </a:lnTo>
                <a:lnTo>
                  <a:pt x="5214610" y="1010520"/>
                </a:lnTo>
                <a:lnTo>
                  <a:pt x="5220102" y="1007774"/>
                </a:lnTo>
                <a:lnTo>
                  <a:pt x="5220102" y="999536"/>
                </a:lnTo>
                <a:lnTo>
                  <a:pt x="5209118" y="999536"/>
                </a:lnTo>
                <a:close/>
                <a:moveTo>
                  <a:pt x="5093787" y="999536"/>
                </a:moveTo>
                <a:lnTo>
                  <a:pt x="5091041" y="1002282"/>
                </a:lnTo>
                <a:lnTo>
                  <a:pt x="5099279" y="1002282"/>
                </a:lnTo>
                <a:lnTo>
                  <a:pt x="5102025" y="1002282"/>
                </a:lnTo>
                <a:lnTo>
                  <a:pt x="5102025" y="999536"/>
                </a:lnTo>
                <a:lnTo>
                  <a:pt x="5099279" y="999536"/>
                </a:lnTo>
                <a:lnTo>
                  <a:pt x="5093787" y="999536"/>
                </a:lnTo>
                <a:close/>
                <a:moveTo>
                  <a:pt x="1079168" y="988552"/>
                </a:moveTo>
                <a:lnTo>
                  <a:pt x="1073676" y="991298"/>
                </a:lnTo>
                <a:lnTo>
                  <a:pt x="1068185" y="996790"/>
                </a:lnTo>
                <a:lnTo>
                  <a:pt x="1065439" y="1002282"/>
                </a:lnTo>
                <a:lnTo>
                  <a:pt x="1062693" y="1007774"/>
                </a:lnTo>
                <a:lnTo>
                  <a:pt x="1062693" y="1010520"/>
                </a:lnTo>
                <a:lnTo>
                  <a:pt x="1062693" y="1013266"/>
                </a:lnTo>
                <a:lnTo>
                  <a:pt x="1065439" y="1018758"/>
                </a:lnTo>
                <a:lnTo>
                  <a:pt x="1068185" y="1024249"/>
                </a:lnTo>
                <a:lnTo>
                  <a:pt x="1070931" y="1024249"/>
                </a:lnTo>
                <a:lnTo>
                  <a:pt x="1065439" y="1015096"/>
                </a:lnTo>
                <a:lnTo>
                  <a:pt x="1065439" y="1005028"/>
                </a:lnTo>
                <a:lnTo>
                  <a:pt x="1070931" y="994044"/>
                </a:lnTo>
                <a:lnTo>
                  <a:pt x="1077795" y="991298"/>
                </a:lnTo>
                <a:lnTo>
                  <a:pt x="1078253" y="990383"/>
                </a:lnTo>
                <a:lnTo>
                  <a:pt x="1070931" y="994044"/>
                </a:lnTo>
                <a:lnTo>
                  <a:pt x="1079168" y="988553"/>
                </a:lnTo>
                <a:lnTo>
                  <a:pt x="1079168" y="988552"/>
                </a:lnTo>
                <a:close/>
                <a:moveTo>
                  <a:pt x="5329941" y="988552"/>
                </a:moveTo>
                <a:lnTo>
                  <a:pt x="5327195" y="991298"/>
                </a:lnTo>
                <a:lnTo>
                  <a:pt x="5327195" y="999536"/>
                </a:lnTo>
                <a:lnTo>
                  <a:pt x="5332687" y="999536"/>
                </a:lnTo>
                <a:lnTo>
                  <a:pt x="5332687" y="996790"/>
                </a:lnTo>
                <a:lnTo>
                  <a:pt x="5335433" y="994044"/>
                </a:lnTo>
                <a:lnTo>
                  <a:pt x="5343671" y="996790"/>
                </a:lnTo>
                <a:lnTo>
                  <a:pt x="5343671" y="991298"/>
                </a:lnTo>
                <a:lnTo>
                  <a:pt x="5338179" y="988552"/>
                </a:lnTo>
                <a:lnTo>
                  <a:pt x="5338179" y="991298"/>
                </a:lnTo>
                <a:lnTo>
                  <a:pt x="5338179" y="994044"/>
                </a:lnTo>
                <a:lnTo>
                  <a:pt x="5335433" y="994044"/>
                </a:lnTo>
                <a:lnTo>
                  <a:pt x="5332687" y="991298"/>
                </a:lnTo>
                <a:lnTo>
                  <a:pt x="5329941" y="988552"/>
                </a:lnTo>
                <a:close/>
                <a:moveTo>
                  <a:pt x="5211864" y="985806"/>
                </a:moveTo>
                <a:lnTo>
                  <a:pt x="5211864" y="994044"/>
                </a:lnTo>
                <a:lnTo>
                  <a:pt x="5217356" y="991298"/>
                </a:lnTo>
                <a:lnTo>
                  <a:pt x="5220102" y="988552"/>
                </a:lnTo>
                <a:lnTo>
                  <a:pt x="5217356" y="985806"/>
                </a:lnTo>
                <a:lnTo>
                  <a:pt x="5211864" y="985806"/>
                </a:lnTo>
                <a:close/>
                <a:moveTo>
                  <a:pt x="5091041" y="985806"/>
                </a:moveTo>
                <a:lnTo>
                  <a:pt x="5085549" y="988552"/>
                </a:lnTo>
                <a:lnTo>
                  <a:pt x="5077311" y="988552"/>
                </a:lnTo>
                <a:lnTo>
                  <a:pt x="5071819" y="988552"/>
                </a:lnTo>
                <a:lnTo>
                  <a:pt x="5066327" y="991298"/>
                </a:lnTo>
                <a:lnTo>
                  <a:pt x="5069073" y="996790"/>
                </a:lnTo>
                <a:lnTo>
                  <a:pt x="5071819" y="1002282"/>
                </a:lnTo>
                <a:lnTo>
                  <a:pt x="5080057" y="1005028"/>
                </a:lnTo>
                <a:lnTo>
                  <a:pt x="5088295" y="1013266"/>
                </a:lnTo>
                <a:lnTo>
                  <a:pt x="5082803" y="1013266"/>
                </a:lnTo>
                <a:lnTo>
                  <a:pt x="5082803" y="1016012"/>
                </a:lnTo>
                <a:lnTo>
                  <a:pt x="5085549" y="1021504"/>
                </a:lnTo>
                <a:lnTo>
                  <a:pt x="5077311" y="1032487"/>
                </a:lnTo>
                <a:lnTo>
                  <a:pt x="5080057" y="1035233"/>
                </a:lnTo>
                <a:lnTo>
                  <a:pt x="5085549" y="1035233"/>
                </a:lnTo>
                <a:lnTo>
                  <a:pt x="5082803" y="1037979"/>
                </a:lnTo>
                <a:lnTo>
                  <a:pt x="5080057" y="1040725"/>
                </a:lnTo>
                <a:lnTo>
                  <a:pt x="5082803" y="1043471"/>
                </a:lnTo>
                <a:lnTo>
                  <a:pt x="5085549" y="1043471"/>
                </a:lnTo>
                <a:lnTo>
                  <a:pt x="5085549" y="1040725"/>
                </a:lnTo>
                <a:lnTo>
                  <a:pt x="5088295" y="1040725"/>
                </a:lnTo>
                <a:lnTo>
                  <a:pt x="5088295" y="1035233"/>
                </a:lnTo>
                <a:lnTo>
                  <a:pt x="5091041" y="1032487"/>
                </a:lnTo>
                <a:lnTo>
                  <a:pt x="5102025" y="1032487"/>
                </a:lnTo>
                <a:lnTo>
                  <a:pt x="5102025" y="1029741"/>
                </a:lnTo>
                <a:lnTo>
                  <a:pt x="5104771" y="1029741"/>
                </a:lnTo>
                <a:lnTo>
                  <a:pt x="5102025" y="1024250"/>
                </a:lnTo>
                <a:lnTo>
                  <a:pt x="5099279" y="1021504"/>
                </a:lnTo>
                <a:lnTo>
                  <a:pt x="5096533" y="1021504"/>
                </a:lnTo>
                <a:lnTo>
                  <a:pt x="5093787" y="1018758"/>
                </a:lnTo>
                <a:lnTo>
                  <a:pt x="5093787" y="1013266"/>
                </a:lnTo>
                <a:lnTo>
                  <a:pt x="5091041" y="1010520"/>
                </a:lnTo>
                <a:lnTo>
                  <a:pt x="5088295" y="1010520"/>
                </a:lnTo>
                <a:lnTo>
                  <a:pt x="5088295" y="1002282"/>
                </a:lnTo>
                <a:lnTo>
                  <a:pt x="5091041" y="996790"/>
                </a:lnTo>
                <a:lnTo>
                  <a:pt x="5088295" y="994044"/>
                </a:lnTo>
                <a:lnTo>
                  <a:pt x="5088295" y="991298"/>
                </a:lnTo>
                <a:lnTo>
                  <a:pt x="5091041" y="991298"/>
                </a:lnTo>
                <a:lnTo>
                  <a:pt x="5091041" y="988552"/>
                </a:lnTo>
                <a:lnTo>
                  <a:pt x="5091041" y="985806"/>
                </a:lnTo>
                <a:close/>
                <a:moveTo>
                  <a:pt x="1084661" y="983060"/>
                </a:moveTo>
                <a:lnTo>
                  <a:pt x="1090153" y="985806"/>
                </a:lnTo>
                <a:lnTo>
                  <a:pt x="1092898" y="985806"/>
                </a:lnTo>
                <a:lnTo>
                  <a:pt x="1095644" y="985806"/>
                </a:lnTo>
                <a:lnTo>
                  <a:pt x="1101136" y="988552"/>
                </a:lnTo>
                <a:lnTo>
                  <a:pt x="1101137" y="988552"/>
                </a:lnTo>
                <a:lnTo>
                  <a:pt x="1103882" y="991298"/>
                </a:lnTo>
                <a:lnTo>
                  <a:pt x="1102234" y="990748"/>
                </a:lnTo>
                <a:lnTo>
                  <a:pt x="1103882" y="994044"/>
                </a:lnTo>
                <a:lnTo>
                  <a:pt x="1103882" y="997340"/>
                </a:lnTo>
                <a:lnTo>
                  <a:pt x="1106628" y="999536"/>
                </a:lnTo>
                <a:lnTo>
                  <a:pt x="1103882" y="991298"/>
                </a:lnTo>
                <a:lnTo>
                  <a:pt x="1109374" y="996790"/>
                </a:lnTo>
                <a:lnTo>
                  <a:pt x="1114867" y="1005028"/>
                </a:lnTo>
                <a:lnTo>
                  <a:pt x="1114867" y="1016012"/>
                </a:lnTo>
                <a:lnTo>
                  <a:pt x="1112120" y="1024249"/>
                </a:lnTo>
                <a:lnTo>
                  <a:pt x="1103882" y="1035233"/>
                </a:lnTo>
                <a:lnTo>
                  <a:pt x="1106628" y="1026995"/>
                </a:lnTo>
                <a:lnTo>
                  <a:pt x="1092898" y="1037979"/>
                </a:lnTo>
                <a:lnTo>
                  <a:pt x="1103882" y="1035233"/>
                </a:lnTo>
                <a:lnTo>
                  <a:pt x="1095645" y="1037979"/>
                </a:lnTo>
                <a:lnTo>
                  <a:pt x="1090153" y="1040725"/>
                </a:lnTo>
                <a:lnTo>
                  <a:pt x="1081915" y="1043471"/>
                </a:lnTo>
                <a:lnTo>
                  <a:pt x="1076423" y="1040725"/>
                </a:lnTo>
                <a:lnTo>
                  <a:pt x="1065439" y="1040725"/>
                </a:lnTo>
                <a:lnTo>
                  <a:pt x="1057202" y="1032487"/>
                </a:lnTo>
                <a:lnTo>
                  <a:pt x="1048963" y="1024249"/>
                </a:lnTo>
                <a:lnTo>
                  <a:pt x="1048963" y="1013266"/>
                </a:lnTo>
                <a:lnTo>
                  <a:pt x="1048963" y="1002282"/>
                </a:lnTo>
                <a:lnTo>
                  <a:pt x="1057202" y="994044"/>
                </a:lnTo>
                <a:lnTo>
                  <a:pt x="1065439" y="985806"/>
                </a:lnTo>
                <a:lnTo>
                  <a:pt x="1073676" y="985806"/>
                </a:lnTo>
                <a:lnTo>
                  <a:pt x="1084661" y="983060"/>
                </a:lnTo>
                <a:close/>
                <a:moveTo>
                  <a:pt x="5258545" y="983060"/>
                </a:moveTo>
                <a:lnTo>
                  <a:pt x="5258545" y="985806"/>
                </a:lnTo>
                <a:lnTo>
                  <a:pt x="5264037" y="988552"/>
                </a:lnTo>
                <a:lnTo>
                  <a:pt x="5264037" y="991298"/>
                </a:lnTo>
                <a:lnTo>
                  <a:pt x="5269529" y="991298"/>
                </a:lnTo>
                <a:lnTo>
                  <a:pt x="5269529" y="985806"/>
                </a:lnTo>
                <a:lnTo>
                  <a:pt x="5264037" y="985806"/>
                </a:lnTo>
                <a:lnTo>
                  <a:pt x="5258545" y="983060"/>
                </a:lnTo>
                <a:close/>
                <a:moveTo>
                  <a:pt x="5162436" y="980314"/>
                </a:moveTo>
                <a:lnTo>
                  <a:pt x="5162436" y="985806"/>
                </a:lnTo>
                <a:lnTo>
                  <a:pt x="5165182" y="988552"/>
                </a:lnTo>
                <a:lnTo>
                  <a:pt x="5159690" y="988552"/>
                </a:lnTo>
                <a:lnTo>
                  <a:pt x="5162436" y="994044"/>
                </a:lnTo>
                <a:lnTo>
                  <a:pt x="5165182" y="996790"/>
                </a:lnTo>
                <a:lnTo>
                  <a:pt x="5167928" y="994044"/>
                </a:lnTo>
                <a:lnTo>
                  <a:pt x="5167928" y="991298"/>
                </a:lnTo>
                <a:lnTo>
                  <a:pt x="5167928" y="988552"/>
                </a:lnTo>
                <a:lnTo>
                  <a:pt x="5167928" y="985806"/>
                </a:lnTo>
                <a:lnTo>
                  <a:pt x="5170674" y="985806"/>
                </a:lnTo>
                <a:lnTo>
                  <a:pt x="5170674" y="983060"/>
                </a:lnTo>
                <a:lnTo>
                  <a:pt x="5167928" y="983060"/>
                </a:lnTo>
                <a:lnTo>
                  <a:pt x="5167928" y="980314"/>
                </a:lnTo>
                <a:lnTo>
                  <a:pt x="5165182" y="980314"/>
                </a:lnTo>
                <a:lnTo>
                  <a:pt x="5162436" y="980314"/>
                </a:lnTo>
                <a:close/>
                <a:moveTo>
                  <a:pt x="5104771" y="977568"/>
                </a:moveTo>
                <a:lnTo>
                  <a:pt x="5107517" y="980314"/>
                </a:lnTo>
                <a:lnTo>
                  <a:pt x="5113009" y="983060"/>
                </a:lnTo>
                <a:lnTo>
                  <a:pt x="5107517" y="983060"/>
                </a:lnTo>
                <a:lnTo>
                  <a:pt x="5104771" y="985806"/>
                </a:lnTo>
                <a:lnTo>
                  <a:pt x="5104771" y="991298"/>
                </a:lnTo>
                <a:lnTo>
                  <a:pt x="5110263" y="994044"/>
                </a:lnTo>
                <a:lnTo>
                  <a:pt x="5115755" y="994044"/>
                </a:lnTo>
                <a:lnTo>
                  <a:pt x="5118501" y="991298"/>
                </a:lnTo>
                <a:lnTo>
                  <a:pt x="5121247" y="985806"/>
                </a:lnTo>
                <a:lnTo>
                  <a:pt x="5115755" y="983060"/>
                </a:lnTo>
                <a:lnTo>
                  <a:pt x="5113009" y="983060"/>
                </a:lnTo>
                <a:lnTo>
                  <a:pt x="5113009" y="977568"/>
                </a:lnTo>
                <a:lnTo>
                  <a:pt x="5104771" y="977568"/>
                </a:lnTo>
                <a:close/>
                <a:moveTo>
                  <a:pt x="6615058" y="974822"/>
                </a:moveTo>
                <a:lnTo>
                  <a:pt x="6634280" y="994044"/>
                </a:lnTo>
                <a:lnTo>
                  <a:pt x="6436570" y="1016012"/>
                </a:lnTo>
                <a:lnTo>
                  <a:pt x="6447554" y="1007774"/>
                </a:lnTo>
                <a:lnTo>
                  <a:pt x="6458538" y="1002282"/>
                </a:lnTo>
                <a:lnTo>
                  <a:pt x="6475013" y="999536"/>
                </a:lnTo>
                <a:lnTo>
                  <a:pt x="6491489" y="1002282"/>
                </a:lnTo>
                <a:lnTo>
                  <a:pt x="6521695" y="1005028"/>
                </a:lnTo>
                <a:lnTo>
                  <a:pt x="6538171" y="1002282"/>
                </a:lnTo>
                <a:lnTo>
                  <a:pt x="6562885" y="994044"/>
                </a:lnTo>
                <a:lnTo>
                  <a:pt x="6615058" y="974822"/>
                </a:lnTo>
                <a:close/>
                <a:moveTo>
                  <a:pt x="5137722" y="966584"/>
                </a:moveTo>
                <a:lnTo>
                  <a:pt x="5129485" y="969330"/>
                </a:lnTo>
                <a:lnTo>
                  <a:pt x="5126739" y="969330"/>
                </a:lnTo>
                <a:lnTo>
                  <a:pt x="5123993" y="972076"/>
                </a:lnTo>
                <a:lnTo>
                  <a:pt x="5129485" y="977568"/>
                </a:lnTo>
                <a:lnTo>
                  <a:pt x="5137722" y="974822"/>
                </a:lnTo>
                <a:lnTo>
                  <a:pt x="5137722" y="966584"/>
                </a:lnTo>
                <a:close/>
                <a:moveTo>
                  <a:pt x="5102025" y="966584"/>
                </a:moveTo>
                <a:lnTo>
                  <a:pt x="5104771" y="972076"/>
                </a:lnTo>
                <a:lnTo>
                  <a:pt x="5107517" y="972076"/>
                </a:lnTo>
                <a:lnTo>
                  <a:pt x="5110263" y="969330"/>
                </a:lnTo>
                <a:lnTo>
                  <a:pt x="5110263" y="966584"/>
                </a:lnTo>
                <a:lnTo>
                  <a:pt x="5102025" y="966584"/>
                </a:lnTo>
                <a:close/>
                <a:moveTo>
                  <a:pt x="1035233" y="966584"/>
                </a:moveTo>
                <a:lnTo>
                  <a:pt x="1035233" y="969330"/>
                </a:lnTo>
                <a:lnTo>
                  <a:pt x="1043472" y="969330"/>
                </a:lnTo>
                <a:lnTo>
                  <a:pt x="1048964" y="966584"/>
                </a:lnTo>
                <a:lnTo>
                  <a:pt x="1035233" y="966584"/>
                </a:lnTo>
                <a:close/>
                <a:moveTo>
                  <a:pt x="5264037" y="963838"/>
                </a:moveTo>
                <a:lnTo>
                  <a:pt x="5264037" y="969330"/>
                </a:lnTo>
                <a:lnTo>
                  <a:pt x="5264037" y="972076"/>
                </a:lnTo>
                <a:lnTo>
                  <a:pt x="5258545" y="977568"/>
                </a:lnTo>
                <a:lnTo>
                  <a:pt x="5264037" y="980314"/>
                </a:lnTo>
                <a:lnTo>
                  <a:pt x="5269529" y="980314"/>
                </a:lnTo>
                <a:lnTo>
                  <a:pt x="5272275" y="972076"/>
                </a:lnTo>
                <a:lnTo>
                  <a:pt x="5269529" y="963838"/>
                </a:lnTo>
                <a:lnTo>
                  <a:pt x="5264037" y="963838"/>
                </a:lnTo>
                <a:close/>
                <a:moveTo>
                  <a:pt x="5244816" y="961092"/>
                </a:moveTo>
                <a:lnTo>
                  <a:pt x="5242070" y="963838"/>
                </a:lnTo>
                <a:lnTo>
                  <a:pt x="5242070" y="966584"/>
                </a:lnTo>
                <a:lnTo>
                  <a:pt x="5244816" y="966584"/>
                </a:lnTo>
                <a:lnTo>
                  <a:pt x="5247562" y="966584"/>
                </a:lnTo>
                <a:lnTo>
                  <a:pt x="5250308" y="966584"/>
                </a:lnTo>
                <a:lnTo>
                  <a:pt x="5253053" y="966584"/>
                </a:lnTo>
                <a:lnTo>
                  <a:pt x="5253053" y="961092"/>
                </a:lnTo>
                <a:lnTo>
                  <a:pt x="5244816" y="961092"/>
                </a:lnTo>
                <a:close/>
                <a:moveTo>
                  <a:pt x="1169785" y="961092"/>
                </a:moveTo>
                <a:lnTo>
                  <a:pt x="1175277" y="963838"/>
                </a:lnTo>
                <a:lnTo>
                  <a:pt x="1178023" y="969330"/>
                </a:lnTo>
                <a:lnTo>
                  <a:pt x="1178023" y="974822"/>
                </a:lnTo>
                <a:lnTo>
                  <a:pt x="1178023" y="980314"/>
                </a:lnTo>
                <a:lnTo>
                  <a:pt x="1175277" y="983060"/>
                </a:lnTo>
                <a:lnTo>
                  <a:pt x="1169785" y="983060"/>
                </a:lnTo>
                <a:lnTo>
                  <a:pt x="1167039" y="983060"/>
                </a:lnTo>
                <a:lnTo>
                  <a:pt x="1164293" y="980314"/>
                </a:lnTo>
                <a:lnTo>
                  <a:pt x="1161547" y="974822"/>
                </a:lnTo>
                <a:lnTo>
                  <a:pt x="1161547" y="969330"/>
                </a:lnTo>
                <a:lnTo>
                  <a:pt x="1164293" y="963838"/>
                </a:lnTo>
                <a:lnTo>
                  <a:pt x="1169785" y="961092"/>
                </a:lnTo>
                <a:close/>
                <a:moveTo>
                  <a:pt x="6175702" y="955600"/>
                </a:moveTo>
                <a:lnTo>
                  <a:pt x="6167464" y="958346"/>
                </a:lnTo>
                <a:lnTo>
                  <a:pt x="6159226" y="961092"/>
                </a:lnTo>
                <a:lnTo>
                  <a:pt x="6148242" y="963838"/>
                </a:lnTo>
                <a:lnTo>
                  <a:pt x="6137258" y="963838"/>
                </a:lnTo>
                <a:lnTo>
                  <a:pt x="6137258" y="958346"/>
                </a:lnTo>
                <a:lnTo>
                  <a:pt x="6134512" y="958346"/>
                </a:lnTo>
                <a:lnTo>
                  <a:pt x="6129020" y="958346"/>
                </a:lnTo>
                <a:lnTo>
                  <a:pt x="6129020" y="963838"/>
                </a:lnTo>
                <a:lnTo>
                  <a:pt x="6137258" y="963838"/>
                </a:lnTo>
                <a:lnTo>
                  <a:pt x="6145496" y="966584"/>
                </a:lnTo>
                <a:lnTo>
                  <a:pt x="6159226" y="966584"/>
                </a:lnTo>
                <a:lnTo>
                  <a:pt x="6172956" y="963838"/>
                </a:lnTo>
                <a:lnTo>
                  <a:pt x="6175702" y="961092"/>
                </a:lnTo>
                <a:lnTo>
                  <a:pt x="6175702" y="955600"/>
                </a:lnTo>
                <a:close/>
                <a:moveTo>
                  <a:pt x="5225594" y="955600"/>
                </a:moveTo>
                <a:lnTo>
                  <a:pt x="5225594" y="966584"/>
                </a:lnTo>
                <a:lnTo>
                  <a:pt x="5231086" y="963838"/>
                </a:lnTo>
                <a:lnTo>
                  <a:pt x="5233832" y="958346"/>
                </a:lnTo>
                <a:lnTo>
                  <a:pt x="5231086" y="958346"/>
                </a:lnTo>
                <a:lnTo>
                  <a:pt x="5225594" y="955600"/>
                </a:lnTo>
                <a:close/>
                <a:moveTo>
                  <a:pt x="5082803" y="955600"/>
                </a:moveTo>
                <a:lnTo>
                  <a:pt x="5082803" y="961092"/>
                </a:lnTo>
                <a:lnTo>
                  <a:pt x="5088295" y="961092"/>
                </a:lnTo>
                <a:lnTo>
                  <a:pt x="5091041" y="955600"/>
                </a:lnTo>
                <a:lnTo>
                  <a:pt x="5082803" y="955600"/>
                </a:lnTo>
                <a:close/>
                <a:moveTo>
                  <a:pt x="930887" y="955600"/>
                </a:moveTo>
                <a:lnTo>
                  <a:pt x="928141" y="958346"/>
                </a:lnTo>
                <a:lnTo>
                  <a:pt x="928141" y="963838"/>
                </a:lnTo>
                <a:lnTo>
                  <a:pt x="930887" y="963838"/>
                </a:lnTo>
                <a:lnTo>
                  <a:pt x="933632" y="963838"/>
                </a:lnTo>
                <a:lnTo>
                  <a:pt x="935005" y="965211"/>
                </a:lnTo>
                <a:lnTo>
                  <a:pt x="937857" y="965528"/>
                </a:lnTo>
                <a:lnTo>
                  <a:pt x="936378" y="961092"/>
                </a:lnTo>
                <a:lnTo>
                  <a:pt x="930887" y="955600"/>
                </a:lnTo>
                <a:close/>
                <a:moveTo>
                  <a:pt x="5354655" y="952854"/>
                </a:moveTo>
                <a:lnTo>
                  <a:pt x="5354655" y="955600"/>
                </a:lnTo>
                <a:lnTo>
                  <a:pt x="5357401" y="958346"/>
                </a:lnTo>
                <a:lnTo>
                  <a:pt x="5360147" y="955600"/>
                </a:lnTo>
                <a:lnTo>
                  <a:pt x="5360147" y="952854"/>
                </a:lnTo>
                <a:lnTo>
                  <a:pt x="5357401" y="952854"/>
                </a:lnTo>
                <a:lnTo>
                  <a:pt x="5354655" y="952854"/>
                </a:lnTo>
                <a:close/>
                <a:moveTo>
                  <a:pt x="5178912" y="952854"/>
                </a:moveTo>
                <a:lnTo>
                  <a:pt x="5173420" y="958346"/>
                </a:lnTo>
                <a:lnTo>
                  <a:pt x="5167928" y="966584"/>
                </a:lnTo>
                <a:lnTo>
                  <a:pt x="5170674" y="966584"/>
                </a:lnTo>
                <a:lnTo>
                  <a:pt x="5173420" y="969330"/>
                </a:lnTo>
                <a:lnTo>
                  <a:pt x="5176166" y="972076"/>
                </a:lnTo>
                <a:lnTo>
                  <a:pt x="5181658" y="972076"/>
                </a:lnTo>
                <a:lnTo>
                  <a:pt x="5187150" y="974822"/>
                </a:lnTo>
                <a:lnTo>
                  <a:pt x="5187150" y="980314"/>
                </a:lnTo>
                <a:lnTo>
                  <a:pt x="5184404" y="980314"/>
                </a:lnTo>
                <a:lnTo>
                  <a:pt x="5176166" y="983060"/>
                </a:lnTo>
                <a:lnTo>
                  <a:pt x="5178912" y="994044"/>
                </a:lnTo>
                <a:lnTo>
                  <a:pt x="5187150" y="999536"/>
                </a:lnTo>
                <a:lnTo>
                  <a:pt x="5189896" y="996790"/>
                </a:lnTo>
                <a:lnTo>
                  <a:pt x="5192642" y="991298"/>
                </a:lnTo>
                <a:lnTo>
                  <a:pt x="5189896" y="985806"/>
                </a:lnTo>
                <a:lnTo>
                  <a:pt x="5187150" y="983060"/>
                </a:lnTo>
                <a:lnTo>
                  <a:pt x="5198134" y="983060"/>
                </a:lnTo>
                <a:lnTo>
                  <a:pt x="5200880" y="977568"/>
                </a:lnTo>
                <a:lnTo>
                  <a:pt x="5198134" y="974822"/>
                </a:lnTo>
                <a:lnTo>
                  <a:pt x="5195388" y="969330"/>
                </a:lnTo>
                <a:lnTo>
                  <a:pt x="5195388" y="963838"/>
                </a:lnTo>
                <a:lnTo>
                  <a:pt x="5187150" y="958346"/>
                </a:lnTo>
                <a:lnTo>
                  <a:pt x="5181658" y="955600"/>
                </a:lnTo>
                <a:lnTo>
                  <a:pt x="5178912" y="952854"/>
                </a:lnTo>
                <a:close/>
                <a:moveTo>
                  <a:pt x="856745" y="950108"/>
                </a:moveTo>
                <a:lnTo>
                  <a:pt x="853999" y="952854"/>
                </a:lnTo>
                <a:lnTo>
                  <a:pt x="856745" y="952854"/>
                </a:lnTo>
                <a:lnTo>
                  <a:pt x="856745" y="955600"/>
                </a:lnTo>
                <a:lnTo>
                  <a:pt x="859491" y="955600"/>
                </a:lnTo>
                <a:lnTo>
                  <a:pt x="862237" y="952854"/>
                </a:lnTo>
                <a:lnTo>
                  <a:pt x="862237" y="950108"/>
                </a:lnTo>
                <a:lnTo>
                  <a:pt x="856745" y="950108"/>
                </a:lnTo>
                <a:close/>
                <a:moveTo>
                  <a:pt x="6238859" y="950108"/>
                </a:moveTo>
                <a:lnTo>
                  <a:pt x="6222384" y="955600"/>
                </a:lnTo>
                <a:lnTo>
                  <a:pt x="6216892" y="961092"/>
                </a:lnTo>
                <a:lnTo>
                  <a:pt x="6211400" y="963838"/>
                </a:lnTo>
                <a:lnTo>
                  <a:pt x="6238859" y="958346"/>
                </a:lnTo>
                <a:lnTo>
                  <a:pt x="6252589" y="958346"/>
                </a:lnTo>
                <a:lnTo>
                  <a:pt x="6269065" y="958346"/>
                </a:lnTo>
                <a:lnTo>
                  <a:pt x="6263573" y="952854"/>
                </a:lnTo>
                <a:lnTo>
                  <a:pt x="6258081" y="950108"/>
                </a:lnTo>
                <a:lnTo>
                  <a:pt x="6249843" y="950108"/>
                </a:lnTo>
                <a:lnTo>
                  <a:pt x="6238859" y="950108"/>
                </a:lnTo>
                <a:close/>
                <a:moveTo>
                  <a:pt x="5140468" y="950108"/>
                </a:moveTo>
                <a:lnTo>
                  <a:pt x="5140468" y="955600"/>
                </a:lnTo>
                <a:lnTo>
                  <a:pt x="5148706" y="955600"/>
                </a:lnTo>
                <a:lnTo>
                  <a:pt x="5148706" y="952854"/>
                </a:lnTo>
                <a:lnTo>
                  <a:pt x="5145960" y="950108"/>
                </a:lnTo>
                <a:lnTo>
                  <a:pt x="5140468" y="950108"/>
                </a:lnTo>
                <a:close/>
                <a:moveTo>
                  <a:pt x="1062694" y="947362"/>
                </a:moveTo>
                <a:lnTo>
                  <a:pt x="1062694" y="950108"/>
                </a:lnTo>
                <a:lnTo>
                  <a:pt x="1062694" y="952854"/>
                </a:lnTo>
                <a:lnTo>
                  <a:pt x="1065439" y="952854"/>
                </a:lnTo>
                <a:lnTo>
                  <a:pt x="1068185" y="952854"/>
                </a:lnTo>
                <a:lnTo>
                  <a:pt x="1068185" y="950108"/>
                </a:lnTo>
                <a:lnTo>
                  <a:pt x="1065439" y="950108"/>
                </a:lnTo>
                <a:lnTo>
                  <a:pt x="1065439" y="947362"/>
                </a:lnTo>
                <a:lnTo>
                  <a:pt x="1062694" y="947362"/>
                </a:lnTo>
                <a:close/>
                <a:moveTo>
                  <a:pt x="799080" y="947362"/>
                </a:moveTo>
                <a:lnTo>
                  <a:pt x="799080" y="952854"/>
                </a:lnTo>
                <a:lnTo>
                  <a:pt x="804571" y="952854"/>
                </a:lnTo>
                <a:lnTo>
                  <a:pt x="804571" y="950108"/>
                </a:lnTo>
                <a:lnTo>
                  <a:pt x="799080" y="947362"/>
                </a:lnTo>
                <a:close/>
                <a:moveTo>
                  <a:pt x="6065863" y="947362"/>
                </a:moveTo>
                <a:lnTo>
                  <a:pt x="6068609" y="952854"/>
                </a:lnTo>
                <a:lnTo>
                  <a:pt x="6068609" y="958346"/>
                </a:lnTo>
                <a:lnTo>
                  <a:pt x="6076847" y="963838"/>
                </a:lnTo>
                <a:lnTo>
                  <a:pt x="6082339" y="969330"/>
                </a:lnTo>
                <a:lnTo>
                  <a:pt x="6082339" y="974822"/>
                </a:lnTo>
                <a:lnTo>
                  <a:pt x="6082339" y="983060"/>
                </a:lnTo>
                <a:lnTo>
                  <a:pt x="6076847" y="980314"/>
                </a:lnTo>
                <a:lnTo>
                  <a:pt x="6068609" y="980314"/>
                </a:lnTo>
                <a:lnTo>
                  <a:pt x="6060371" y="983060"/>
                </a:lnTo>
                <a:lnTo>
                  <a:pt x="6054879" y="988552"/>
                </a:lnTo>
                <a:lnTo>
                  <a:pt x="6065863" y="991298"/>
                </a:lnTo>
                <a:lnTo>
                  <a:pt x="6074101" y="999536"/>
                </a:lnTo>
                <a:lnTo>
                  <a:pt x="6076847" y="1007774"/>
                </a:lnTo>
                <a:lnTo>
                  <a:pt x="6076847" y="1018758"/>
                </a:lnTo>
                <a:lnTo>
                  <a:pt x="6079593" y="1029741"/>
                </a:lnTo>
                <a:lnTo>
                  <a:pt x="6082339" y="1037979"/>
                </a:lnTo>
                <a:lnTo>
                  <a:pt x="6090577" y="1043471"/>
                </a:lnTo>
                <a:lnTo>
                  <a:pt x="6104306" y="1043471"/>
                </a:lnTo>
                <a:lnTo>
                  <a:pt x="6104306" y="1037979"/>
                </a:lnTo>
                <a:lnTo>
                  <a:pt x="6104306" y="1035233"/>
                </a:lnTo>
                <a:lnTo>
                  <a:pt x="6096069" y="1032487"/>
                </a:lnTo>
                <a:lnTo>
                  <a:pt x="6087831" y="1032487"/>
                </a:lnTo>
                <a:lnTo>
                  <a:pt x="6085085" y="1029741"/>
                </a:lnTo>
                <a:lnTo>
                  <a:pt x="6082339" y="1026996"/>
                </a:lnTo>
                <a:lnTo>
                  <a:pt x="6093323" y="1024250"/>
                </a:lnTo>
                <a:lnTo>
                  <a:pt x="6104306" y="1024250"/>
                </a:lnTo>
                <a:lnTo>
                  <a:pt x="6123528" y="1029741"/>
                </a:lnTo>
                <a:lnTo>
                  <a:pt x="6142750" y="1037979"/>
                </a:lnTo>
                <a:lnTo>
                  <a:pt x="6150988" y="1040725"/>
                </a:lnTo>
                <a:lnTo>
                  <a:pt x="6161972" y="1040725"/>
                </a:lnTo>
                <a:lnTo>
                  <a:pt x="6172956" y="1035233"/>
                </a:lnTo>
                <a:lnTo>
                  <a:pt x="6178448" y="1029741"/>
                </a:lnTo>
                <a:lnTo>
                  <a:pt x="6189432" y="1026996"/>
                </a:lnTo>
                <a:lnTo>
                  <a:pt x="6200416" y="1024250"/>
                </a:lnTo>
                <a:lnTo>
                  <a:pt x="6208654" y="1018758"/>
                </a:lnTo>
                <a:lnTo>
                  <a:pt x="6216892" y="1016012"/>
                </a:lnTo>
                <a:lnTo>
                  <a:pt x="6227875" y="1010520"/>
                </a:lnTo>
                <a:lnTo>
                  <a:pt x="6238859" y="1010520"/>
                </a:lnTo>
                <a:lnTo>
                  <a:pt x="6249843" y="1013266"/>
                </a:lnTo>
                <a:lnTo>
                  <a:pt x="6271811" y="1016012"/>
                </a:lnTo>
                <a:lnTo>
                  <a:pt x="6293779" y="1018758"/>
                </a:lnTo>
                <a:lnTo>
                  <a:pt x="6304763" y="1018758"/>
                </a:lnTo>
                <a:lnTo>
                  <a:pt x="6315747" y="1013266"/>
                </a:lnTo>
                <a:lnTo>
                  <a:pt x="6318493" y="1013266"/>
                </a:lnTo>
                <a:lnTo>
                  <a:pt x="6310255" y="1005028"/>
                </a:lnTo>
                <a:lnTo>
                  <a:pt x="6296525" y="1002282"/>
                </a:lnTo>
                <a:lnTo>
                  <a:pt x="6280049" y="999536"/>
                </a:lnTo>
                <a:lnTo>
                  <a:pt x="6260827" y="999536"/>
                </a:lnTo>
                <a:lnTo>
                  <a:pt x="6216892" y="1005028"/>
                </a:lnTo>
                <a:lnTo>
                  <a:pt x="6175702" y="1010520"/>
                </a:lnTo>
                <a:lnTo>
                  <a:pt x="6137258" y="1013266"/>
                </a:lnTo>
                <a:lnTo>
                  <a:pt x="6120782" y="1013266"/>
                </a:lnTo>
                <a:lnTo>
                  <a:pt x="6109798" y="1007774"/>
                </a:lnTo>
                <a:lnTo>
                  <a:pt x="6101561" y="999536"/>
                </a:lnTo>
                <a:lnTo>
                  <a:pt x="6096069" y="991298"/>
                </a:lnTo>
                <a:lnTo>
                  <a:pt x="6098815" y="974822"/>
                </a:lnTo>
                <a:lnTo>
                  <a:pt x="6107052" y="955600"/>
                </a:lnTo>
                <a:lnTo>
                  <a:pt x="6087831" y="950108"/>
                </a:lnTo>
                <a:lnTo>
                  <a:pt x="6065863" y="947362"/>
                </a:lnTo>
                <a:close/>
                <a:moveTo>
                  <a:pt x="1048964" y="944616"/>
                </a:moveTo>
                <a:lnTo>
                  <a:pt x="1048964" y="947362"/>
                </a:lnTo>
                <a:lnTo>
                  <a:pt x="1048964" y="950108"/>
                </a:lnTo>
                <a:lnTo>
                  <a:pt x="1048964" y="955600"/>
                </a:lnTo>
                <a:lnTo>
                  <a:pt x="1051710" y="955600"/>
                </a:lnTo>
                <a:lnTo>
                  <a:pt x="1051710" y="944616"/>
                </a:lnTo>
                <a:lnTo>
                  <a:pt x="1048964" y="944616"/>
                </a:lnTo>
                <a:close/>
                <a:moveTo>
                  <a:pt x="812809" y="941870"/>
                </a:moveTo>
                <a:lnTo>
                  <a:pt x="812809" y="947362"/>
                </a:lnTo>
                <a:lnTo>
                  <a:pt x="821047" y="947362"/>
                </a:lnTo>
                <a:lnTo>
                  <a:pt x="818301" y="944616"/>
                </a:lnTo>
                <a:lnTo>
                  <a:pt x="812809" y="941870"/>
                </a:lnTo>
                <a:close/>
                <a:moveTo>
                  <a:pt x="994043" y="939124"/>
                </a:moveTo>
                <a:lnTo>
                  <a:pt x="994043" y="941870"/>
                </a:lnTo>
                <a:lnTo>
                  <a:pt x="999536" y="941870"/>
                </a:lnTo>
                <a:lnTo>
                  <a:pt x="996790" y="939124"/>
                </a:lnTo>
                <a:lnTo>
                  <a:pt x="994043" y="939124"/>
                </a:lnTo>
                <a:close/>
                <a:moveTo>
                  <a:pt x="5195388" y="939124"/>
                </a:moveTo>
                <a:lnTo>
                  <a:pt x="5195388" y="944616"/>
                </a:lnTo>
                <a:lnTo>
                  <a:pt x="5200880" y="944616"/>
                </a:lnTo>
                <a:lnTo>
                  <a:pt x="5203626" y="939124"/>
                </a:lnTo>
                <a:lnTo>
                  <a:pt x="5195388" y="939124"/>
                </a:lnTo>
                <a:close/>
                <a:moveTo>
                  <a:pt x="5280513" y="936378"/>
                </a:moveTo>
                <a:lnTo>
                  <a:pt x="5277767" y="941870"/>
                </a:lnTo>
                <a:lnTo>
                  <a:pt x="5275021" y="944616"/>
                </a:lnTo>
                <a:lnTo>
                  <a:pt x="5275021" y="939124"/>
                </a:lnTo>
                <a:lnTo>
                  <a:pt x="5272275" y="939124"/>
                </a:lnTo>
                <a:lnTo>
                  <a:pt x="5269529" y="939124"/>
                </a:lnTo>
                <a:lnTo>
                  <a:pt x="5269529" y="944616"/>
                </a:lnTo>
                <a:lnTo>
                  <a:pt x="5277767" y="947362"/>
                </a:lnTo>
                <a:lnTo>
                  <a:pt x="5283259" y="952854"/>
                </a:lnTo>
                <a:lnTo>
                  <a:pt x="5288751" y="952854"/>
                </a:lnTo>
                <a:lnTo>
                  <a:pt x="5294243" y="950108"/>
                </a:lnTo>
                <a:lnTo>
                  <a:pt x="5294243" y="944616"/>
                </a:lnTo>
                <a:lnTo>
                  <a:pt x="5291497" y="939124"/>
                </a:lnTo>
                <a:lnTo>
                  <a:pt x="5288751" y="936378"/>
                </a:lnTo>
                <a:lnTo>
                  <a:pt x="5280513" y="936378"/>
                </a:lnTo>
                <a:close/>
                <a:moveTo>
                  <a:pt x="5178912" y="936378"/>
                </a:moveTo>
                <a:lnTo>
                  <a:pt x="5176166" y="939124"/>
                </a:lnTo>
                <a:lnTo>
                  <a:pt x="5178912" y="941870"/>
                </a:lnTo>
                <a:lnTo>
                  <a:pt x="5181658" y="944616"/>
                </a:lnTo>
                <a:lnTo>
                  <a:pt x="5184404" y="944616"/>
                </a:lnTo>
                <a:lnTo>
                  <a:pt x="5184404" y="936378"/>
                </a:lnTo>
                <a:lnTo>
                  <a:pt x="5181658" y="936378"/>
                </a:lnTo>
                <a:lnTo>
                  <a:pt x="5178912" y="936378"/>
                </a:lnTo>
                <a:close/>
                <a:moveTo>
                  <a:pt x="1315322" y="933632"/>
                </a:moveTo>
                <a:lnTo>
                  <a:pt x="1315322" y="941870"/>
                </a:lnTo>
                <a:lnTo>
                  <a:pt x="1320814" y="941870"/>
                </a:lnTo>
                <a:lnTo>
                  <a:pt x="1318068" y="939124"/>
                </a:lnTo>
                <a:lnTo>
                  <a:pt x="1315322" y="933632"/>
                </a:lnTo>
                <a:close/>
                <a:moveTo>
                  <a:pt x="1062694" y="933632"/>
                </a:moveTo>
                <a:lnTo>
                  <a:pt x="1062694" y="939124"/>
                </a:lnTo>
                <a:lnTo>
                  <a:pt x="1070932" y="939124"/>
                </a:lnTo>
                <a:lnTo>
                  <a:pt x="1073678" y="939124"/>
                </a:lnTo>
                <a:lnTo>
                  <a:pt x="1073678" y="936378"/>
                </a:lnTo>
                <a:lnTo>
                  <a:pt x="1068185" y="933632"/>
                </a:lnTo>
                <a:lnTo>
                  <a:pt x="1062694" y="933632"/>
                </a:lnTo>
                <a:close/>
                <a:moveTo>
                  <a:pt x="1054456" y="933632"/>
                </a:moveTo>
                <a:lnTo>
                  <a:pt x="1054456" y="936378"/>
                </a:lnTo>
                <a:lnTo>
                  <a:pt x="1057202" y="939124"/>
                </a:lnTo>
                <a:lnTo>
                  <a:pt x="1057202" y="941870"/>
                </a:lnTo>
                <a:lnTo>
                  <a:pt x="1062694" y="941870"/>
                </a:lnTo>
                <a:lnTo>
                  <a:pt x="1059948" y="936378"/>
                </a:lnTo>
                <a:lnTo>
                  <a:pt x="1054456" y="933632"/>
                </a:lnTo>
                <a:close/>
                <a:moveTo>
                  <a:pt x="5956024" y="930886"/>
                </a:moveTo>
                <a:lnTo>
                  <a:pt x="5942294" y="944616"/>
                </a:lnTo>
                <a:lnTo>
                  <a:pt x="5917580" y="963838"/>
                </a:lnTo>
                <a:lnTo>
                  <a:pt x="5909342" y="969330"/>
                </a:lnTo>
                <a:lnTo>
                  <a:pt x="5903850" y="974822"/>
                </a:lnTo>
                <a:lnTo>
                  <a:pt x="5898358" y="983060"/>
                </a:lnTo>
                <a:lnTo>
                  <a:pt x="5892866" y="988552"/>
                </a:lnTo>
                <a:lnTo>
                  <a:pt x="5887374" y="991298"/>
                </a:lnTo>
                <a:lnTo>
                  <a:pt x="5879136" y="994044"/>
                </a:lnTo>
                <a:lnTo>
                  <a:pt x="5873644" y="996790"/>
                </a:lnTo>
                <a:lnTo>
                  <a:pt x="5868152" y="999536"/>
                </a:lnTo>
                <a:lnTo>
                  <a:pt x="5859914" y="1010520"/>
                </a:lnTo>
                <a:lnTo>
                  <a:pt x="5857169" y="1018758"/>
                </a:lnTo>
                <a:lnTo>
                  <a:pt x="5851677" y="1029741"/>
                </a:lnTo>
                <a:lnTo>
                  <a:pt x="5846185" y="1035233"/>
                </a:lnTo>
                <a:lnTo>
                  <a:pt x="5835201" y="1040725"/>
                </a:lnTo>
                <a:lnTo>
                  <a:pt x="5821471" y="1043471"/>
                </a:lnTo>
                <a:lnTo>
                  <a:pt x="5796757" y="1048963"/>
                </a:lnTo>
                <a:lnTo>
                  <a:pt x="5788519" y="1051709"/>
                </a:lnTo>
                <a:lnTo>
                  <a:pt x="5785773" y="1057201"/>
                </a:lnTo>
                <a:lnTo>
                  <a:pt x="5788519" y="1065439"/>
                </a:lnTo>
                <a:lnTo>
                  <a:pt x="5799503" y="1076423"/>
                </a:lnTo>
                <a:lnTo>
                  <a:pt x="5796757" y="1079169"/>
                </a:lnTo>
                <a:lnTo>
                  <a:pt x="5799503" y="1079169"/>
                </a:lnTo>
                <a:lnTo>
                  <a:pt x="5799503" y="1076423"/>
                </a:lnTo>
                <a:lnTo>
                  <a:pt x="5804995" y="1079169"/>
                </a:lnTo>
                <a:lnTo>
                  <a:pt x="5810487" y="1079169"/>
                </a:lnTo>
                <a:lnTo>
                  <a:pt x="5812318" y="1077949"/>
                </a:lnTo>
                <a:lnTo>
                  <a:pt x="5807741" y="1076423"/>
                </a:lnTo>
                <a:lnTo>
                  <a:pt x="5813942" y="1076866"/>
                </a:lnTo>
                <a:lnTo>
                  <a:pt x="5818725" y="1073677"/>
                </a:lnTo>
                <a:lnTo>
                  <a:pt x="5826963" y="1068185"/>
                </a:lnTo>
                <a:lnTo>
                  <a:pt x="5835201" y="1062693"/>
                </a:lnTo>
                <a:lnTo>
                  <a:pt x="5835201" y="1065439"/>
                </a:lnTo>
                <a:lnTo>
                  <a:pt x="5837947" y="1065439"/>
                </a:lnTo>
                <a:lnTo>
                  <a:pt x="5837947" y="1062693"/>
                </a:lnTo>
                <a:lnTo>
                  <a:pt x="5843439" y="1054455"/>
                </a:lnTo>
                <a:lnTo>
                  <a:pt x="5846185" y="1051709"/>
                </a:lnTo>
                <a:lnTo>
                  <a:pt x="5851677" y="1048963"/>
                </a:lnTo>
                <a:lnTo>
                  <a:pt x="5857169" y="1046217"/>
                </a:lnTo>
                <a:lnTo>
                  <a:pt x="5890120" y="1046217"/>
                </a:lnTo>
                <a:lnTo>
                  <a:pt x="5906596" y="1043471"/>
                </a:lnTo>
                <a:lnTo>
                  <a:pt x="5923072" y="1040725"/>
                </a:lnTo>
                <a:lnTo>
                  <a:pt x="5953278" y="1026996"/>
                </a:lnTo>
                <a:lnTo>
                  <a:pt x="5983483" y="1016012"/>
                </a:lnTo>
                <a:lnTo>
                  <a:pt x="6008197" y="1007774"/>
                </a:lnTo>
                <a:lnTo>
                  <a:pt x="6016435" y="1005028"/>
                </a:lnTo>
                <a:lnTo>
                  <a:pt x="6024673" y="1007774"/>
                </a:lnTo>
                <a:lnTo>
                  <a:pt x="6038403" y="1013266"/>
                </a:lnTo>
                <a:lnTo>
                  <a:pt x="6052133" y="1021504"/>
                </a:lnTo>
                <a:lnTo>
                  <a:pt x="6065863" y="1032487"/>
                </a:lnTo>
                <a:lnTo>
                  <a:pt x="6065863" y="1018758"/>
                </a:lnTo>
                <a:lnTo>
                  <a:pt x="6063117" y="1010520"/>
                </a:lnTo>
                <a:lnTo>
                  <a:pt x="6054879" y="1005028"/>
                </a:lnTo>
                <a:lnTo>
                  <a:pt x="6043895" y="999536"/>
                </a:lnTo>
                <a:lnTo>
                  <a:pt x="6019181" y="988552"/>
                </a:lnTo>
                <a:lnTo>
                  <a:pt x="6010943" y="983060"/>
                </a:lnTo>
                <a:lnTo>
                  <a:pt x="6005451" y="977568"/>
                </a:lnTo>
                <a:lnTo>
                  <a:pt x="6005451" y="972076"/>
                </a:lnTo>
                <a:lnTo>
                  <a:pt x="6002705" y="972076"/>
                </a:lnTo>
                <a:lnTo>
                  <a:pt x="5991721" y="969330"/>
                </a:lnTo>
                <a:lnTo>
                  <a:pt x="5986229" y="963838"/>
                </a:lnTo>
                <a:lnTo>
                  <a:pt x="5980738" y="958346"/>
                </a:lnTo>
                <a:lnTo>
                  <a:pt x="5972500" y="944616"/>
                </a:lnTo>
                <a:lnTo>
                  <a:pt x="5967008" y="933632"/>
                </a:lnTo>
                <a:lnTo>
                  <a:pt x="5961516" y="930886"/>
                </a:lnTo>
                <a:lnTo>
                  <a:pt x="5956024" y="930886"/>
                </a:lnTo>
                <a:close/>
                <a:moveTo>
                  <a:pt x="1340038" y="928140"/>
                </a:moveTo>
                <a:lnTo>
                  <a:pt x="1340038" y="936378"/>
                </a:lnTo>
                <a:lnTo>
                  <a:pt x="1345529" y="936378"/>
                </a:lnTo>
                <a:lnTo>
                  <a:pt x="1348275" y="933632"/>
                </a:lnTo>
                <a:lnTo>
                  <a:pt x="1345529" y="930886"/>
                </a:lnTo>
                <a:lnTo>
                  <a:pt x="1340038" y="928140"/>
                </a:lnTo>
                <a:close/>
                <a:moveTo>
                  <a:pt x="6109798" y="925394"/>
                </a:moveTo>
                <a:lnTo>
                  <a:pt x="6109798" y="930886"/>
                </a:lnTo>
                <a:lnTo>
                  <a:pt x="6115290" y="930886"/>
                </a:lnTo>
                <a:lnTo>
                  <a:pt x="6118036" y="925394"/>
                </a:lnTo>
                <a:lnTo>
                  <a:pt x="6109798" y="925394"/>
                </a:lnTo>
                <a:close/>
                <a:moveTo>
                  <a:pt x="5371131" y="925394"/>
                </a:moveTo>
                <a:lnTo>
                  <a:pt x="5371131" y="928140"/>
                </a:lnTo>
                <a:lnTo>
                  <a:pt x="5373876" y="930886"/>
                </a:lnTo>
                <a:lnTo>
                  <a:pt x="5376622" y="933632"/>
                </a:lnTo>
                <a:lnTo>
                  <a:pt x="5382114" y="933632"/>
                </a:lnTo>
                <a:lnTo>
                  <a:pt x="5382114" y="930886"/>
                </a:lnTo>
                <a:lnTo>
                  <a:pt x="5382114" y="928140"/>
                </a:lnTo>
                <a:lnTo>
                  <a:pt x="5379368" y="925394"/>
                </a:lnTo>
                <a:lnTo>
                  <a:pt x="5371131" y="925394"/>
                </a:lnTo>
                <a:close/>
                <a:moveTo>
                  <a:pt x="5121247" y="925394"/>
                </a:moveTo>
                <a:lnTo>
                  <a:pt x="5118501" y="928140"/>
                </a:lnTo>
                <a:lnTo>
                  <a:pt x="5121247" y="930886"/>
                </a:lnTo>
                <a:lnTo>
                  <a:pt x="5123993" y="930886"/>
                </a:lnTo>
                <a:lnTo>
                  <a:pt x="5126739" y="928140"/>
                </a:lnTo>
                <a:lnTo>
                  <a:pt x="5123993" y="925394"/>
                </a:lnTo>
                <a:lnTo>
                  <a:pt x="5121247" y="925394"/>
                </a:lnTo>
                <a:close/>
                <a:moveTo>
                  <a:pt x="966584" y="919902"/>
                </a:moveTo>
                <a:lnTo>
                  <a:pt x="966584" y="922648"/>
                </a:lnTo>
                <a:lnTo>
                  <a:pt x="963838" y="922648"/>
                </a:lnTo>
                <a:lnTo>
                  <a:pt x="963838" y="925394"/>
                </a:lnTo>
                <a:lnTo>
                  <a:pt x="969330" y="925394"/>
                </a:lnTo>
                <a:lnTo>
                  <a:pt x="972076" y="925394"/>
                </a:lnTo>
                <a:lnTo>
                  <a:pt x="974822" y="925394"/>
                </a:lnTo>
                <a:lnTo>
                  <a:pt x="974822" y="922648"/>
                </a:lnTo>
                <a:lnTo>
                  <a:pt x="972076" y="922648"/>
                </a:lnTo>
                <a:lnTo>
                  <a:pt x="966584" y="919902"/>
                </a:lnTo>
                <a:close/>
                <a:moveTo>
                  <a:pt x="6293779" y="917156"/>
                </a:moveTo>
                <a:lnTo>
                  <a:pt x="6293779" y="925394"/>
                </a:lnTo>
                <a:lnTo>
                  <a:pt x="6296525" y="925394"/>
                </a:lnTo>
                <a:lnTo>
                  <a:pt x="6296525" y="919902"/>
                </a:lnTo>
                <a:lnTo>
                  <a:pt x="6293779" y="917156"/>
                </a:lnTo>
                <a:close/>
                <a:moveTo>
                  <a:pt x="5445272" y="917156"/>
                </a:moveTo>
                <a:lnTo>
                  <a:pt x="5445272" y="922648"/>
                </a:lnTo>
                <a:lnTo>
                  <a:pt x="5450764" y="922648"/>
                </a:lnTo>
                <a:lnTo>
                  <a:pt x="5453510" y="925394"/>
                </a:lnTo>
                <a:lnTo>
                  <a:pt x="5450764" y="919902"/>
                </a:lnTo>
                <a:lnTo>
                  <a:pt x="5445272" y="917156"/>
                </a:lnTo>
                <a:close/>
                <a:moveTo>
                  <a:pt x="5239324" y="917156"/>
                </a:moveTo>
                <a:lnTo>
                  <a:pt x="5236578" y="925394"/>
                </a:lnTo>
                <a:lnTo>
                  <a:pt x="5236578" y="930886"/>
                </a:lnTo>
                <a:lnTo>
                  <a:pt x="5239324" y="936378"/>
                </a:lnTo>
                <a:lnTo>
                  <a:pt x="5244816" y="939124"/>
                </a:lnTo>
                <a:lnTo>
                  <a:pt x="5244816" y="930886"/>
                </a:lnTo>
                <a:lnTo>
                  <a:pt x="5242070" y="925394"/>
                </a:lnTo>
                <a:lnTo>
                  <a:pt x="5247562" y="925394"/>
                </a:lnTo>
                <a:lnTo>
                  <a:pt x="5247562" y="917156"/>
                </a:lnTo>
                <a:lnTo>
                  <a:pt x="5239324" y="917156"/>
                </a:lnTo>
                <a:close/>
                <a:moveTo>
                  <a:pt x="5118501" y="917156"/>
                </a:moveTo>
                <a:lnTo>
                  <a:pt x="5118501" y="919902"/>
                </a:lnTo>
                <a:lnTo>
                  <a:pt x="5123993" y="922648"/>
                </a:lnTo>
                <a:lnTo>
                  <a:pt x="5123993" y="917156"/>
                </a:lnTo>
                <a:lnTo>
                  <a:pt x="5118501" y="917156"/>
                </a:lnTo>
                <a:close/>
                <a:moveTo>
                  <a:pt x="5082803" y="917156"/>
                </a:moveTo>
                <a:lnTo>
                  <a:pt x="5085549" y="922648"/>
                </a:lnTo>
                <a:lnTo>
                  <a:pt x="5088295" y="928140"/>
                </a:lnTo>
                <a:lnTo>
                  <a:pt x="5091041" y="930886"/>
                </a:lnTo>
                <a:lnTo>
                  <a:pt x="5093787" y="936378"/>
                </a:lnTo>
                <a:lnTo>
                  <a:pt x="5091041" y="939124"/>
                </a:lnTo>
                <a:lnTo>
                  <a:pt x="5091041" y="941870"/>
                </a:lnTo>
                <a:lnTo>
                  <a:pt x="5093787" y="947362"/>
                </a:lnTo>
                <a:lnTo>
                  <a:pt x="5107517" y="947362"/>
                </a:lnTo>
                <a:lnTo>
                  <a:pt x="5110263" y="955600"/>
                </a:lnTo>
                <a:lnTo>
                  <a:pt x="5113009" y="961092"/>
                </a:lnTo>
                <a:lnTo>
                  <a:pt x="5118501" y="961092"/>
                </a:lnTo>
                <a:lnTo>
                  <a:pt x="5118501" y="955600"/>
                </a:lnTo>
                <a:lnTo>
                  <a:pt x="5118501" y="952854"/>
                </a:lnTo>
                <a:lnTo>
                  <a:pt x="5118501" y="950108"/>
                </a:lnTo>
                <a:lnTo>
                  <a:pt x="5118501" y="944616"/>
                </a:lnTo>
                <a:lnTo>
                  <a:pt x="5115755" y="944616"/>
                </a:lnTo>
                <a:lnTo>
                  <a:pt x="5113009" y="944616"/>
                </a:lnTo>
                <a:lnTo>
                  <a:pt x="5104771" y="944616"/>
                </a:lnTo>
                <a:lnTo>
                  <a:pt x="5104771" y="941870"/>
                </a:lnTo>
                <a:lnTo>
                  <a:pt x="5102025" y="939124"/>
                </a:lnTo>
                <a:lnTo>
                  <a:pt x="5102025" y="936378"/>
                </a:lnTo>
                <a:lnTo>
                  <a:pt x="5102025" y="930886"/>
                </a:lnTo>
                <a:lnTo>
                  <a:pt x="5102025" y="928140"/>
                </a:lnTo>
                <a:lnTo>
                  <a:pt x="5096533" y="925394"/>
                </a:lnTo>
                <a:lnTo>
                  <a:pt x="5091041" y="922648"/>
                </a:lnTo>
                <a:lnTo>
                  <a:pt x="5082803" y="917156"/>
                </a:lnTo>
                <a:close/>
                <a:moveTo>
                  <a:pt x="1263149" y="911664"/>
                </a:moveTo>
                <a:lnTo>
                  <a:pt x="1263149" y="917156"/>
                </a:lnTo>
                <a:lnTo>
                  <a:pt x="1263149" y="922648"/>
                </a:lnTo>
                <a:lnTo>
                  <a:pt x="1271389" y="925394"/>
                </a:lnTo>
                <a:lnTo>
                  <a:pt x="1276880" y="922648"/>
                </a:lnTo>
                <a:lnTo>
                  <a:pt x="1279625" y="922648"/>
                </a:lnTo>
                <a:lnTo>
                  <a:pt x="1282371" y="917156"/>
                </a:lnTo>
                <a:lnTo>
                  <a:pt x="1279625" y="917156"/>
                </a:lnTo>
                <a:lnTo>
                  <a:pt x="1279625" y="914410"/>
                </a:lnTo>
                <a:lnTo>
                  <a:pt x="1279625" y="911664"/>
                </a:lnTo>
                <a:lnTo>
                  <a:pt x="1263149" y="911664"/>
                </a:lnTo>
                <a:close/>
                <a:moveTo>
                  <a:pt x="5102025" y="911664"/>
                </a:moveTo>
                <a:lnTo>
                  <a:pt x="5102025" y="917156"/>
                </a:lnTo>
                <a:lnTo>
                  <a:pt x="5104771" y="919902"/>
                </a:lnTo>
                <a:lnTo>
                  <a:pt x="5115755" y="922648"/>
                </a:lnTo>
                <a:lnTo>
                  <a:pt x="5115755" y="917156"/>
                </a:lnTo>
                <a:lnTo>
                  <a:pt x="5110263" y="917156"/>
                </a:lnTo>
                <a:lnTo>
                  <a:pt x="5107517" y="914410"/>
                </a:lnTo>
                <a:lnTo>
                  <a:pt x="5104771" y="911664"/>
                </a:lnTo>
                <a:lnTo>
                  <a:pt x="5102025" y="911664"/>
                </a:lnTo>
                <a:close/>
                <a:moveTo>
                  <a:pt x="6024673" y="906172"/>
                </a:moveTo>
                <a:lnTo>
                  <a:pt x="6024673" y="908918"/>
                </a:lnTo>
                <a:lnTo>
                  <a:pt x="6030165" y="908918"/>
                </a:lnTo>
                <a:lnTo>
                  <a:pt x="6032911" y="908918"/>
                </a:lnTo>
                <a:lnTo>
                  <a:pt x="6032911" y="906172"/>
                </a:lnTo>
                <a:lnTo>
                  <a:pt x="6030165" y="906172"/>
                </a:lnTo>
                <a:lnTo>
                  <a:pt x="6027419" y="906172"/>
                </a:lnTo>
                <a:lnTo>
                  <a:pt x="6024673" y="906172"/>
                </a:lnTo>
                <a:close/>
                <a:moveTo>
                  <a:pt x="5708886" y="906172"/>
                </a:moveTo>
                <a:lnTo>
                  <a:pt x="5708886" y="914410"/>
                </a:lnTo>
                <a:lnTo>
                  <a:pt x="5714378" y="914410"/>
                </a:lnTo>
                <a:lnTo>
                  <a:pt x="5717124" y="908918"/>
                </a:lnTo>
                <a:lnTo>
                  <a:pt x="5714378" y="908918"/>
                </a:lnTo>
                <a:lnTo>
                  <a:pt x="5708886" y="906172"/>
                </a:lnTo>
                <a:close/>
                <a:moveTo>
                  <a:pt x="5165182" y="906172"/>
                </a:moveTo>
                <a:lnTo>
                  <a:pt x="5162436" y="908918"/>
                </a:lnTo>
                <a:lnTo>
                  <a:pt x="5159690" y="908918"/>
                </a:lnTo>
                <a:lnTo>
                  <a:pt x="5159690" y="917156"/>
                </a:lnTo>
                <a:lnTo>
                  <a:pt x="5165182" y="917156"/>
                </a:lnTo>
                <a:lnTo>
                  <a:pt x="5167928" y="911664"/>
                </a:lnTo>
                <a:lnTo>
                  <a:pt x="5165182" y="906172"/>
                </a:lnTo>
                <a:close/>
                <a:moveTo>
                  <a:pt x="810063" y="906172"/>
                </a:moveTo>
                <a:lnTo>
                  <a:pt x="807317" y="911664"/>
                </a:lnTo>
                <a:lnTo>
                  <a:pt x="804571" y="914410"/>
                </a:lnTo>
                <a:lnTo>
                  <a:pt x="801825" y="917156"/>
                </a:lnTo>
                <a:lnTo>
                  <a:pt x="799080" y="919902"/>
                </a:lnTo>
                <a:lnTo>
                  <a:pt x="804571" y="919902"/>
                </a:lnTo>
                <a:lnTo>
                  <a:pt x="807317" y="917156"/>
                </a:lnTo>
                <a:lnTo>
                  <a:pt x="810063" y="914410"/>
                </a:lnTo>
                <a:lnTo>
                  <a:pt x="812809" y="914410"/>
                </a:lnTo>
                <a:lnTo>
                  <a:pt x="812809" y="908918"/>
                </a:lnTo>
                <a:lnTo>
                  <a:pt x="810063" y="906172"/>
                </a:lnTo>
                <a:close/>
                <a:moveTo>
                  <a:pt x="5791265" y="900680"/>
                </a:moveTo>
                <a:lnTo>
                  <a:pt x="5791265" y="903426"/>
                </a:lnTo>
                <a:lnTo>
                  <a:pt x="5788519" y="906172"/>
                </a:lnTo>
                <a:lnTo>
                  <a:pt x="5791265" y="906172"/>
                </a:lnTo>
                <a:lnTo>
                  <a:pt x="5794011" y="906172"/>
                </a:lnTo>
                <a:lnTo>
                  <a:pt x="5796757" y="903426"/>
                </a:lnTo>
                <a:lnTo>
                  <a:pt x="5794011" y="903426"/>
                </a:lnTo>
                <a:lnTo>
                  <a:pt x="5794011" y="900680"/>
                </a:lnTo>
                <a:lnTo>
                  <a:pt x="5791265" y="900680"/>
                </a:lnTo>
                <a:close/>
                <a:moveTo>
                  <a:pt x="903426" y="900680"/>
                </a:moveTo>
                <a:lnTo>
                  <a:pt x="895189" y="903426"/>
                </a:lnTo>
                <a:lnTo>
                  <a:pt x="895189" y="911664"/>
                </a:lnTo>
                <a:lnTo>
                  <a:pt x="903426" y="911664"/>
                </a:lnTo>
                <a:lnTo>
                  <a:pt x="903426" y="908918"/>
                </a:lnTo>
                <a:lnTo>
                  <a:pt x="908919" y="906172"/>
                </a:lnTo>
                <a:lnTo>
                  <a:pt x="911664" y="906172"/>
                </a:lnTo>
                <a:lnTo>
                  <a:pt x="911664" y="903426"/>
                </a:lnTo>
                <a:lnTo>
                  <a:pt x="903426" y="900680"/>
                </a:lnTo>
                <a:close/>
                <a:moveTo>
                  <a:pt x="1556969" y="895188"/>
                </a:moveTo>
                <a:lnTo>
                  <a:pt x="1565206" y="897934"/>
                </a:lnTo>
                <a:lnTo>
                  <a:pt x="1573445" y="897934"/>
                </a:lnTo>
                <a:lnTo>
                  <a:pt x="1573445" y="914410"/>
                </a:lnTo>
                <a:lnTo>
                  <a:pt x="1559715" y="914410"/>
                </a:lnTo>
                <a:lnTo>
                  <a:pt x="1562461" y="903426"/>
                </a:lnTo>
                <a:lnTo>
                  <a:pt x="1559715" y="903426"/>
                </a:lnTo>
                <a:lnTo>
                  <a:pt x="1556969" y="900680"/>
                </a:lnTo>
                <a:lnTo>
                  <a:pt x="1556969" y="897934"/>
                </a:lnTo>
                <a:lnTo>
                  <a:pt x="1556969" y="895188"/>
                </a:lnTo>
                <a:close/>
                <a:moveTo>
                  <a:pt x="1419670" y="892443"/>
                </a:moveTo>
                <a:lnTo>
                  <a:pt x="1414179" y="900680"/>
                </a:lnTo>
                <a:lnTo>
                  <a:pt x="1419670" y="903426"/>
                </a:lnTo>
                <a:lnTo>
                  <a:pt x="1425162" y="903426"/>
                </a:lnTo>
                <a:lnTo>
                  <a:pt x="1433400" y="897934"/>
                </a:lnTo>
                <a:lnTo>
                  <a:pt x="1433400" y="895188"/>
                </a:lnTo>
                <a:lnTo>
                  <a:pt x="1427907" y="892443"/>
                </a:lnTo>
                <a:lnTo>
                  <a:pt x="1419670" y="892443"/>
                </a:lnTo>
                <a:close/>
                <a:moveTo>
                  <a:pt x="5225594" y="892442"/>
                </a:moveTo>
                <a:lnTo>
                  <a:pt x="5225594" y="895188"/>
                </a:lnTo>
                <a:lnTo>
                  <a:pt x="5222848" y="895188"/>
                </a:lnTo>
                <a:lnTo>
                  <a:pt x="5222848" y="900680"/>
                </a:lnTo>
                <a:lnTo>
                  <a:pt x="5231086" y="900680"/>
                </a:lnTo>
                <a:lnTo>
                  <a:pt x="5239324" y="900680"/>
                </a:lnTo>
                <a:lnTo>
                  <a:pt x="5239324" y="897934"/>
                </a:lnTo>
                <a:lnTo>
                  <a:pt x="5242070" y="895188"/>
                </a:lnTo>
                <a:lnTo>
                  <a:pt x="5231086" y="900680"/>
                </a:lnTo>
                <a:lnTo>
                  <a:pt x="5231086" y="895188"/>
                </a:lnTo>
                <a:lnTo>
                  <a:pt x="5228340" y="892442"/>
                </a:lnTo>
                <a:lnTo>
                  <a:pt x="5225594" y="892442"/>
                </a:lnTo>
                <a:close/>
                <a:moveTo>
                  <a:pt x="1046217" y="889697"/>
                </a:moveTo>
                <a:lnTo>
                  <a:pt x="1040725" y="892443"/>
                </a:lnTo>
                <a:lnTo>
                  <a:pt x="1035233" y="895188"/>
                </a:lnTo>
                <a:lnTo>
                  <a:pt x="1035233" y="900680"/>
                </a:lnTo>
                <a:lnTo>
                  <a:pt x="1032487" y="903426"/>
                </a:lnTo>
                <a:lnTo>
                  <a:pt x="1029742" y="911664"/>
                </a:lnTo>
                <a:lnTo>
                  <a:pt x="1035233" y="903426"/>
                </a:lnTo>
                <a:lnTo>
                  <a:pt x="1040725" y="895188"/>
                </a:lnTo>
                <a:lnTo>
                  <a:pt x="1043472" y="895188"/>
                </a:lnTo>
                <a:lnTo>
                  <a:pt x="1046217" y="897934"/>
                </a:lnTo>
                <a:lnTo>
                  <a:pt x="1048964" y="897934"/>
                </a:lnTo>
                <a:lnTo>
                  <a:pt x="1048964" y="895188"/>
                </a:lnTo>
                <a:lnTo>
                  <a:pt x="1046217" y="895188"/>
                </a:lnTo>
                <a:lnTo>
                  <a:pt x="1046217" y="892443"/>
                </a:lnTo>
                <a:lnTo>
                  <a:pt x="1046217" y="889697"/>
                </a:lnTo>
                <a:close/>
                <a:moveTo>
                  <a:pt x="1002281" y="889697"/>
                </a:moveTo>
                <a:lnTo>
                  <a:pt x="1002281" y="895188"/>
                </a:lnTo>
                <a:lnTo>
                  <a:pt x="999536" y="897934"/>
                </a:lnTo>
                <a:lnTo>
                  <a:pt x="996790" y="900680"/>
                </a:lnTo>
                <a:lnTo>
                  <a:pt x="996790" y="906172"/>
                </a:lnTo>
                <a:lnTo>
                  <a:pt x="1002281" y="906172"/>
                </a:lnTo>
                <a:lnTo>
                  <a:pt x="1002281" y="911664"/>
                </a:lnTo>
                <a:lnTo>
                  <a:pt x="1005028" y="908918"/>
                </a:lnTo>
                <a:lnTo>
                  <a:pt x="1010520" y="906172"/>
                </a:lnTo>
                <a:lnTo>
                  <a:pt x="1013265" y="903426"/>
                </a:lnTo>
                <a:lnTo>
                  <a:pt x="1016011" y="903426"/>
                </a:lnTo>
                <a:lnTo>
                  <a:pt x="1016011" y="895188"/>
                </a:lnTo>
                <a:lnTo>
                  <a:pt x="1010520" y="892443"/>
                </a:lnTo>
                <a:lnTo>
                  <a:pt x="1007773" y="889697"/>
                </a:lnTo>
                <a:lnTo>
                  <a:pt x="1002281" y="889697"/>
                </a:lnTo>
                <a:close/>
                <a:moveTo>
                  <a:pt x="5329941" y="889696"/>
                </a:moveTo>
                <a:lnTo>
                  <a:pt x="5329941" y="895188"/>
                </a:lnTo>
                <a:lnTo>
                  <a:pt x="5332687" y="897934"/>
                </a:lnTo>
                <a:lnTo>
                  <a:pt x="5335433" y="897934"/>
                </a:lnTo>
                <a:lnTo>
                  <a:pt x="5338179" y="897934"/>
                </a:lnTo>
                <a:lnTo>
                  <a:pt x="5338179" y="895188"/>
                </a:lnTo>
                <a:lnTo>
                  <a:pt x="5338179" y="892442"/>
                </a:lnTo>
                <a:lnTo>
                  <a:pt x="5335433" y="889696"/>
                </a:lnTo>
                <a:lnTo>
                  <a:pt x="5329941" y="889696"/>
                </a:lnTo>
                <a:close/>
                <a:moveTo>
                  <a:pt x="5305227" y="889696"/>
                </a:moveTo>
                <a:lnTo>
                  <a:pt x="5305227" y="892442"/>
                </a:lnTo>
                <a:lnTo>
                  <a:pt x="5310719" y="892442"/>
                </a:lnTo>
                <a:lnTo>
                  <a:pt x="5310719" y="889696"/>
                </a:lnTo>
                <a:lnTo>
                  <a:pt x="5305227" y="889696"/>
                </a:lnTo>
                <a:close/>
                <a:moveTo>
                  <a:pt x="983059" y="884205"/>
                </a:moveTo>
                <a:lnTo>
                  <a:pt x="983059" y="889697"/>
                </a:lnTo>
                <a:lnTo>
                  <a:pt x="991298" y="892443"/>
                </a:lnTo>
                <a:lnTo>
                  <a:pt x="994043" y="892443"/>
                </a:lnTo>
                <a:lnTo>
                  <a:pt x="996790" y="892443"/>
                </a:lnTo>
                <a:lnTo>
                  <a:pt x="996790" y="889697"/>
                </a:lnTo>
                <a:lnTo>
                  <a:pt x="996790" y="886951"/>
                </a:lnTo>
                <a:lnTo>
                  <a:pt x="994043" y="884205"/>
                </a:lnTo>
                <a:lnTo>
                  <a:pt x="988551" y="886951"/>
                </a:lnTo>
                <a:lnTo>
                  <a:pt x="983059" y="884205"/>
                </a:lnTo>
                <a:close/>
                <a:moveTo>
                  <a:pt x="5113009" y="884204"/>
                </a:moveTo>
                <a:lnTo>
                  <a:pt x="5113009" y="886950"/>
                </a:lnTo>
                <a:lnTo>
                  <a:pt x="5110263" y="889696"/>
                </a:lnTo>
                <a:lnTo>
                  <a:pt x="5107517" y="889696"/>
                </a:lnTo>
                <a:lnTo>
                  <a:pt x="5104771" y="892442"/>
                </a:lnTo>
                <a:lnTo>
                  <a:pt x="5113009" y="892442"/>
                </a:lnTo>
                <a:lnTo>
                  <a:pt x="5118501" y="897934"/>
                </a:lnTo>
                <a:lnTo>
                  <a:pt x="5123993" y="895188"/>
                </a:lnTo>
                <a:lnTo>
                  <a:pt x="5129485" y="892442"/>
                </a:lnTo>
                <a:lnTo>
                  <a:pt x="5143214" y="889696"/>
                </a:lnTo>
                <a:lnTo>
                  <a:pt x="5143214" y="884204"/>
                </a:lnTo>
                <a:lnTo>
                  <a:pt x="5132230" y="884204"/>
                </a:lnTo>
                <a:lnTo>
                  <a:pt x="5123993" y="889696"/>
                </a:lnTo>
                <a:lnTo>
                  <a:pt x="5121247" y="884204"/>
                </a:lnTo>
                <a:lnTo>
                  <a:pt x="5113009" y="884204"/>
                </a:lnTo>
                <a:close/>
                <a:moveTo>
                  <a:pt x="5167928" y="881458"/>
                </a:moveTo>
                <a:lnTo>
                  <a:pt x="5170674" y="884204"/>
                </a:lnTo>
                <a:lnTo>
                  <a:pt x="5176166" y="884204"/>
                </a:lnTo>
                <a:lnTo>
                  <a:pt x="5176166" y="881458"/>
                </a:lnTo>
                <a:lnTo>
                  <a:pt x="5167928" y="881458"/>
                </a:lnTo>
                <a:close/>
                <a:moveTo>
                  <a:pt x="1032487" y="878713"/>
                </a:moveTo>
                <a:lnTo>
                  <a:pt x="1032487" y="884205"/>
                </a:lnTo>
                <a:lnTo>
                  <a:pt x="1035233" y="884205"/>
                </a:lnTo>
                <a:lnTo>
                  <a:pt x="1035233" y="878713"/>
                </a:lnTo>
                <a:lnTo>
                  <a:pt x="1032487" y="878713"/>
                </a:lnTo>
                <a:close/>
                <a:moveTo>
                  <a:pt x="952854" y="878713"/>
                </a:moveTo>
                <a:lnTo>
                  <a:pt x="950108" y="884205"/>
                </a:lnTo>
                <a:lnTo>
                  <a:pt x="950108" y="886951"/>
                </a:lnTo>
                <a:lnTo>
                  <a:pt x="952854" y="892443"/>
                </a:lnTo>
                <a:lnTo>
                  <a:pt x="955600" y="895188"/>
                </a:lnTo>
                <a:lnTo>
                  <a:pt x="958346" y="895188"/>
                </a:lnTo>
                <a:lnTo>
                  <a:pt x="961092" y="892443"/>
                </a:lnTo>
                <a:lnTo>
                  <a:pt x="961092" y="889697"/>
                </a:lnTo>
                <a:lnTo>
                  <a:pt x="955600" y="886951"/>
                </a:lnTo>
                <a:lnTo>
                  <a:pt x="950108" y="886951"/>
                </a:lnTo>
                <a:lnTo>
                  <a:pt x="952854" y="884205"/>
                </a:lnTo>
                <a:lnTo>
                  <a:pt x="952854" y="878713"/>
                </a:lnTo>
                <a:close/>
                <a:moveTo>
                  <a:pt x="5898358" y="878712"/>
                </a:moveTo>
                <a:lnTo>
                  <a:pt x="5901104" y="881458"/>
                </a:lnTo>
                <a:lnTo>
                  <a:pt x="5903850" y="886950"/>
                </a:lnTo>
                <a:lnTo>
                  <a:pt x="5906596" y="884204"/>
                </a:lnTo>
                <a:lnTo>
                  <a:pt x="5909342" y="881458"/>
                </a:lnTo>
                <a:lnTo>
                  <a:pt x="5903850" y="881458"/>
                </a:lnTo>
                <a:lnTo>
                  <a:pt x="5898358" y="878712"/>
                </a:lnTo>
                <a:close/>
                <a:moveTo>
                  <a:pt x="5275021" y="873220"/>
                </a:moveTo>
                <a:lnTo>
                  <a:pt x="5272275" y="878712"/>
                </a:lnTo>
                <a:lnTo>
                  <a:pt x="5277767" y="878712"/>
                </a:lnTo>
                <a:lnTo>
                  <a:pt x="5277767" y="873220"/>
                </a:lnTo>
                <a:lnTo>
                  <a:pt x="5275021" y="873220"/>
                </a:lnTo>
                <a:close/>
                <a:moveTo>
                  <a:pt x="930887" y="870475"/>
                </a:moveTo>
                <a:lnTo>
                  <a:pt x="928141" y="873221"/>
                </a:lnTo>
                <a:lnTo>
                  <a:pt x="928141" y="878713"/>
                </a:lnTo>
                <a:lnTo>
                  <a:pt x="930887" y="878713"/>
                </a:lnTo>
                <a:lnTo>
                  <a:pt x="933632" y="881459"/>
                </a:lnTo>
                <a:lnTo>
                  <a:pt x="936378" y="884205"/>
                </a:lnTo>
                <a:lnTo>
                  <a:pt x="936378" y="875967"/>
                </a:lnTo>
                <a:lnTo>
                  <a:pt x="930887" y="870475"/>
                </a:lnTo>
                <a:close/>
                <a:moveTo>
                  <a:pt x="5873644" y="870475"/>
                </a:moveTo>
                <a:lnTo>
                  <a:pt x="5873644" y="878712"/>
                </a:lnTo>
                <a:lnTo>
                  <a:pt x="5879136" y="875966"/>
                </a:lnTo>
                <a:lnTo>
                  <a:pt x="5879136" y="870475"/>
                </a:lnTo>
                <a:lnTo>
                  <a:pt x="5873644" y="870475"/>
                </a:lnTo>
                <a:close/>
                <a:moveTo>
                  <a:pt x="5203626" y="870475"/>
                </a:moveTo>
                <a:lnTo>
                  <a:pt x="5206372" y="875966"/>
                </a:lnTo>
                <a:lnTo>
                  <a:pt x="5209118" y="878712"/>
                </a:lnTo>
                <a:lnTo>
                  <a:pt x="5211864" y="878712"/>
                </a:lnTo>
                <a:lnTo>
                  <a:pt x="5211864" y="870475"/>
                </a:lnTo>
                <a:lnTo>
                  <a:pt x="5203626" y="870475"/>
                </a:lnTo>
                <a:close/>
                <a:moveTo>
                  <a:pt x="1013265" y="867729"/>
                </a:moveTo>
                <a:lnTo>
                  <a:pt x="1013265" y="873221"/>
                </a:lnTo>
                <a:lnTo>
                  <a:pt x="1024250" y="873221"/>
                </a:lnTo>
                <a:lnTo>
                  <a:pt x="1018758" y="870475"/>
                </a:lnTo>
                <a:lnTo>
                  <a:pt x="1013265" y="867729"/>
                </a:lnTo>
                <a:close/>
                <a:moveTo>
                  <a:pt x="1414179" y="864983"/>
                </a:moveTo>
                <a:lnTo>
                  <a:pt x="1414179" y="870475"/>
                </a:lnTo>
                <a:lnTo>
                  <a:pt x="1416924" y="870475"/>
                </a:lnTo>
                <a:lnTo>
                  <a:pt x="1419670" y="870475"/>
                </a:lnTo>
                <a:lnTo>
                  <a:pt x="1419670" y="873221"/>
                </a:lnTo>
                <a:lnTo>
                  <a:pt x="1422416" y="873221"/>
                </a:lnTo>
                <a:lnTo>
                  <a:pt x="1422416" y="867729"/>
                </a:lnTo>
                <a:lnTo>
                  <a:pt x="1419670" y="867729"/>
                </a:lnTo>
                <a:lnTo>
                  <a:pt x="1416924" y="864983"/>
                </a:lnTo>
                <a:lnTo>
                  <a:pt x="1414179" y="864983"/>
                </a:lnTo>
                <a:close/>
                <a:moveTo>
                  <a:pt x="5527651" y="864983"/>
                </a:moveTo>
                <a:lnTo>
                  <a:pt x="5522159" y="867729"/>
                </a:lnTo>
                <a:lnTo>
                  <a:pt x="5522159" y="870475"/>
                </a:lnTo>
                <a:lnTo>
                  <a:pt x="5527651" y="870475"/>
                </a:lnTo>
                <a:lnTo>
                  <a:pt x="5530397" y="870475"/>
                </a:lnTo>
                <a:lnTo>
                  <a:pt x="5530397" y="867729"/>
                </a:lnTo>
                <a:lnTo>
                  <a:pt x="5527651" y="864983"/>
                </a:lnTo>
                <a:close/>
                <a:moveTo>
                  <a:pt x="1548731" y="856745"/>
                </a:moveTo>
                <a:lnTo>
                  <a:pt x="1548731" y="862237"/>
                </a:lnTo>
                <a:lnTo>
                  <a:pt x="1554223" y="862237"/>
                </a:lnTo>
                <a:lnTo>
                  <a:pt x="1554223" y="859491"/>
                </a:lnTo>
                <a:lnTo>
                  <a:pt x="1551477" y="856745"/>
                </a:lnTo>
                <a:lnTo>
                  <a:pt x="1548731" y="856745"/>
                </a:lnTo>
                <a:close/>
                <a:moveTo>
                  <a:pt x="1114868" y="856745"/>
                </a:moveTo>
                <a:lnTo>
                  <a:pt x="1114868" y="862237"/>
                </a:lnTo>
                <a:lnTo>
                  <a:pt x="1120359" y="862237"/>
                </a:lnTo>
                <a:lnTo>
                  <a:pt x="1123105" y="856745"/>
                </a:lnTo>
                <a:lnTo>
                  <a:pt x="1114868" y="856745"/>
                </a:lnTo>
                <a:close/>
                <a:moveTo>
                  <a:pt x="958346" y="856745"/>
                </a:moveTo>
                <a:lnTo>
                  <a:pt x="958346" y="862237"/>
                </a:lnTo>
                <a:lnTo>
                  <a:pt x="963838" y="862237"/>
                </a:lnTo>
                <a:lnTo>
                  <a:pt x="963838" y="856745"/>
                </a:lnTo>
                <a:lnTo>
                  <a:pt x="958346" y="856745"/>
                </a:lnTo>
                <a:close/>
                <a:moveTo>
                  <a:pt x="922648" y="856745"/>
                </a:moveTo>
                <a:lnTo>
                  <a:pt x="919902" y="859491"/>
                </a:lnTo>
                <a:lnTo>
                  <a:pt x="919902" y="862237"/>
                </a:lnTo>
                <a:lnTo>
                  <a:pt x="922648" y="862237"/>
                </a:lnTo>
                <a:lnTo>
                  <a:pt x="925395" y="862237"/>
                </a:lnTo>
                <a:lnTo>
                  <a:pt x="925395" y="859491"/>
                </a:lnTo>
                <a:lnTo>
                  <a:pt x="922648" y="856745"/>
                </a:lnTo>
                <a:close/>
                <a:moveTo>
                  <a:pt x="5615523" y="853999"/>
                </a:moveTo>
                <a:lnTo>
                  <a:pt x="5607285" y="856745"/>
                </a:lnTo>
                <a:lnTo>
                  <a:pt x="5604539" y="862237"/>
                </a:lnTo>
                <a:lnTo>
                  <a:pt x="5610031" y="862237"/>
                </a:lnTo>
                <a:lnTo>
                  <a:pt x="5615523" y="867729"/>
                </a:lnTo>
                <a:lnTo>
                  <a:pt x="5615523" y="853999"/>
                </a:lnTo>
                <a:close/>
                <a:moveTo>
                  <a:pt x="5069073" y="853999"/>
                </a:moveTo>
                <a:lnTo>
                  <a:pt x="5069073" y="859491"/>
                </a:lnTo>
                <a:lnTo>
                  <a:pt x="5071819" y="864983"/>
                </a:lnTo>
                <a:lnTo>
                  <a:pt x="5077311" y="867729"/>
                </a:lnTo>
                <a:lnTo>
                  <a:pt x="5080057" y="862237"/>
                </a:lnTo>
                <a:lnTo>
                  <a:pt x="5080057" y="853999"/>
                </a:lnTo>
                <a:lnTo>
                  <a:pt x="5069073" y="853999"/>
                </a:lnTo>
                <a:close/>
                <a:moveTo>
                  <a:pt x="895189" y="851253"/>
                </a:moveTo>
                <a:lnTo>
                  <a:pt x="895189" y="859491"/>
                </a:lnTo>
                <a:lnTo>
                  <a:pt x="895189" y="862237"/>
                </a:lnTo>
                <a:lnTo>
                  <a:pt x="895189" y="864983"/>
                </a:lnTo>
                <a:lnTo>
                  <a:pt x="900680" y="859491"/>
                </a:lnTo>
                <a:lnTo>
                  <a:pt x="911664" y="859491"/>
                </a:lnTo>
                <a:lnTo>
                  <a:pt x="911664" y="856745"/>
                </a:lnTo>
                <a:lnTo>
                  <a:pt x="908919" y="856745"/>
                </a:lnTo>
                <a:lnTo>
                  <a:pt x="908919" y="853999"/>
                </a:lnTo>
                <a:lnTo>
                  <a:pt x="908919" y="851253"/>
                </a:lnTo>
                <a:lnTo>
                  <a:pt x="895189" y="851253"/>
                </a:lnTo>
                <a:close/>
                <a:moveTo>
                  <a:pt x="719446" y="851253"/>
                </a:moveTo>
                <a:lnTo>
                  <a:pt x="722192" y="853999"/>
                </a:lnTo>
                <a:lnTo>
                  <a:pt x="722192" y="856745"/>
                </a:lnTo>
                <a:lnTo>
                  <a:pt x="724938" y="856745"/>
                </a:lnTo>
                <a:lnTo>
                  <a:pt x="724938" y="851253"/>
                </a:lnTo>
                <a:lnTo>
                  <a:pt x="722192" y="851253"/>
                </a:lnTo>
                <a:lnTo>
                  <a:pt x="719446" y="851253"/>
                </a:lnTo>
                <a:close/>
                <a:moveTo>
                  <a:pt x="5307973" y="851253"/>
                </a:moveTo>
                <a:lnTo>
                  <a:pt x="5307973" y="856745"/>
                </a:lnTo>
                <a:lnTo>
                  <a:pt x="5310719" y="859491"/>
                </a:lnTo>
                <a:lnTo>
                  <a:pt x="5316211" y="859491"/>
                </a:lnTo>
                <a:lnTo>
                  <a:pt x="5316211" y="856745"/>
                </a:lnTo>
                <a:lnTo>
                  <a:pt x="5316211" y="853999"/>
                </a:lnTo>
                <a:lnTo>
                  <a:pt x="5313465" y="851253"/>
                </a:lnTo>
                <a:lnTo>
                  <a:pt x="5307973" y="851253"/>
                </a:lnTo>
                <a:close/>
                <a:moveTo>
                  <a:pt x="1449877" y="848507"/>
                </a:moveTo>
                <a:lnTo>
                  <a:pt x="1447130" y="851253"/>
                </a:lnTo>
                <a:lnTo>
                  <a:pt x="1447130" y="856745"/>
                </a:lnTo>
                <a:lnTo>
                  <a:pt x="1447130" y="859491"/>
                </a:lnTo>
                <a:lnTo>
                  <a:pt x="1452622" y="864983"/>
                </a:lnTo>
                <a:lnTo>
                  <a:pt x="1458113" y="867729"/>
                </a:lnTo>
                <a:lnTo>
                  <a:pt x="1458113" y="870475"/>
                </a:lnTo>
                <a:lnTo>
                  <a:pt x="1458113" y="873221"/>
                </a:lnTo>
                <a:lnTo>
                  <a:pt x="1471844" y="873221"/>
                </a:lnTo>
                <a:lnTo>
                  <a:pt x="1474589" y="873221"/>
                </a:lnTo>
                <a:lnTo>
                  <a:pt x="1480081" y="870475"/>
                </a:lnTo>
                <a:lnTo>
                  <a:pt x="1474589" y="864983"/>
                </a:lnTo>
                <a:lnTo>
                  <a:pt x="1474589" y="856745"/>
                </a:lnTo>
                <a:lnTo>
                  <a:pt x="1469098" y="856745"/>
                </a:lnTo>
                <a:lnTo>
                  <a:pt x="1466353" y="853999"/>
                </a:lnTo>
                <a:lnTo>
                  <a:pt x="1466353" y="851253"/>
                </a:lnTo>
                <a:lnTo>
                  <a:pt x="1455368" y="848507"/>
                </a:lnTo>
                <a:lnTo>
                  <a:pt x="1449877" y="848507"/>
                </a:lnTo>
                <a:close/>
                <a:moveTo>
                  <a:pt x="1013265" y="845761"/>
                </a:moveTo>
                <a:lnTo>
                  <a:pt x="1013265" y="851253"/>
                </a:lnTo>
                <a:lnTo>
                  <a:pt x="1018758" y="851253"/>
                </a:lnTo>
                <a:lnTo>
                  <a:pt x="1018758" y="845761"/>
                </a:lnTo>
                <a:lnTo>
                  <a:pt x="1013265" y="845761"/>
                </a:lnTo>
                <a:close/>
                <a:moveTo>
                  <a:pt x="1002281" y="845761"/>
                </a:moveTo>
                <a:lnTo>
                  <a:pt x="1002281" y="851253"/>
                </a:lnTo>
                <a:lnTo>
                  <a:pt x="1005028" y="851253"/>
                </a:lnTo>
                <a:lnTo>
                  <a:pt x="1005028" y="845761"/>
                </a:lnTo>
                <a:lnTo>
                  <a:pt x="1002281" y="845761"/>
                </a:lnTo>
                <a:close/>
                <a:moveTo>
                  <a:pt x="969330" y="845761"/>
                </a:moveTo>
                <a:lnTo>
                  <a:pt x="969330" y="848507"/>
                </a:lnTo>
                <a:lnTo>
                  <a:pt x="974822" y="851253"/>
                </a:lnTo>
                <a:lnTo>
                  <a:pt x="977568" y="848507"/>
                </a:lnTo>
                <a:lnTo>
                  <a:pt x="977568" y="845761"/>
                </a:lnTo>
                <a:lnTo>
                  <a:pt x="972076" y="845761"/>
                </a:lnTo>
                <a:lnTo>
                  <a:pt x="969330" y="845761"/>
                </a:lnTo>
                <a:close/>
                <a:moveTo>
                  <a:pt x="939124" y="845761"/>
                </a:moveTo>
                <a:lnTo>
                  <a:pt x="930887" y="848507"/>
                </a:lnTo>
                <a:lnTo>
                  <a:pt x="928141" y="851253"/>
                </a:lnTo>
                <a:lnTo>
                  <a:pt x="928141" y="856745"/>
                </a:lnTo>
                <a:lnTo>
                  <a:pt x="930887" y="853999"/>
                </a:lnTo>
                <a:lnTo>
                  <a:pt x="933632" y="851253"/>
                </a:lnTo>
                <a:lnTo>
                  <a:pt x="936378" y="851253"/>
                </a:lnTo>
                <a:lnTo>
                  <a:pt x="936378" y="856745"/>
                </a:lnTo>
                <a:lnTo>
                  <a:pt x="939124" y="856745"/>
                </a:lnTo>
                <a:lnTo>
                  <a:pt x="939124" y="845761"/>
                </a:lnTo>
                <a:close/>
                <a:moveTo>
                  <a:pt x="1290611" y="843015"/>
                </a:moveTo>
                <a:lnTo>
                  <a:pt x="1290611" y="845761"/>
                </a:lnTo>
                <a:lnTo>
                  <a:pt x="1287865" y="845761"/>
                </a:lnTo>
                <a:lnTo>
                  <a:pt x="1287865" y="848507"/>
                </a:lnTo>
                <a:lnTo>
                  <a:pt x="1296101" y="848507"/>
                </a:lnTo>
                <a:lnTo>
                  <a:pt x="1296101" y="843015"/>
                </a:lnTo>
                <a:lnTo>
                  <a:pt x="1290611" y="843015"/>
                </a:lnTo>
                <a:close/>
                <a:moveTo>
                  <a:pt x="1035233" y="843015"/>
                </a:moveTo>
                <a:lnTo>
                  <a:pt x="1040725" y="845761"/>
                </a:lnTo>
                <a:lnTo>
                  <a:pt x="1048964" y="845761"/>
                </a:lnTo>
                <a:lnTo>
                  <a:pt x="1054456" y="843015"/>
                </a:lnTo>
                <a:lnTo>
                  <a:pt x="1040725" y="843015"/>
                </a:lnTo>
                <a:lnTo>
                  <a:pt x="1035233" y="843015"/>
                </a:lnTo>
                <a:close/>
                <a:moveTo>
                  <a:pt x="656289" y="840269"/>
                </a:moveTo>
                <a:lnTo>
                  <a:pt x="656289" y="845761"/>
                </a:lnTo>
                <a:lnTo>
                  <a:pt x="656289" y="851253"/>
                </a:lnTo>
                <a:lnTo>
                  <a:pt x="659035" y="851253"/>
                </a:lnTo>
                <a:lnTo>
                  <a:pt x="661780" y="851253"/>
                </a:lnTo>
                <a:lnTo>
                  <a:pt x="661780" y="845761"/>
                </a:lnTo>
                <a:lnTo>
                  <a:pt x="661780" y="843015"/>
                </a:lnTo>
                <a:lnTo>
                  <a:pt x="656289" y="840269"/>
                </a:lnTo>
                <a:close/>
                <a:moveTo>
                  <a:pt x="5091041" y="837523"/>
                </a:moveTo>
                <a:lnTo>
                  <a:pt x="5091041" y="843015"/>
                </a:lnTo>
                <a:lnTo>
                  <a:pt x="5093787" y="845761"/>
                </a:lnTo>
                <a:lnTo>
                  <a:pt x="5099279" y="843015"/>
                </a:lnTo>
                <a:lnTo>
                  <a:pt x="5099279" y="840269"/>
                </a:lnTo>
                <a:lnTo>
                  <a:pt x="5096533" y="837523"/>
                </a:lnTo>
                <a:lnTo>
                  <a:pt x="5091041" y="837523"/>
                </a:lnTo>
                <a:close/>
                <a:moveTo>
                  <a:pt x="906173" y="837523"/>
                </a:moveTo>
                <a:lnTo>
                  <a:pt x="906173" y="840269"/>
                </a:lnTo>
                <a:lnTo>
                  <a:pt x="911664" y="843015"/>
                </a:lnTo>
                <a:lnTo>
                  <a:pt x="911664" y="837523"/>
                </a:lnTo>
                <a:lnTo>
                  <a:pt x="906173" y="837523"/>
                </a:lnTo>
                <a:close/>
                <a:moveTo>
                  <a:pt x="236154" y="837523"/>
                </a:moveTo>
                <a:lnTo>
                  <a:pt x="233408" y="840269"/>
                </a:lnTo>
                <a:lnTo>
                  <a:pt x="233408" y="843015"/>
                </a:lnTo>
                <a:lnTo>
                  <a:pt x="233408" y="845761"/>
                </a:lnTo>
                <a:lnTo>
                  <a:pt x="236154" y="848507"/>
                </a:lnTo>
                <a:lnTo>
                  <a:pt x="241646" y="845761"/>
                </a:lnTo>
                <a:lnTo>
                  <a:pt x="241646" y="843015"/>
                </a:lnTo>
                <a:lnTo>
                  <a:pt x="244392" y="837523"/>
                </a:lnTo>
                <a:lnTo>
                  <a:pt x="236154" y="837523"/>
                </a:lnTo>
                <a:close/>
                <a:moveTo>
                  <a:pt x="214186" y="837523"/>
                </a:moveTo>
                <a:lnTo>
                  <a:pt x="214186" y="843015"/>
                </a:lnTo>
                <a:lnTo>
                  <a:pt x="214186" y="848507"/>
                </a:lnTo>
                <a:lnTo>
                  <a:pt x="219678" y="845761"/>
                </a:lnTo>
                <a:lnTo>
                  <a:pt x="222424" y="843015"/>
                </a:lnTo>
                <a:lnTo>
                  <a:pt x="219678" y="840269"/>
                </a:lnTo>
                <a:lnTo>
                  <a:pt x="219678" y="837523"/>
                </a:lnTo>
                <a:lnTo>
                  <a:pt x="216932" y="837523"/>
                </a:lnTo>
                <a:lnTo>
                  <a:pt x="214186" y="837523"/>
                </a:lnTo>
                <a:close/>
                <a:moveTo>
                  <a:pt x="1518526" y="834777"/>
                </a:moveTo>
                <a:lnTo>
                  <a:pt x="1513033" y="837523"/>
                </a:lnTo>
                <a:lnTo>
                  <a:pt x="1507541" y="840269"/>
                </a:lnTo>
                <a:lnTo>
                  <a:pt x="1507541" y="848507"/>
                </a:lnTo>
                <a:lnTo>
                  <a:pt x="1504796" y="856745"/>
                </a:lnTo>
                <a:lnTo>
                  <a:pt x="1502050" y="853999"/>
                </a:lnTo>
                <a:lnTo>
                  <a:pt x="1496557" y="856745"/>
                </a:lnTo>
                <a:lnTo>
                  <a:pt x="1493811" y="859491"/>
                </a:lnTo>
                <a:lnTo>
                  <a:pt x="1491065" y="864983"/>
                </a:lnTo>
                <a:lnTo>
                  <a:pt x="1493811" y="864983"/>
                </a:lnTo>
                <a:lnTo>
                  <a:pt x="1496557" y="864983"/>
                </a:lnTo>
                <a:lnTo>
                  <a:pt x="1499304" y="862237"/>
                </a:lnTo>
                <a:lnTo>
                  <a:pt x="1504796" y="862237"/>
                </a:lnTo>
                <a:lnTo>
                  <a:pt x="1507541" y="856745"/>
                </a:lnTo>
                <a:lnTo>
                  <a:pt x="1515779" y="856745"/>
                </a:lnTo>
                <a:lnTo>
                  <a:pt x="1515779" y="859491"/>
                </a:lnTo>
                <a:lnTo>
                  <a:pt x="1518526" y="862237"/>
                </a:lnTo>
                <a:lnTo>
                  <a:pt x="1521272" y="862237"/>
                </a:lnTo>
                <a:lnTo>
                  <a:pt x="1521272" y="864983"/>
                </a:lnTo>
                <a:lnTo>
                  <a:pt x="1515779" y="864983"/>
                </a:lnTo>
                <a:lnTo>
                  <a:pt x="1513033" y="864983"/>
                </a:lnTo>
                <a:lnTo>
                  <a:pt x="1502050" y="864983"/>
                </a:lnTo>
                <a:lnTo>
                  <a:pt x="1499304" y="873221"/>
                </a:lnTo>
                <a:lnTo>
                  <a:pt x="1496557" y="881459"/>
                </a:lnTo>
                <a:lnTo>
                  <a:pt x="1502050" y="884205"/>
                </a:lnTo>
                <a:lnTo>
                  <a:pt x="1504796" y="889697"/>
                </a:lnTo>
                <a:lnTo>
                  <a:pt x="1507541" y="889697"/>
                </a:lnTo>
                <a:lnTo>
                  <a:pt x="1510287" y="889697"/>
                </a:lnTo>
                <a:lnTo>
                  <a:pt x="1515779" y="889697"/>
                </a:lnTo>
                <a:lnTo>
                  <a:pt x="1518526" y="889697"/>
                </a:lnTo>
                <a:lnTo>
                  <a:pt x="1521272" y="884205"/>
                </a:lnTo>
                <a:lnTo>
                  <a:pt x="1524017" y="878713"/>
                </a:lnTo>
                <a:lnTo>
                  <a:pt x="1526763" y="873221"/>
                </a:lnTo>
                <a:lnTo>
                  <a:pt x="1526763" y="862237"/>
                </a:lnTo>
                <a:lnTo>
                  <a:pt x="1532255" y="862237"/>
                </a:lnTo>
                <a:lnTo>
                  <a:pt x="1532255" y="856745"/>
                </a:lnTo>
                <a:lnTo>
                  <a:pt x="1535002" y="853999"/>
                </a:lnTo>
                <a:lnTo>
                  <a:pt x="1537748" y="851253"/>
                </a:lnTo>
                <a:lnTo>
                  <a:pt x="1535002" y="845761"/>
                </a:lnTo>
                <a:lnTo>
                  <a:pt x="1535002" y="840269"/>
                </a:lnTo>
                <a:lnTo>
                  <a:pt x="1518526" y="834777"/>
                </a:lnTo>
                <a:close/>
                <a:moveTo>
                  <a:pt x="1016011" y="832031"/>
                </a:moveTo>
                <a:lnTo>
                  <a:pt x="1013265" y="834777"/>
                </a:lnTo>
                <a:lnTo>
                  <a:pt x="1010520" y="834777"/>
                </a:lnTo>
                <a:lnTo>
                  <a:pt x="1013265" y="840269"/>
                </a:lnTo>
                <a:lnTo>
                  <a:pt x="1016011" y="840269"/>
                </a:lnTo>
                <a:lnTo>
                  <a:pt x="1021503" y="837523"/>
                </a:lnTo>
                <a:lnTo>
                  <a:pt x="1024250" y="832031"/>
                </a:lnTo>
                <a:lnTo>
                  <a:pt x="1018758" y="832031"/>
                </a:lnTo>
                <a:lnTo>
                  <a:pt x="1016011" y="832031"/>
                </a:lnTo>
                <a:close/>
                <a:moveTo>
                  <a:pt x="878712" y="832031"/>
                </a:moveTo>
                <a:lnTo>
                  <a:pt x="873221" y="834777"/>
                </a:lnTo>
                <a:lnTo>
                  <a:pt x="870475" y="834777"/>
                </a:lnTo>
                <a:lnTo>
                  <a:pt x="867729" y="837523"/>
                </a:lnTo>
                <a:lnTo>
                  <a:pt x="873221" y="837523"/>
                </a:lnTo>
                <a:lnTo>
                  <a:pt x="878712" y="840269"/>
                </a:lnTo>
                <a:lnTo>
                  <a:pt x="878712" y="832031"/>
                </a:lnTo>
                <a:close/>
                <a:moveTo>
                  <a:pt x="1488320" y="826539"/>
                </a:moveTo>
                <a:lnTo>
                  <a:pt x="1477335" y="829285"/>
                </a:lnTo>
                <a:lnTo>
                  <a:pt x="1477335" y="832031"/>
                </a:lnTo>
                <a:lnTo>
                  <a:pt x="1477335" y="834777"/>
                </a:lnTo>
                <a:lnTo>
                  <a:pt x="1474589" y="840269"/>
                </a:lnTo>
                <a:lnTo>
                  <a:pt x="1482829" y="843015"/>
                </a:lnTo>
                <a:lnTo>
                  <a:pt x="1493811" y="840269"/>
                </a:lnTo>
                <a:lnTo>
                  <a:pt x="1493811" y="829285"/>
                </a:lnTo>
                <a:lnTo>
                  <a:pt x="1496557" y="829285"/>
                </a:lnTo>
                <a:lnTo>
                  <a:pt x="1499304" y="826539"/>
                </a:lnTo>
                <a:lnTo>
                  <a:pt x="1488320" y="826539"/>
                </a:lnTo>
                <a:close/>
                <a:moveTo>
                  <a:pt x="5884628" y="826539"/>
                </a:moveTo>
                <a:lnTo>
                  <a:pt x="5884628" y="829285"/>
                </a:lnTo>
                <a:lnTo>
                  <a:pt x="5887374" y="832031"/>
                </a:lnTo>
                <a:lnTo>
                  <a:pt x="5892866" y="832031"/>
                </a:lnTo>
                <a:lnTo>
                  <a:pt x="5892866" y="829285"/>
                </a:lnTo>
                <a:lnTo>
                  <a:pt x="5887374" y="826539"/>
                </a:lnTo>
                <a:lnTo>
                  <a:pt x="5884628" y="826539"/>
                </a:lnTo>
                <a:close/>
                <a:moveTo>
                  <a:pt x="5250308" y="826539"/>
                </a:moveTo>
                <a:lnTo>
                  <a:pt x="5250308" y="834777"/>
                </a:lnTo>
                <a:lnTo>
                  <a:pt x="5255799" y="834777"/>
                </a:lnTo>
                <a:lnTo>
                  <a:pt x="5255799" y="829285"/>
                </a:lnTo>
                <a:lnTo>
                  <a:pt x="5250308" y="826539"/>
                </a:lnTo>
                <a:close/>
                <a:moveTo>
                  <a:pt x="1005028" y="823793"/>
                </a:moveTo>
                <a:lnTo>
                  <a:pt x="999536" y="826539"/>
                </a:lnTo>
                <a:lnTo>
                  <a:pt x="999536" y="832031"/>
                </a:lnTo>
                <a:lnTo>
                  <a:pt x="1005028" y="832031"/>
                </a:lnTo>
                <a:lnTo>
                  <a:pt x="1005028" y="823793"/>
                </a:lnTo>
                <a:close/>
                <a:moveTo>
                  <a:pt x="686494" y="823793"/>
                </a:moveTo>
                <a:lnTo>
                  <a:pt x="686494" y="832031"/>
                </a:lnTo>
                <a:lnTo>
                  <a:pt x="686494" y="843015"/>
                </a:lnTo>
                <a:lnTo>
                  <a:pt x="689240" y="851253"/>
                </a:lnTo>
                <a:lnTo>
                  <a:pt x="689240" y="853999"/>
                </a:lnTo>
                <a:lnTo>
                  <a:pt x="691986" y="853999"/>
                </a:lnTo>
                <a:lnTo>
                  <a:pt x="694732" y="848507"/>
                </a:lnTo>
                <a:lnTo>
                  <a:pt x="694732" y="837523"/>
                </a:lnTo>
                <a:lnTo>
                  <a:pt x="691986" y="829285"/>
                </a:lnTo>
                <a:lnTo>
                  <a:pt x="686494" y="823793"/>
                </a:lnTo>
                <a:close/>
                <a:moveTo>
                  <a:pt x="977568" y="821047"/>
                </a:moveTo>
                <a:lnTo>
                  <a:pt x="977568" y="823793"/>
                </a:lnTo>
                <a:lnTo>
                  <a:pt x="983059" y="823793"/>
                </a:lnTo>
                <a:lnTo>
                  <a:pt x="983059" y="826539"/>
                </a:lnTo>
                <a:lnTo>
                  <a:pt x="988551" y="829285"/>
                </a:lnTo>
                <a:lnTo>
                  <a:pt x="991298" y="823793"/>
                </a:lnTo>
                <a:lnTo>
                  <a:pt x="988551" y="821047"/>
                </a:lnTo>
                <a:lnTo>
                  <a:pt x="985806" y="821047"/>
                </a:lnTo>
                <a:lnTo>
                  <a:pt x="983059" y="821047"/>
                </a:lnTo>
                <a:lnTo>
                  <a:pt x="977568" y="821047"/>
                </a:lnTo>
                <a:close/>
                <a:moveTo>
                  <a:pt x="1378481" y="818301"/>
                </a:moveTo>
                <a:lnTo>
                  <a:pt x="1378481" y="821047"/>
                </a:lnTo>
                <a:lnTo>
                  <a:pt x="1378481" y="823793"/>
                </a:lnTo>
                <a:lnTo>
                  <a:pt x="1378481" y="826539"/>
                </a:lnTo>
                <a:lnTo>
                  <a:pt x="1381227" y="826539"/>
                </a:lnTo>
                <a:lnTo>
                  <a:pt x="1381227" y="823793"/>
                </a:lnTo>
                <a:lnTo>
                  <a:pt x="1383972" y="823793"/>
                </a:lnTo>
                <a:lnTo>
                  <a:pt x="1383972" y="818301"/>
                </a:lnTo>
                <a:lnTo>
                  <a:pt x="1381227" y="818301"/>
                </a:lnTo>
                <a:lnTo>
                  <a:pt x="1378481" y="818301"/>
                </a:lnTo>
                <a:close/>
                <a:moveTo>
                  <a:pt x="5077311" y="815555"/>
                </a:moveTo>
                <a:lnTo>
                  <a:pt x="5080057" y="818301"/>
                </a:lnTo>
                <a:lnTo>
                  <a:pt x="5082803" y="821047"/>
                </a:lnTo>
                <a:lnTo>
                  <a:pt x="5082803" y="818301"/>
                </a:lnTo>
                <a:lnTo>
                  <a:pt x="5085549" y="815555"/>
                </a:lnTo>
                <a:lnTo>
                  <a:pt x="5077311" y="815555"/>
                </a:lnTo>
                <a:close/>
                <a:moveTo>
                  <a:pt x="5426050" y="812809"/>
                </a:moveTo>
                <a:lnTo>
                  <a:pt x="5426050" y="818301"/>
                </a:lnTo>
                <a:lnTo>
                  <a:pt x="5428796" y="821047"/>
                </a:lnTo>
                <a:lnTo>
                  <a:pt x="5431542" y="818301"/>
                </a:lnTo>
                <a:lnTo>
                  <a:pt x="5431542" y="815555"/>
                </a:lnTo>
                <a:lnTo>
                  <a:pt x="5428796" y="812809"/>
                </a:lnTo>
                <a:lnTo>
                  <a:pt x="5426050" y="812809"/>
                </a:lnTo>
                <a:close/>
                <a:moveTo>
                  <a:pt x="5170674" y="812809"/>
                </a:moveTo>
                <a:lnTo>
                  <a:pt x="5176166" y="812809"/>
                </a:lnTo>
                <a:lnTo>
                  <a:pt x="5178912" y="821047"/>
                </a:lnTo>
                <a:lnTo>
                  <a:pt x="5176166" y="818301"/>
                </a:lnTo>
                <a:lnTo>
                  <a:pt x="5176166" y="815555"/>
                </a:lnTo>
                <a:lnTo>
                  <a:pt x="5170674" y="818301"/>
                </a:lnTo>
                <a:lnTo>
                  <a:pt x="5167928" y="815555"/>
                </a:lnTo>
                <a:lnTo>
                  <a:pt x="5170674" y="812809"/>
                </a:lnTo>
                <a:close/>
                <a:moveTo>
                  <a:pt x="930887" y="810063"/>
                </a:moveTo>
                <a:lnTo>
                  <a:pt x="928141" y="812809"/>
                </a:lnTo>
                <a:lnTo>
                  <a:pt x="930887" y="818301"/>
                </a:lnTo>
                <a:lnTo>
                  <a:pt x="936378" y="821047"/>
                </a:lnTo>
                <a:lnTo>
                  <a:pt x="939124" y="823793"/>
                </a:lnTo>
                <a:lnTo>
                  <a:pt x="936378" y="815555"/>
                </a:lnTo>
                <a:lnTo>
                  <a:pt x="930887" y="810063"/>
                </a:lnTo>
                <a:close/>
                <a:moveTo>
                  <a:pt x="1551477" y="807317"/>
                </a:moveTo>
                <a:lnTo>
                  <a:pt x="1551477" y="812809"/>
                </a:lnTo>
                <a:lnTo>
                  <a:pt x="1556969" y="812809"/>
                </a:lnTo>
                <a:lnTo>
                  <a:pt x="1556969" y="807317"/>
                </a:lnTo>
                <a:lnTo>
                  <a:pt x="1554223" y="807317"/>
                </a:lnTo>
                <a:lnTo>
                  <a:pt x="1551477" y="807317"/>
                </a:lnTo>
                <a:close/>
                <a:moveTo>
                  <a:pt x="5796757" y="807317"/>
                </a:moveTo>
                <a:lnTo>
                  <a:pt x="5796757" y="810063"/>
                </a:lnTo>
                <a:lnTo>
                  <a:pt x="5799503" y="812809"/>
                </a:lnTo>
                <a:lnTo>
                  <a:pt x="5802249" y="812809"/>
                </a:lnTo>
                <a:lnTo>
                  <a:pt x="5802249" y="807317"/>
                </a:lnTo>
                <a:lnTo>
                  <a:pt x="5796757" y="807317"/>
                </a:lnTo>
                <a:close/>
                <a:moveTo>
                  <a:pt x="991298" y="804571"/>
                </a:moveTo>
                <a:lnTo>
                  <a:pt x="988551" y="807317"/>
                </a:lnTo>
                <a:lnTo>
                  <a:pt x="988551" y="812809"/>
                </a:lnTo>
                <a:lnTo>
                  <a:pt x="994043" y="812809"/>
                </a:lnTo>
                <a:lnTo>
                  <a:pt x="994043" y="810063"/>
                </a:lnTo>
                <a:lnTo>
                  <a:pt x="994043" y="807317"/>
                </a:lnTo>
                <a:lnTo>
                  <a:pt x="996790" y="804571"/>
                </a:lnTo>
                <a:lnTo>
                  <a:pt x="991298" y="804571"/>
                </a:lnTo>
                <a:close/>
                <a:moveTo>
                  <a:pt x="5758313" y="804571"/>
                </a:moveTo>
                <a:lnTo>
                  <a:pt x="5755567" y="807317"/>
                </a:lnTo>
                <a:lnTo>
                  <a:pt x="5755567" y="810063"/>
                </a:lnTo>
                <a:lnTo>
                  <a:pt x="5761059" y="810063"/>
                </a:lnTo>
                <a:lnTo>
                  <a:pt x="5763805" y="812809"/>
                </a:lnTo>
                <a:lnTo>
                  <a:pt x="5766551" y="815555"/>
                </a:lnTo>
                <a:lnTo>
                  <a:pt x="5769297" y="812809"/>
                </a:lnTo>
                <a:lnTo>
                  <a:pt x="5766551" y="812809"/>
                </a:lnTo>
                <a:lnTo>
                  <a:pt x="5766551" y="807317"/>
                </a:lnTo>
                <a:lnTo>
                  <a:pt x="5761059" y="807317"/>
                </a:lnTo>
                <a:lnTo>
                  <a:pt x="5758313" y="804571"/>
                </a:lnTo>
                <a:close/>
                <a:moveTo>
                  <a:pt x="1005028" y="801825"/>
                </a:moveTo>
                <a:lnTo>
                  <a:pt x="1002281" y="804571"/>
                </a:lnTo>
                <a:lnTo>
                  <a:pt x="1002281" y="807317"/>
                </a:lnTo>
                <a:lnTo>
                  <a:pt x="1005028" y="807317"/>
                </a:lnTo>
                <a:lnTo>
                  <a:pt x="1005028" y="810063"/>
                </a:lnTo>
                <a:lnTo>
                  <a:pt x="1007773" y="810063"/>
                </a:lnTo>
                <a:lnTo>
                  <a:pt x="1007773" y="807317"/>
                </a:lnTo>
                <a:lnTo>
                  <a:pt x="1010520" y="807317"/>
                </a:lnTo>
                <a:lnTo>
                  <a:pt x="1007773" y="804571"/>
                </a:lnTo>
                <a:lnTo>
                  <a:pt x="1005028" y="801825"/>
                </a:lnTo>
                <a:close/>
                <a:moveTo>
                  <a:pt x="5950532" y="801825"/>
                </a:moveTo>
                <a:lnTo>
                  <a:pt x="5950532" y="804571"/>
                </a:lnTo>
                <a:lnTo>
                  <a:pt x="5956024" y="804571"/>
                </a:lnTo>
                <a:lnTo>
                  <a:pt x="5956024" y="801825"/>
                </a:lnTo>
                <a:lnTo>
                  <a:pt x="5950532" y="801825"/>
                </a:lnTo>
                <a:close/>
                <a:moveTo>
                  <a:pt x="5423304" y="801825"/>
                </a:moveTo>
                <a:lnTo>
                  <a:pt x="5423304" y="807317"/>
                </a:lnTo>
                <a:lnTo>
                  <a:pt x="5423304" y="810063"/>
                </a:lnTo>
                <a:lnTo>
                  <a:pt x="5428796" y="807317"/>
                </a:lnTo>
                <a:lnTo>
                  <a:pt x="5431542" y="801825"/>
                </a:lnTo>
                <a:lnTo>
                  <a:pt x="5423304" y="801825"/>
                </a:lnTo>
                <a:close/>
                <a:moveTo>
                  <a:pt x="659035" y="799079"/>
                </a:moveTo>
                <a:lnTo>
                  <a:pt x="653542" y="810063"/>
                </a:lnTo>
                <a:lnTo>
                  <a:pt x="650797" y="815555"/>
                </a:lnTo>
                <a:lnTo>
                  <a:pt x="653542" y="821047"/>
                </a:lnTo>
                <a:lnTo>
                  <a:pt x="656289" y="821047"/>
                </a:lnTo>
                <a:lnTo>
                  <a:pt x="661780" y="821047"/>
                </a:lnTo>
                <a:lnTo>
                  <a:pt x="664526" y="818301"/>
                </a:lnTo>
                <a:lnTo>
                  <a:pt x="664526" y="810063"/>
                </a:lnTo>
                <a:lnTo>
                  <a:pt x="659035" y="799079"/>
                </a:lnTo>
                <a:close/>
                <a:moveTo>
                  <a:pt x="5395844" y="799079"/>
                </a:moveTo>
                <a:lnTo>
                  <a:pt x="5395844" y="804571"/>
                </a:lnTo>
                <a:lnTo>
                  <a:pt x="5393098" y="807317"/>
                </a:lnTo>
                <a:lnTo>
                  <a:pt x="5393098" y="812809"/>
                </a:lnTo>
                <a:lnTo>
                  <a:pt x="5393098" y="815555"/>
                </a:lnTo>
                <a:lnTo>
                  <a:pt x="5406828" y="821047"/>
                </a:lnTo>
                <a:lnTo>
                  <a:pt x="5412320" y="821047"/>
                </a:lnTo>
                <a:lnTo>
                  <a:pt x="5420558" y="818301"/>
                </a:lnTo>
                <a:lnTo>
                  <a:pt x="5417812" y="810063"/>
                </a:lnTo>
                <a:lnTo>
                  <a:pt x="5415066" y="801825"/>
                </a:lnTo>
                <a:lnTo>
                  <a:pt x="5406828" y="799079"/>
                </a:lnTo>
                <a:lnTo>
                  <a:pt x="5395844" y="799079"/>
                </a:lnTo>
                <a:close/>
                <a:moveTo>
                  <a:pt x="5357401" y="799079"/>
                </a:moveTo>
                <a:lnTo>
                  <a:pt x="5357401" y="804571"/>
                </a:lnTo>
                <a:lnTo>
                  <a:pt x="5362893" y="804571"/>
                </a:lnTo>
                <a:lnTo>
                  <a:pt x="5362893" y="799079"/>
                </a:lnTo>
                <a:lnTo>
                  <a:pt x="5357401" y="799079"/>
                </a:lnTo>
                <a:close/>
                <a:moveTo>
                  <a:pt x="1518526" y="793587"/>
                </a:moveTo>
                <a:lnTo>
                  <a:pt x="1513033" y="799079"/>
                </a:lnTo>
                <a:lnTo>
                  <a:pt x="1510287" y="804571"/>
                </a:lnTo>
                <a:lnTo>
                  <a:pt x="1510287" y="812809"/>
                </a:lnTo>
                <a:lnTo>
                  <a:pt x="1513033" y="821047"/>
                </a:lnTo>
                <a:lnTo>
                  <a:pt x="1526763" y="821047"/>
                </a:lnTo>
                <a:lnTo>
                  <a:pt x="1529509" y="815555"/>
                </a:lnTo>
                <a:lnTo>
                  <a:pt x="1532255" y="810063"/>
                </a:lnTo>
                <a:lnTo>
                  <a:pt x="1526763" y="799079"/>
                </a:lnTo>
                <a:lnTo>
                  <a:pt x="1524017" y="799079"/>
                </a:lnTo>
                <a:lnTo>
                  <a:pt x="1521272" y="796333"/>
                </a:lnTo>
                <a:lnTo>
                  <a:pt x="1521272" y="793587"/>
                </a:lnTo>
                <a:lnTo>
                  <a:pt x="1518526" y="793587"/>
                </a:lnTo>
                <a:close/>
                <a:moveTo>
                  <a:pt x="689240" y="793587"/>
                </a:moveTo>
                <a:lnTo>
                  <a:pt x="686494" y="796333"/>
                </a:lnTo>
                <a:lnTo>
                  <a:pt x="681002" y="799079"/>
                </a:lnTo>
                <a:lnTo>
                  <a:pt x="672764" y="801825"/>
                </a:lnTo>
                <a:lnTo>
                  <a:pt x="670018" y="801825"/>
                </a:lnTo>
                <a:lnTo>
                  <a:pt x="667272" y="807317"/>
                </a:lnTo>
                <a:lnTo>
                  <a:pt x="667272" y="810063"/>
                </a:lnTo>
                <a:lnTo>
                  <a:pt x="667272" y="818301"/>
                </a:lnTo>
                <a:lnTo>
                  <a:pt x="686494" y="807317"/>
                </a:lnTo>
                <a:lnTo>
                  <a:pt x="691986" y="801825"/>
                </a:lnTo>
                <a:lnTo>
                  <a:pt x="691986" y="796333"/>
                </a:lnTo>
                <a:lnTo>
                  <a:pt x="689240" y="793587"/>
                </a:lnTo>
                <a:close/>
                <a:moveTo>
                  <a:pt x="5890120" y="793587"/>
                </a:moveTo>
                <a:lnTo>
                  <a:pt x="5887374" y="799079"/>
                </a:lnTo>
                <a:lnTo>
                  <a:pt x="5892866" y="799079"/>
                </a:lnTo>
                <a:lnTo>
                  <a:pt x="5892866" y="793587"/>
                </a:lnTo>
                <a:lnTo>
                  <a:pt x="5890120" y="793587"/>
                </a:lnTo>
                <a:close/>
                <a:moveTo>
                  <a:pt x="5085549" y="793587"/>
                </a:moveTo>
                <a:lnTo>
                  <a:pt x="5085549" y="799079"/>
                </a:lnTo>
                <a:lnTo>
                  <a:pt x="5091041" y="799079"/>
                </a:lnTo>
                <a:lnTo>
                  <a:pt x="5091041" y="796333"/>
                </a:lnTo>
                <a:lnTo>
                  <a:pt x="5088295" y="793587"/>
                </a:lnTo>
                <a:lnTo>
                  <a:pt x="5085549" y="793587"/>
                </a:lnTo>
                <a:close/>
                <a:moveTo>
                  <a:pt x="1032487" y="790841"/>
                </a:moveTo>
                <a:lnTo>
                  <a:pt x="1032487" y="793587"/>
                </a:lnTo>
                <a:lnTo>
                  <a:pt x="1037980" y="796333"/>
                </a:lnTo>
                <a:lnTo>
                  <a:pt x="1040725" y="793587"/>
                </a:lnTo>
                <a:lnTo>
                  <a:pt x="1040725" y="790841"/>
                </a:lnTo>
                <a:lnTo>
                  <a:pt x="1035233" y="790841"/>
                </a:lnTo>
                <a:lnTo>
                  <a:pt x="1032487" y="790841"/>
                </a:lnTo>
                <a:close/>
                <a:moveTo>
                  <a:pt x="908919" y="790841"/>
                </a:moveTo>
                <a:lnTo>
                  <a:pt x="906173" y="793587"/>
                </a:lnTo>
                <a:lnTo>
                  <a:pt x="917156" y="793587"/>
                </a:lnTo>
                <a:lnTo>
                  <a:pt x="914410" y="790841"/>
                </a:lnTo>
                <a:lnTo>
                  <a:pt x="908919" y="790841"/>
                </a:lnTo>
                <a:close/>
                <a:moveTo>
                  <a:pt x="892443" y="790841"/>
                </a:moveTo>
                <a:lnTo>
                  <a:pt x="892443" y="793587"/>
                </a:lnTo>
                <a:lnTo>
                  <a:pt x="892443" y="799079"/>
                </a:lnTo>
                <a:lnTo>
                  <a:pt x="895189" y="799079"/>
                </a:lnTo>
                <a:lnTo>
                  <a:pt x="895189" y="790841"/>
                </a:lnTo>
                <a:lnTo>
                  <a:pt x="892443" y="790841"/>
                </a:lnTo>
                <a:close/>
                <a:moveTo>
                  <a:pt x="1485574" y="788095"/>
                </a:moveTo>
                <a:lnTo>
                  <a:pt x="1480081" y="793587"/>
                </a:lnTo>
                <a:lnTo>
                  <a:pt x="1477335" y="799079"/>
                </a:lnTo>
                <a:lnTo>
                  <a:pt x="1477335" y="807317"/>
                </a:lnTo>
                <a:lnTo>
                  <a:pt x="1480081" y="815555"/>
                </a:lnTo>
                <a:lnTo>
                  <a:pt x="1488320" y="812809"/>
                </a:lnTo>
                <a:lnTo>
                  <a:pt x="1496557" y="815555"/>
                </a:lnTo>
                <a:lnTo>
                  <a:pt x="1502050" y="807317"/>
                </a:lnTo>
                <a:lnTo>
                  <a:pt x="1502050" y="799079"/>
                </a:lnTo>
                <a:lnTo>
                  <a:pt x="1507541" y="796333"/>
                </a:lnTo>
                <a:lnTo>
                  <a:pt x="1510287" y="793587"/>
                </a:lnTo>
                <a:lnTo>
                  <a:pt x="1502050" y="793587"/>
                </a:lnTo>
                <a:lnTo>
                  <a:pt x="1496557" y="793587"/>
                </a:lnTo>
                <a:lnTo>
                  <a:pt x="1491065" y="790841"/>
                </a:lnTo>
                <a:lnTo>
                  <a:pt x="1485574" y="788095"/>
                </a:lnTo>
                <a:close/>
                <a:moveTo>
                  <a:pt x="5255799" y="785349"/>
                </a:moveTo>
                <a:lnTo>
                  <a:pt x="5244816" y="788095"/>
                </a:lnTo>
                <a:lnTo>
                  <a:pt x="5236578" y="790841"/>
                </a:lnTo>
                <a:lnTo>
                  <a:pt x="5236578" y="799079"/>
                </a:lnTo>
                <a:lnTo>
                  <a:pt x="5236578" y="801825"/>
                </a:lnTo>
                <a:lnTo>
                  <a:pt x="5239324" y="804571"/>
                </a:lnTo>
                <a:lnTo>
                  <a:pt x="5239324" y="812809"/>
                </a:lnTo>
                <a:lnTo>
                  <a:pt x="5247562" y="818301"/>
                </a:lnTo>
                <a:lnTo>
                  <a:pt x="5255799" y="818301"/>
                </a:lnTo>
                <a:lnTo>
                  <a:pt x="5266783" y="818301"/>
                </a:lnTo>
                <a:lnTo>
                  <a:pt x="5269529" y="812809"/>
                </a:lnTo>
                <a:lnTo>
                  <a:pt x="5272275" y="807317"/>
                </a:lnTo>
                <a:lnTo>
                  <a:pt x="5275021" y="790841"/>
                </a:lnTo>
                <a:lnTo>
                  <a:pt x="5266783" y="788095"/>
                </a:lnTo>
                <a:lnTo>
                  <a:pt x="5255799" y="785349"/>
                </a:lnTo>
                <a:close/>
                <a:moveTo>
                  <a:pt x="961092" y="785349"/>
                </a:moveTo>
                <a:lnTo>
                  <a:pt x="958346" y="788095"/>
                </a:lnTo>
                <a:lnTo>
                  <a:pt x="963838" y="790841"/>
                </a:lnTo>
                <a:lnTo>
                  <a:pt x="972076" y="790841"/>
                </a:lnTo>
                <a:lnTo>
                  <a:pt x="963838" y="785349"/>
                </a:lnTo>
                <a:lnTo>
                  <a:pt x="961092" y="785349"/>
                </a:lnTo>
                <a:close/>
                <a:moveTo>
                  <a:pt x="1513033" y="782603"/>
                </a:moveTo>
                <a:lnTo>
                  <a:pt x="1510287" y="785349"/>
                </a:lnTo>
                <a:lnTo>
                  <a:pt x="1510287" y="788095"/>
                </a:lnTo>
                <a:lnTo>
                  <a:pt x="1513033" y="788095"/>
                </a:lnTo>
                <a:lnTo>
                  <a:pt x="1515779" y="788095"/>
                </a:lnTo>
                <a:lnTo>
                  <a:pt x="1515779" y="785349"/>
                </a:lnTo>
                <a:lnTo>
                  <a:pt x="1513033" y="782603"/>
                </a:lnTo>
                <a:close/>
                <a:moveTo>
                  <a:pt x="1449877" y="782603"/>
                </a:moveTo>
                <a:lnTo>
                  <a:pt x="1455368" y="782603"/>
                </a:lnTo>
                <a:lnTo>
                  <a:pt x="1455368" y="788095"/>
                </a:lnTo>
                <a:lnTo>
                  <a:pt x="1449877" y="788095"/>
                </a:lnTo>
                <a:lnTo>
                  <a:pt x="1449877" y="782603"/>
                </a:lnTo>
                <a:close/>
                <a:moveTo>
                  <a:pt x="878712" y="782603"/>
                </a:moveTo>
                <a:lnTo>
                  <a:pt x="878712" y="788095"/>
                </a:lnTo>
                <a:lnTo>
                  <a:pt x="884205" y="788095"/>
                </a:lnTo>
                <a:lnTo>
                  <a:pt x="884205" y="782603"/>
                </a:lnTo>
                <a:lnTo>
                  <a:pt x="878712" y="782603"/>
                </a:lnTo>
                <a:close/>
                <a:moveTo>
                  <a:pt x="5069073" y="774365"/>
                </a:moveTo>
                <a:lnTo>
                  <a:pt x="5066327" y="779857"/>
                </a:lnTo>
                <a:lnTo>
                  <a:pt x="5063581" y="788095"/>
                </a:lnTo>
                <a:lnTo>
                  <a:pt x="5071819" y="785349"/>
                </a:lnTo>
                <a:lnTo>
                  <a:pt x="5074565" y="782603"/>
                </a:lnTo>
                <a:lnTo>
                  <a:pt x="5071819" y="777111"/>
                </a:lnTo>
                <a:lnTo>
                  <a:pt x="5069073" y="774365"/>
                </a:lnTo>
                <a:close/>
                <a:moveTo>
                  <a:pt x="1436146" y="774365"/>
                </a:moveTo>
                <a:lnTo>
                  <a:pt x="1427907" y="777111"/>
                </a:lnTo>
                <a:lnTo>
                  <a:pt x="1422416" y="785349"/>
                </a:lnTo>
                <a:lnTo>
                  <a:pt x="1422416" y="788095"/>
                </a:lnTo>
                <a:lnTo>
                  <a:pt x="1422416" y="793587"/>
                </a:lnTo>
                <a:lnTo>
                  <a:pt x="1419670" y="793587"/>
                </a:lnTo>
                <a:lnTo>
                  <a:pt x="1416924" y="804571"/>
                </a:lnTo>
                <a:lnTo>
                  <a:pt x="1419670" y="815555"/>
                </a:lnTo>
                <a:lnTo>
                  <a:pt x="1441637" y="815555"/>
                </a:lnTo>
                <a:lnTo>
                  <a:pt x="1452622" y="815555"/>
                </a:lnTo>
                <a:lnTo>
                  <a:pt x="1460859" y="812809"/>
                </a:lnTo>
                <a:lnTo>
                  <a:pt x="1460859" y="815555"/>
                </a:lnTo>
                <a:lnTo>
                  <a:pt x="1460859" y="818301"/>
                </a:lnTo>
                <a:lnTo>
                  <a:pt x="1463606" y="815555"/>
                </a:lnTo>
                <a:lnTo>
                  <a:pt x="1466353" y="815555"/>
                </a:lnTo>
                <a:lnTo>
                  <a:pt x="1469098" y="812809"/>
                </a:lnTo>
                <a:lnTo>
                  <a:pt x="1466353" y="807317"/>
                </a:lnTo>
                <a:lnTo>
                  <a:pt x="1466353" y="804571"/>
                </a:lnTo>
                <a:lnTo>
                  <a:pt x="1469098" y="793587"/>
                </a:lnTo>
                <a:lnTo>
                  <a:pt x="1463606" y="788095"/>
                </a:lnTo>
                <a:lnTo>
                  <a:pt x="1460859" y="785349"/>
                </a:lnTo>
                <a:lnTo>
                  <a:pt x="1463606" y="779857"/>
                </a:lnTo>
                <a:lnTo>
                  <a:pt x="1460859" y="779857"/>
                </a:lnTo>
                <a:lnTo>
                  <a:pt x="1458113" y="774365"/>
                </a:lnTo>
                <a:lnTo>
                  <a:pt x="1447130" y="774365"/>
                </a:lnTo>
                <a:lnTo>
                  <a:pt x="1436146" y="774365"/>
                </a:lnTo>
                <a:close/>
                <a:moveTo>
                  <a:pt x="1518526" y="768874"/>
                </a:moveTo>
                <a:lnTo>
                  <a:pt x="1515779" y="771620"/>
                </a:lnTo>
                <a:lnTo>
                  <a:pt x="1515779" y="774365"/>
                </a:lnTo>
                <a:lnTo>
                  <a:pt x="1518526" y="774365"/>
                </a:lnTo>
                <a:lnTo>
                  <a:pt x="1521272" y="777111"/>
                </a:lnTo>
                <a:lnTo>
                  <a:pt x="1524017" y="777111"/>
                </a:lnTo>
                <a:lnTo>
                  <a:pt x="1526763" y="774365"/>
                </a:lnTo>
                <a:lnTo>
                  <a:pt x="1526763" y="771620"/>
                </a:lnTo>
                <a:lnTo>
                  <a:pt x="1524017" y="768874"/>
                </a:lnTo>
                <a:lnTo>
                  <a:pt x="1518526" y="768874"/>
                </a:lnTo>
                <a:close/>
                <a:moveTo>
                  <a:pt x="5857169" y="768873"/>
                </a:moveTo>
                <a:lnTo>
                  <a:pt x="5857169" y="771619"/>
                </a:lnTo>
                <a:lnTo>
                  <a:pt x="5854423" y="774365"/>
                </a:lnTo>
                <a:lnTo>
                  <a:pt x="5854423" y="777111"/>
                </a:lnTo>
                <a:lnTo>
                  <a:pt x="5857169" y="777111"/>
                </a:lnTo>
                <a:lnTo>
                  <a:pt x="5859914" y="777111"/>
                </a:lnTo>
                <a:lnTo>
                  <a:pt x="5859914" y="768873"/>
                </a:lnTo>
                <a:lnTo>
                  <a:pt x="5857169" y="768873"/>
                </a:lnTo>
                <a:close/>
                <a:moveTo>
                  <a:pt x="1532255" y="766128"/>
                </a:moveTo>
                <a:lnTo>
                  <a:pt x="1532255" y="774365"/>
                </a:lnTo>
                <a:lnTo>
                  <a:pt x="1535002" y="774365"/>
                </a:lnTo>
                <a:lnTo>
                  <a:pt x="1537748" y="774365"/>
                </a:lnTo>
                <a:lnTo>
                  <a:pt x="1537748" y="768874"/>
                </a:lnTo>
                <a:lnTo>
                  <a:pt x="1535002" y="766128"/>
                </a:lnTo>
                <a:lnTo>
                  <a:pt x="1532255" y="766128"/>
                </a:lnTo>
                <a:close/>
                <a:moveTo>
                  <a:pt x="966584" y="766128"/>
                </a:moveTo>
                <a:lnTo>
                  <a:pt x="966584" y="771620"/>
                </a:lnTo>
                <a:lnTo>
                  <a:pt x="969330" y="771620"/>
                </a:lnTo>
                <a:lnTo>
                  <a:pt x="969330" y="766128"/>
                </a:lnTo>
                <a:lnTo>
                  <a:pt x="966584" y="766128"/>
                </a:lnTo>
                <a:close/>
                <a:moveTo>
                  <a:pt x="5667696" y="766127"/>
                </a:moveTo>
                <a:lnTo>
                  <a:pt x="5667696" y="771619"/>
                </a:lnTo>
                <a:lnTo>
                  <a:pt x="5673188" y="771619"/>
                </a:lnTo>
                <a:lnTo>
                  <a:pt x="5673188" y="766127"/>
                </a:lnTo>
                <a:lnTo>
                  <a:pt x="5667696" y="766127"/>
                </a:lnTo>
                <a:close/>
                <a:moveTo>
                  <a:pt x="1362005" y="763382"/>
                </a:moveTo>
                <a:lnTo>
                  <a:pt x="1359260" y="768874"/>
                </a:lnTo>
                <a:lnTo>
                  <a:pt x="1359260" y="771620"/>
                </a:lnTo>
                <a:lnTo>
                  <a:pt x="1364751" y="771620"/>
                </a:lnTo>
                <a:lnTo>
                  <a:pt x="1367496" y="768874"/>
                </a:lnTo>
                <a:lnTo>
                  <a:pt x="1364751" y="766128"/>
                </a:lnTo>
                <a:lnTo>
                  <a:pt x="1362005" y="763382"/>
                </a:lnTo>
                <a:close/>
                <a:moveTo>
                  <a:pt x="5118501" y="757889"/>
                </a:moveTo>
                <a:lnTo>
                  <a:pt x="5118501" y="760635"/>
                </a:lnTo>
                <a:lnTo>
                  <a:pt x="5113009" y="766127"/>
                </a:lnTo>
                <a:lnTo>
                  <a:pt x="5107517" y="766127"/>
                </a:lnTo>
                <a:lnTo>
                  <a:pt x="5102025" y="768873"/>
                </a:lnTo>
                <a:lnTo>
                  <a:pt x="5091041" y="774365"/>
                </a:lnTo>
                <a:lnTo>
                  <a:pt x="5091041" y="782603"/>
                </a:lnTo>
                <a:lnTo>
                  <a:pt x="5088295" y="788095"/>
                </a:lnTo>
                <a:lnTo>
                  <a:pt x="5091041" y="793587"/>
                </a:lnTo>
                <a:lnTo>
                  <a:pt x="5096533" y="796333"/>
                </a:lnTo>
                <a:lnTo>
                  <a:pt x="5099279" y="804571"/>
                </a:lnTo>
                <a:lnTo>
                  <a:pt x="5107517" y="810063"/>
                </a:lnTo>
                <a:lnTo>
                  <a:pt x="5121247" y="818301"/>
                </a:lnTo>
                <a:lnTo>
                  <a:pt x="5121247" y="821047"/>
                </a:lnTo>
                <a:lnTo>
                  <a:pt x="5118501" y="821047"/>
                </a:lnTo>
                <a:lnTo>
                  <a:pt x="5118501" y="823793"/>
                </a:lnTo>
                <a:lnTo>
                  <a:pt x="5121247" y="823793"/>
                </a:lnTo>
                <a:lnTo>
                  <a:pt x="5121247" y="826539"/>
                </a:lnTo>
                <a:lnTo>
                  <a:pt x="5123993" y="826539"/>
                </a:lnTo>
                <a:lnTo>
                  <a:pt x="5126739" y="823793"/>
                </a:lnTo>
                <a:lnTo>
                  <a:pt x="5137722" y="823793"/>
                </a:lnTo>
                <a:lnTo>
                  <a:pt x="5148706" y="823793"/>
                </a:lnTo>
                <a:lnTo>
                  <a:pt x="5154198" y="826539"/>
                </a:lnTo>
                <a:lnTo>
                  <a:pt x="5156944" y="829285"/>
                </a:lnTo>
                <a:lnTo>
                  <a:pt x="5159690" y="832031"/>
                </a:lnTo>
                <a:lnTo>
                  <a:pt x="5159690" y="840269"/>
                </a:lnTo>
                <a:lnTo>
                  <a:pt x="5156944" y="840269"/>
                </a:lnTo>
                <a:lnTo>
                  <a:pt x="5154198" y="845761"/>
                </a:lnTo>
                <a:lnTo>
                  <a:pt x="5165182" y="851253"/>
                </a:lnTo>
                <a:lnTo>
                  <a:pt x="5176166" y="856745"/>
                </a:lnTo>
                <a:lnTo>
                  <a:pt x="5181658" y="856745"/>
                </a:lnTo>
                <a:lnTo>
                  <a:pt x="5184404" y="851253"/>
                </a:lnTo>
                <a:lnTo>
                  <a:pt x="5189896" y="848507"/>
                </a:lnTo>
                <a:lnTo>
                  <a:pt x="5189896" y="853999"/>
                </a:lnTo>
                <a:lnTo>
                  <a:pt x="5195388" y="853999"/>
                </a:lnTo>
                <a:lnTo>
                  <a:pt x="5198134" y="853999"/>
                </a:lnTo>
                <a:lnTo>
                  <a:pt x="5198134" y="851253"/>
                </a:lnTo>
                <a:lnTo>
                  <a:pt x="5195388" y="851253"/>
                </a:lnTo>
                <a:lnTo>
                  <a:pt x="5195388" y="848507"/>
                </a:lnTo>
                <a:lnTo>
                  <a:pt x="5192642" y="848507"/>
                </a:lnTo>
                <a:lnTo>
                  <a:pt x="5189896" y="848507"/>
                </a:lnTo>
                <a:lnTo>
                  <a:pt x="5195388" y="845761"/>
                </a:lnTo>
                <a:lnTo>
                  <a:pt x="5195388" y="843015"/>
                </a:lnTo>
                <a:lnTo>
                  <a:pt x="5198134" y="843015"/>
                </a:lnTo>
                <a:lnTo>
                  <a:pt x="5198134" y="845761"/>
                </a:lnTo>
                <a:lnTo>
                  <a:pt x="5203626" y="845761"/>
                </a:lnTo>
                <a:lnTo>
                  <a:pt x="5203626" y="843015"/>
                </a:lnTo>
                <a:lnTo>
                  <a:pt x="5206372" y="843015"/>
                </a:lnTo>
                <a:lnTo>
                  <a:pt x="5206372" y="845761"/>
                </a:lnTo>
                <a:lnTo>
                  <a:pt x="5211864" y="845761"/>
                </a:lnTo>
                <a:lnTo>
                  <a:pt x="5214610" y="843015"/>
                </a:lnTo>
                <a:lnTo>
                  <a:pt x="5211864" y="840269"/>
                </a:lnTo>
                <a:lnTo>
                  <a:pt x="5203626" y="837523"/>
                </a:lnTo>
                <a:lnTo>
                  <a:pt x="5198134" y="837523"/>
                </a:lnTo>
                <a:lnTo>
                  <a:pt x="5195388" y="840269"/>
                </a:lnTo>
                <a:lnTo>
                  <a:pt x="5195388" y="832031"/>
                </a:lnTo>
                <a:lnTo>
                  <a:pt x="5195388" y="829285"/>
                </a:lnTo>
                <a:lnTo>
                  <a:pt x="5189896" y="826539"/>
                </a:lnTo>
                <a:lnTo>
                  <a:pt x="5184404" y="823793"/>
                </a:lnTo>
                <a:lnTo>
                  <a:pt x="5189896" y="821047"/>
                </a:lnTo>
                <a:lnTo>
                  <a:pt x="5189896" y="810063"/>
                </a:lnTo>
                <a:lnTo>
                  <a:pt x="5181658" y="807317"/>
                </a:lnTo>
                <a:lnTo>
                  <a:pt x="5176166" y="801825"/>
                </a:lnTo>
                <a:lnTo>
                  <a:pt x="5178912" y="796333"/>
                </a:lnTo>
                <a:lnTo>
                  <a:pt x="5181658" y="790841"/>
                </a:lnTo>
                <a:lnTo>
                  <a:pt x="5178912" y="788095"/>
                </a:lnTo>
                <a:lnTo>
                  <a:pt x="5176166" y="785349"/>
                </a:lnTo>
                <a:lnTo>
                  <a:pt x="5178912" y="779857"/>
                </a:lnTo>
                <a:lnTo>
                  <a:pt x="5178912" y="771619"/>
                </a:lnTo>
                <a:lnTo>
                  <a:pt x="5176166" y="757889"/>
                </a:lnTo>
                <a:lnTo>
                  <a:pt x="5162436" y="760635"/>
                </a:lnTo>
                <a:lnTo>
                  <a:pt x="5148706" y="757889"/>
                </a:lnTo>
                <a:lnTo>
                  <a:pt x="5134976" y="757889"/>
                </a:lnTo>
                <a:lnTo>
                  <a:pt x="5123993" y="757889"/>
                </a:lnTo>
                <a:lnTo>
                  <a:pt x="5118501" y="757889"/>
                </a:lnTo>
                <a:close/>
                <a:moveTo>
                  <a:pt x="936378" y="749652"/>
                </a:moveTo>
                <a:lnTo>
                  <a:pt x="936378" y="752398"/>
                </a:lnTo>
                <a:lnTo>
                  <a:pt x="939124" y="755144"/>
                </a:lnTo>
                <a:lnTo>
                  <a:pt x="941870" y="752398"/>
                </a:lnTo>
                <a:lnTo>
                  <a:pt x="941870" y="749652"/>
                </a:lnTo>
                <a:lnTo>
                  <a:pt x="939124" y="749652"/>
                </a:lnTo>
                <a:lnTo>
                  <a:pt x="936378" y="749652"/>
                </a:lnTo>
                <a:close/>
                <a:moveTo>
                  <a:pt x="5906596" y="749652"/>
                </a:moveTo>
                <a:lnTo>
                  <a:pt x="5903850" y="752398"/>
                </a:lnTo>
                <a:lnTo>
                  <a:pt x="5901104" y="755143"/>
                </a:lnTo>
                <a:lnTo>
                  <a:pt x="5914834" y="755143"/>
                </a:lnTo>
                <a:lnTo>
                  <a:pt x="5912088" y="752398"/>
                </a:lnTo>
                <a:lnTo>
                  <a:pt x="5906596" y="749652"/>
                </a:lnTo>
                <a:close/>
                <a:moveTo>
                  <a:pt x="1559715" y="746906"/>
                </a:moveTo>
                <a:lnTo>
                  <a:pt x="1556969" y="749652"/>
                </a:lnTo>
                <a:lnTo>
                  <a:pt x="1554223" y="755144"/>
                </a:lnTo>
                <a:lnTo>
                  <a:pt x="1556969" y="757890"/>
                </a:lnTo>
                <a:lnTo>
                  <a:pt x="1562461" y="760636"/>
                </a:lnTo>
                <a:lnTo>
                  <a:pt x="1559715" y="755144"/>
                </a:lnTo>
                <a:lnTo>
                  <a:pt x="1559715" y="752398"/>
                </a:lnTo>
                <a:lnTo>
                  <a:pt x="1559715" y="746906"/>
                </a:lnTo>
                <a:close/>
                <a:moveTo>
                  <a:pt x="958346" y="746906"/>
                </a:moveTo>
                <a:lnTo>
                  <a:pt x="952854" y="749652"/>
                </a:lnTo>
                <a:lnTo>
                  <a:pt x="950108" y="755144"/>
                </a:lnTo>
                <a:lnTo>
                  <a:pt x="955600" y="752398"/>
                </a:lnTo>
                <a:lnTo>
                  <a:pt x="958346" y="746906"/>
                </a:lnTo>
                <a:close/>
                <a:moveTo>
                  <a:pt x="1477335" y="744160"/>
                </a:moveTo>
                <a:lnTo>
                  <a:pt x="1474589" y="749652"/>
                </a:lnTo>
                <a:lnTo>
                  <a:pt x="1471844" y="752398"/>
                </a:lnTo>
                <a:lnTo>
                  <a:pt x="1463606" y="757890"/>
                </a:lnTo>
                <a:lnTo>
                  <a:pt x="1463606" y="763382"/>
                </a:lnTo>
                <a:lnTo>
                  <a:pt x="1466353" y="763382"/>
                </a:lnTo>
                <a:lnTo>
                  <a:pt x="1469098" y="766128"/>
                </a:lnTo>
                <a:lnTo>
                  <a:pt x="1469098" y="771620"/>
                </a:lnTo>
                <a:lnTo>
                  <a:pt x="1474589" y="777111"/>
                </a:lnTo>
                <a:lnTo>
                  <a:pt x="1477335" y="785349"/>
                </a:lnTo>
                <a:lnTo>
                  <a:pt x="1488320" y="782603"/>
                </a:lnTo>
                <a:lnTo>
                  <a:pt x="1499304" y="779857"/>
                </a:lnTo>
                <a:lnTo>
                  <a:pt x="1502050" y="774365"/>
                </a:lnTo>
                <a:lnTo>
                  <a:pt x="1504796" y="771620"/>
                </a:lnTo>
                <a:lnTo>
                  <a:pt x="1507541" y="771620"/>
                </a:lnTo>
                <a:lnTo>
                  <a:pt x="1507541" y="763382"/>
                </a:lnTo>
                <a:lnTo>
                  <a:pt x="1510287" y="760636"/>
                </a:lnTo>
                <a:lnTo>
                  <a:pt x="1504796" y="755144"/>
                </a:lnTo>
                <a:lnTo>
                  <a:pt x="1499304" y="746906"/>
                </a:lnTo>
                <a:lnTo>
                  <a:pt x="1491065" y="746906"/>
                </a:lnTo>
                <a:lnTo>
                  <a:pt x="1485574" y="744160"/>
                </a:lnTo>
                <a:lnTo>
                  <a:pt x="1482829" y="744160"/>
                </a:lnTo>
                <a:lnTo>
                  <a:pt x="1477335" y="744160"/>
                </a:lnTo>
                <a:close/>
                <a:moveTo>
                  <a:pt x="969330" y="744160"/>
                </a:moveTo>
                <a:lnTo>
                  <a:pt x="969330" y="746906"/>
                </a:lnTo>
                <a:lnTo>
                  <a:pt x="969330" y="749652"/>
                </a:lnTo>
                <a:lnTo>
                  <a:pt x="966584" y="752398"/>
                </a:lnTo>
                <a:lnTo>
                  <a:pt x="969330" y="752398"/>
                </a:lnTo>
                <a:lnTo>
                  <a:pt x="972076" y="752398"/>
                </a:lnTo>
                <a:lnTo>
                  <a:pt x="974822" y="749652"/>
                </a:lnTo>
                <a:lnTo>
                  <a:pt x="972076" y="746906"/>
                </a:lnTo>
                <a:lnTo>
                  <a:pt x="969330" y="744160"/>
                </a:lnTo>
                <a:close/>
                <a:moveTo>
                  <a:pt x="527228" y="741414"/>
                </a:moveTo>
                <a:lnTo>
                  <a:pt x="521736" y="744160"/>
                </a:lnTo>
                <a:lnTo>
                  <a:pt x="521736" y="752398"/>
                </a:lnTo>
                <a:lnTo>
                  <a:pt x="524482" y="749652"/>
                </a:lnTo>
                <a:lnTo>
                  <a:pt x="527228" y="749652"/>
                </a:lnTo>
                <a:lnTo>
                  <a:pt x="527228" y="741414"/>
                </a:lnTo>
                <a:close/>
                <a:moveTo>
                  <a:pt x="5733600" y="741414"/>
                </a:moveTo>
                <a:lnTo>
                  <a:pt x="5730854" y="744160"/>
                </a:lnTo>
                <a:lnTo>
                  <a:pt x="5728108" y="744160"/>
                </a:lnTo>
                <a:lnTo>
                  <a:pt x="5725362" y="746906"/>
                </a:lnTo>
                <a:lnTo>
                  <a:pt x="5728108" y="749652"/>
                </a:lnTo>
                <a:lnTo>
                  <a:pt x="5730854" y="752398"/>
                </a:lnTo>
                <a:lnTo>
                  <a:pt x="5736346" y="752398"/>
                </a:lnTo>
                <a:lnTo>
                  <a:pt x="5739091" y="749652"/>
                </a:lnTo>
                <a:lnTo>
                  <a:pt x="5739091" y="744160"/>
                </a:lnTo>
                <a:lnTo>
                  <a:pt x="5736346" y="744160"/>
                </a:lnTo>
                <a:lnTo>
                  <a:pt x="5733600" y="741414"/>
                </a:lnTo>
                <a:close/>
                <a:moveTo>
                  <a:pt x="5203626" y="738668"/>
                </a:moveTo>
                <a:lnTo>
                  <a:pt x="5195388" y="744160"/>
                </a:lnTo>
                <a:lnTo>
                  <a:pt x="5189896" y="752398"/>
                </a:lnTo>
                <a:lnTo>
                  <a:pt x="5184404" y="760635"/>
                </a:lnTo>
                <a:lnTo>
                  <a:pt x="5189896" y="766127"/>
                </a:lnTo>
                <a:lnTo>
                  <a:pt x="5198134" y="768873"/>
                </a:lnTo>
                <a:lnTo>
                  <a:pt x="5206372" y="768873"/>
                </a:lnTo>
                <a:lnTo>
                  <a:pt x="5214610" y="768873"/>
                </a:lnTo>
                <a:lnTo>
                  <a:pt x="5220102" y="763381"/>
                </a:lnTo>
                <a:lnTo>
                  <a:pt x="5225594" y="760635"/>
                </a:lnTo>
                <a:lnTo>
                  <a:pt x="5225594" y="755143"/>
                </a:lnTo>
                <a:lnTo>
                  <a:pt x="5222848" y="755143"/>
                </a:lnTo>
                <a:lnTo>
                  <a:pt x="5220102" y="746906"/>
                </a:lnTo>
                <a:lnTo>
                  <a:pt x="5214610" y="741414"/>
                </a:lnTo>
                <a:lnTo>
                  <a:pt x="5209118" y="738668"/>
                </a:lnTo>
                <a:lnTo>
                  <a:pt x="5203626" y="738668"/>
                </a:lnTo>
                <a:close/>
                <a:moveTo>
                  <a:pt x="6323985" y="735922"/>
                </a:moveTo>
                <a:lnTo>
                  <a:pt x="6323985" y="741414"/>
                </a:lnTo>
                <a:lnTo>
                  <a:pt x="6329477" y="741414"/>
                </a:lnTo>
                <a:lnTo>
                  <a:pt x="6332223" y="735922"/>
                </a:lnTo>
                <a:lnTo>
                  <a:pt x="6323985" y="735922"/>
                </a:lnTo>
                <a:close/>
                <a:moveTo>
                  <a:pt x="917156" y="730430"/>
                </a:moveTo>
                <a:lnTo>
                  <a:pt x="917156" y="733176"/>
                </a:lnTo>
                <a:lnTo>
                  <a:pt x="917156" y="735922"/>
                </a:lnTo>
                <a:lnTo>
                  <a:pt x="919902" y="735922"/>
                </a:lnTo>
                <a:lnTo>
                  <a:pt x="919902" y="738668"/>
                </a:lnTo>
                <a:lnTo>
                  <a:pt x="922648" y="738668"/>
                </a:lnTo>
                <a:lnTo>
                  <a:pt x="922648" y="733176"/>
                </a:lnTo>
                <a:lnTo>
                  <a:pt x="917156" y="730430"/>
                </a:lnTo>
                <a:close/>
                <a:moveTo>
                  <a:pt x="450340" y="724938"/>
                </a:moveTo>
                <a:lnTo>
                  <a:pt x="447594" y="727684"/>
                </a:lnTo>
                <a:lnTo>
                  <a:pt x="444848" y="727684"/>
                </a:lnTo>
                <a:lnTo>
                  <a:pt x="450340" y="730430"/>
                </a:lnTo>
                <a:lnTo>
                  <a:pt x="453086" y="730430"/>
                </a:lnTo>
                <a:lnTo>
                  <a:pt x="455832" y="727684"/>
                </a:lnTo>
                <a:lnTo>
                  <a:pt x="450340" y="724938"/>
                </a:lnTo>
                <a:close/>
                <a:moveTo>
                  <a:pt x="5719870" y="719446"/>
                </a:moveTo>
                <a:lnTo>
                  <a:pt x="5719870" y="724938"/>
                </a:lnTo>
                <a:lnTo>
                  <a:pt x="5725362" y="727684"/>
                </a:lnTo>
                <a:lnTo>
                  <a:pt x="5725362" y="719446"/>
                </a:lnTo>
                <a:lnTo>
                  <a:pt x="5719870" y="719446"/>
                </a:lnTo>
                <a:close/>
                <a:moveTo>
                  <a:pt x="5288751" y="719446"/>
                </a:moveTo>
                <a:lnTo>
                  <a:pt x="5283259" y="722192"/>
                </a:lnTo>
                <a:lnTo>
                  <a:pt x="5283259" y="724938"/>
                </a:lnTo>
                <a:lnTo>
                  <a:pt x="5286005" y="724938"/>
                </a:lnTo>
                <a:lnTo>
                  <a:pt x="5286005" y="730430"/>
                </a:lnTo>
                <a:lnTo>
                  <a:pt x="5288751" y="727684"/>
                </a:lnTo>
                <a:lnTo>
                  <a:pt x="5291497" y="724938"/>
                </a:lnTo>
                <a:lnTo>
                  <a:pt x="5288751" y="722192"/>
                </a:lnTo>
                <a:lnTo>
                  <a:pt x="5288751" y="719446"/>
                </a:lnTo>
                <a:close/>
                <a:moveTo>
                  <a:pt x="5077311" y="719446"/>
                </a:moveTo>
                <a:lnTo>
                  <a:pt x="5077311" y="724938"/>
                </a:lnTo>
                <a:lnTo>
                  <a:pt x="5074565" y="730430"/>
                </a:lnTo>
                <a:lnTo>
                  <a:pt x="5071819" y="735922"/>
                </a:lnTo>
                <a:lnTo>
                  <a:pt x="5069073" y="741414"/>
                </a:lnTo>
                <a:lnTo>
                  <a:pt x="5074565" y="744160"/>
                </a:lnTo>
                <a:lnTo>
                  <a:pt x="5077311" y="746906"/>
                </a:lnTo>
                <a:lnTo>
                  <a:pt x="5096533" y="746906"/>
                </a:lnTo>
                <a:lnTo>
                  <a:pt x="5099279" y="741414"/>
                </a:lnTo>
                <a:lnTo>
                  <a:pt x="5099279" y="738668"/>
                </a:lnTo>
                <a:lnTo>
                  <a:pt x="5099279" y="733176"/>
                </a:lnTo>
                <a:lnTo>
                  <a:pt x="5096533" y="727684"/>
                </a:lnTo>
                <a:lnTo>
                  <a:pt x="5082803" y="727684"/>
                </a:lnTo>
                <a:lnTo>
                  <a:pt x="5080057" y="722192"/>
                </a:lnTo>
                <a:lnTo>
                  <a:pt x="5077311" y="719446"/>
                </a:lnTo>
                <a:close/>
                <a:moveTo>
                  <a:pt x="875967" y="719446"/>
                </a:moveTo>
                <a:lnTo>
                  <a:pt x="873221" y="722192"/>
                </a:lnTo>
                <a:lnTo>
                  <a:pt x="867729" y="730430"/>
                </a:lnTo>
                <a:lnTo>
                  <a:pt x="878712" y="730430"/>
                </a:lnTo>
                <a:lnTo>
                  <a:pt x="884205" y="727684"/>
                </a:lnTo>
                <a:lnTo>
                  <a:pt x="881458" y="724938"/>
                </a:lnTo>
                <a:lnTo>
                  <a:pt x="881458" y="722192"/>
                </a:lnTo>
                <a:lnTo>
                  <a:pt x="881458" y="719446"/>
                </a:lnTo>
                <a:lnTo>
                  <a:pt x="875967" y="719446"/>
                </a:lnTo>
                <a:close/>
                <a:moveTo>
                  <a:pt x="488784" y="719446"/>
                </a:moveTo>
                <a:lnTo>
                  <a:pt x="486038" y="722192"/>
                </a:lnTo>
                <a:lnTo>
                  <a:pt x="483292" y="724938"/>
                </a:lnTo>
                <a:lnTo>
                  <a:pt x="488784" y="724938"/>
                </a:lnTo>
                <a:lnTo>
                  <a:pt x="494276" y="724938"/>
                </a:lnTo>
                <a:lnTo>
                  <a:pt x="491530" y="722192"/>
                </a:lnTo>
                <a:lnTo>
                  <a:pt x="488784" y="719446"/>
                </a:lnTo>
                <a:close/>
                <a:moveTo>
                  <a:pt x="6145496" y="716700"/>
                </a:moveTo>
                <a:lnTo>
                  <a:pt x="6140004" y="719446"/>
                </a:lnTo>
                <a:lnTo>
                  <a:pt x="6142750" y="722192"/>
                </a:lnTo>
                <a:lnTo>
                  <a:pt x="6145496" y="722192"/>
                </a:lnTo>
                <a:lnTo>
                  <a:pt x="6148242" y="722192"/>
                </a:lnTo>
                <a:lnTo>
                  <a:pt x="6150988" y="719446"/>
                </a:lnTo>
                <a:lnTo>
                  <a:pt x="6145496" y="716700"/>
                </a:lnTo>
                <a:close/>
                <a:moveTo>
                  <a:pt x="5275021" y="716700"/>
                </a:moveTo>
                <a:lnTo>
                  <a:pt x="5272275" y="719446"/>
                </a:lnTo>
                <a:lnTo>
                  <a:pt x="5266783" y="719446"/>
                </a:lnTo>
                <a:lnTo>
                  <a:pt x="5266783" y="724938"/>
                </a:lnTo>
                <a:lnTo>
                  <a:pt x="5264037" y="727684"/>
                </a:lnTo>
                <a:lnTo>
                  <a:pt x="5261291" y="727684"/>
                </a:lnTo>
                <a:lnTo>
                  <a:pt x="5261291" y="733176"/>
                </a:lnTo>
                <a:lnTo>
                  <a:pt x="5275021" y="733176"/>
                </a:lnTo>
                <a:lnTo>
                  <a:pt x="5277767" y="724938"/>
                </a:lnTo>
                <a:lnTo>
                  <a:pt x="5277767" y="716700"/>
                </a:lnTo>
                <a:lnTo>
                  <a:pt x="5275021" y="716700"/>
                </a:lnTo>
                <a:close/>
                <a:moveTo>
                  <a:pt x="1485574" y="716700"/>
                </a:moveTo>
                <a:lnTo>
                  <a:pt x="1493811" y="716700"/>
                </a:lnTo>
                <a:lnTo>
                  <a:pt x="1485574" y="733176"/>
                </a:lnTo>
                <a:lnTo>
                  <a:pt x="1485574" y="724938"/>
                </a:lnTo>
                <a:lnTo>
                  <a:pt x="1485574" y="716700"/>
                </a:lnTo>
                <a:close/>
                <a:moveTo>
                  <a:pt x="722192" y="716700"/>
                </a:moveTo>
                <a:lnTo>
                  <a:pt x="719446" y="719446"/>
                </a:lnTo>
                <a:lnTo>
                  <a:pt x="719446" y="722192"/>
                </a:lnTo>
                <a:lnTo>
                  <a:pt x="722192" y="727684"/>
                </a:lnTo>
                <a:lnTo>
                  <a:pt x="727684" y="733176"/>
                </a:lnTo>
                <a:lnTo>
                  <a:pt x="730430" y="733176"/>
                </a:lnTo>
                <a:lnTo>
                  <a:pt x="735922" y="727684"/>
                </a:lnTo>
                <a:lnTo>
                  <a:pt x="735922" y="724938"/>
                </a:lnTo>
                <a:lnTo>
                  <a:pt x="733176" y="719446"/>
                </a:lnTo>
                <a:lnTo>
                  <a:pt x="724938" y="716700"/>
                </a:lnTo>
                <a:lnTo>
                  <a:pt x="722192" y="716700"/>
                </a:lnTo>
                <a:close/>
                <a:moveTo>
                  <a:pt x="5700648" y="713954"/>
                </a:moveTo>
                <a:lnTo>
                  <a:pt x="5700648" y="722192"/>
                </a:lnTo>
                <a:lnTo>
                  <a:pt x="5697902" y="727684"/>
                </a:lnTo>
                <a:lnTo>
                  <a:pt x="5689664" y="733176"/>
                </a:lnTo>
                <a:lnTo>
                  <a:pt x="5678680" y="735922"/>
                </a:lnTo>
                <a:lnTo>
                  <a:pt x="5667696" y="735922"/>
                </a:lnTo>
                <a:lnTo>
                  <a:pt x="5653966" y="738668"/>
                </a:lnTo>
                <a:lnTo>
                  <a:pt x="5642982" y="741414"/>
                </a:lnTo>
                <a:lnTo>
                  <a:pt x="5634744" y="746906"/>
                </a:lnTo>
                <a:lnTo>
                  <a:pt x="5631998" y="752398"/>
                </a:lnTo>
                <a:lnTo>
                  <a:pt x="5629252" y="757889"/>
                </a:lnTo>
                <a:lnTo>
                  <a:pt x="5664950" y="755143"/>
                </a:lnTo>
                <a:lnTo>
                  <a:pt x="5684172" y="752398"/>
                </a:lnTo>
                <a:lnTo>
                  <a:pt x="5700648" y="749652"/>
                </a:lnTo>
                <a:lnTo>
                  <a:pt x="5711632" y="744160"/>
                </a:lnTo>
                <a:lnTo>
                  <a:pt x="5714378" y="738668"/>
                </a:lnTo>
                <a:lnTo>
                  <a:pt x="5717124" y="735922"/>
                </a:lnTo>
                <a:lnTo>
                  <a:pt x="5717124" y="730430"/>
                </a:lnTo>
                <a:lnTo>
                  <a:pt x="5714378" y="724938"/>
                </a:lnTo>
                <a:lnTo>
                  <a:pt x="5700648" y="713954"/>
                </a:lnTo>
                <a:close/>
                <a:moveTo>
                  <a:pt x="1345529" y="713954"/>
                </a:moveTo>
                <a:lnTo>
                  <a:pt x="1342784" y="716700"/>
                </a:lnTo>
                <a:lnTo>
                  <a:pt x="1345529" y="719446"/>
                </a:lnTo>
                <a:lnTo>
                  <a:pt x="1348275" y="722192"/>
                </a:lnTo>
                <a:lnTo>
                  <a:pt x="1351020" y="722192"/>
                </a:lnTo>
                <a:lnTo>
                  <a:pt x="1351020" y="716700"/>
                </a:lnTo>
                <a:lnTo>
                  <a:pt x="1351020" y="713954"/>
                </a:lnTo>
                <a:lnTo>
                  <a:pt x="1345529" y="713954"/>
                </a:lnTo>
                <a:close/>
                <a:moveTo>
                  <a:pt x="911664" y="713954"/>
                </a:moveTo>
                <a:lnTo>
                  <a:pt x="911664" y="724938"/>
                </a:lnTo>
                <a:lnTo>
                  <a:pt x="914410" y="724938"/>
                </a:lnTo>
                <a:lnTo>
                  <a:pt x="914410" y="716700"/>
                </a:lnTo>
                <a:lnTo>
                  <a:pt x="911664" y="713954"/>
                </a:lnTo>
                <a:close/>
                <a:moveTo>
                  <a:pt x="1359260" y="711208"/>
                </a:moveTo>
                <a:lnTo>
                  <a:pt x="1359260" y="716700"/>
                </a:lnTo>
                <a:lnTo>
                  <a:pt x="1356512" y="724938"/>
                </a:lnTo>
                <a:lnTo>
                  <a:pt x="1362005" y="724938"/>
                </a:lnTo>
                <a:lnTo>
                  <a:pt x="1367496" y="722192"/>
                </a:lnTo>
                <a:lnTo>
                  <a:pt x="1370242" y="719446"/>
                </a:lnTo>
                <a:lnTo>
                  <a:pt x="1370242" y="716700"/>
                </a:lnTo>
                <a:lnTo>
                  <a:pt x="1372988" y="713954"/>
                </a:lnTo>
                <a:lnTo>
                  <a:pt x="1372988" y="711208"/>
                </a:lnTo>
                <a:lnTo>
                  <a:pt x="1359260" y="711208"/>
                </a:lnTo>
                <a:close/>
                <a:moveTo>
                  <a:pt x="579401" y="711208"/>
                </a:moveTo>
                <a:lnTo>
                  <a:pt x="565671" y="713954"/>
                </a:lnTo>
                <a:lnTo>
                  <a:pt x="557433" y="719446"/>
                </a:lnTo>
                <a:lnTo>
                  <a:pt x="557433" y="713954"/>
                </a:lnTo>
                <a:lnTo>
                  <a:pt x="549195" y="722192"/>
                </a:lnTo>
                <a:lnTo>
                  <a:pt x="551942" y="724938"/>
                </a:lnTo>
                <a:lnTo>
                  <a:pt x="543703" y="730430"/>
                </a:lnTo>
                <a:lnTo>
                  <a:pt x="535466" y="733176"/>
                </a:lnTo>
                <a:lnTo>
                  <a:pt x="518990" y="733176"/>
                </a:lnTo>
                <a:lnTo>
                  <a:pt x="497022" y="730430"/>
                </a:lnTo>
                <a:lnTo>
                  <a:pt x="486038" y="730430"/>
                </a:lnTo>
                <a:lnTo>
                  <a:pt x="477800" y="733176"/>
                </a:lnTo>
                <a:lnTo>
                  <a:pt x="472308" y="735922"/>
                </a:lnTo>
                <a:lnTo>
                  <a:pt x="469562" y="744160"/>
                </a:lnTo>
                <a:lnTo>
                  <a:pt x="472308" y="746906"/>
                </a:lnTo>
                <a:lnTo>
                  <a:pt x="480546" y="746906"/>
                </a:lnTo>
                <a:lnTo>
                  <a:pt x="502514" y="752398"/>
                </a:lnTo>
                <a:lnTo>
                  <a:pt x="497022" y="755144"/>
                </a:lnTo>
                <a:lnTo>
                  <a:pt x="510751" y="755144"/>
                </a:lnTo>
                <a:lnTo>
                  <a:pt x="502514" y="752398"/>
                </a:lnTo>
                <a:lnTo>
                  <a:pt x="508005" y="744160"/>
                </a:lnTo>
                <a:lnTo>
                  <a:pt x="513498" y="741414"/>
                </a:lnTo>
                <a:lnTo>
                  <a:pt x="521736" y="738668"/>
                </a:lnTo>
                <a:lnTo>
                  <a:pt x="540957" y="744160"/>
                </a:lnTo>
                <a:lnTo>
                  <a:pt x="554687" y="746906"/>
                </a:lnTo>
                <a:lnTo>
                  <a:pt x="571163" y="744160"/>
                </a:lnTo>
                <a:lnTo>
                  <a:pt x="579401" y="735922"/>
                </a:lnTo>
                <a:lnTo>
                  <a:pt x="582147" y="733176"/>
                </a:lnTo>
                <a:lnTo>
                  <a:pt x="587639" y="730430"/>
                </a:lnTo>
                <a:lnTo>
                  <a:pt x="601369" y="730430"/>
                </a:lnTo>
                <a:lnTo>
                  <a:pt x="617845" y="733176"/>
                </a:lnTo>
                <a:lnTo>
                  <a:pt x="642559" y="741414"/>
                </a:lnTo>
                <a:lnTo>
                  <a:pt x="664526" y="752398"/>
                </a:lnTo>
                <a:lnTo>
                  <a:pt x="672764" y="760636"/>
                </a:lnTo>
                <a:lnTo>
                  <a:pt x="672764" y="755144"/>
                </a:lnTo>
                <a:lnTo>
                  <a:pt x="675510" y="749652"/>
                </a:lnTo>
                <a:lnTo>
                  <a:pt x="686494" y="744160"/>
                </a:lnTo>
                <a:lnTo>
                  <a:pt x="713954" y="735922"/>
                </a:lnTo>
                <a:lnTo>
                  <a:pt x="713954" y="722192"/>
                </a:lnTo>
                <a:lnTo>
                  <a:pt x="694732" y="722192"/>
                </a:lnTo>
                <a:lnTo>
                  <a:pt x="672764" y="724938"/>
                </a:lnTo>
                <a:lnTo>
                  <a:pt x="650797" y="727684"/>
                </a:lnTo>
                <a:lnTo>
                  <a:pt x="631574" y="727684"/>
                </a:lnTo>
                <a:lnTo>
                  <a:pt x="628829" y="722192"/>
                </a:lnTo>
                <a:lnTo>
                  <a:pt x="620591" y="713954"/>
                </a:lnTo>
                <a:lnTo>
                  <a:pt x="595877" y="711208"/>
                </a:lnTo>
                <a:lnTo>
                  <a:pt x="579401" y="711208"/>
                </a:lnTo>
                <a:close/>
                <a:moveTo>
                  <a:pt x="6181194" y="711208"/>
                </a:moveTo>
                <a:lnTo>
                  <a:pt x="6181194" y="716700"/>
                </a:lnTo>
                <a:lnTo>
                  <a:pt x="6186686" y="716700"/>
                </a:lnTo>
                <a:lnTo>
                  <a:pt x="6189432" y="716700"/>
                </a:lnTo>
                <a:lnTo>
                  <a:pt x="6189432" y="713954"/>
                </a:lnTo>
                <a:lnTo>
                  <a:pt x="6183940" y="711208"/>
                </a:lnTo>
                <a:lnTo>
                  <a:pt x="6181194" y="711208"/>
                </a:lnTo>
                <a:close/>
                <a:moveTo>
                  <a:pt x="5903850" y="711208"/>
                </a:moveTo>
                <a:lnTo>
                  <a:pt x="5898358" y="713954"/>
                </a:lnTo>
                <a:lnTo>
                  <a:pt x="5898358" y="716700"/>
                </a:lnTo>
                <a:lnTo>
                  <a:pt x="5898358" y="719446"/>
                </a:lnTo>
                <a:lnTo>
                  <a:pt x="5903850" y="722192"/>
                </a:lnTo>
                <a:lnTo>
                  <a:pt x="5909342" y="727684"/>
                </a:lnTo>
                <a:lnTo>
                  <a:pt x="5914834" y="727684"/>
                </a:lnTo>
                <a:lnTo>
                  <a:pt x="5914834" y="724938"/>
                </a:lnTo>
                <a:lnTo>
                  <a:pt x="5914834" y="719446"/>
                </a:lnTo>
                <a:lnTo>
                  <a:pt x="5912088" y="713954"/>
                </a:lnTo>
                <a:lnTo>
                  <a:pt x="5909342" y="711208"/>
                </a:lnTo>
                <a:lnTo>
                  <a:pt x="5903850" y="711208"/>
                </a:lnTo>
                <a:close/>
                <a:moveTo>
                  <a:pt x="5758313" y="711208"/>
                </a:moveTo>
                <a:lnTo>
                  <a:pt x="5750075" y="713954"/>
                </a:lnTo>
                <a:lnTo>
                  <a:pt x="5750075" y="716700"/>
                </a:lnTo>
                <a:lnTo>
                  <a:pt x="5752821" y="719446"/>
                </a:lnTo>
                <a:lnTo>
                  <a:pt x="5755567" y="719446"/>
                </a:lnTo>
                <a:lnTo>
                  <a:pt x="5755567" y="722192"/>
                </a:lnTo>
                <a:lnTo>
                  <a:pt x="5758313" y="722192"/>
                </a:lnTo>
                <a:lnTo>
                  <a:pt x="5763805" y="719446"/>
                </a:lnTo>
                <a:lnTo>
                  <a:pt x="5766551" y="711208"/>
                </a:lnTo>
                <a:lnTo>
                  <a:pt x="5758313" y="711208"/>
                </a:lnTo>
                <a:close/>
                <a:moveTo>
                  <a:pt x="5840693" y="705716"/>
                </a:moveTo>
                <a:lnTo>
                  <a:pt x="5832455" y="708462"/>
                </a:lnTo>
                <a:lnTo>
                  <a:pt x="5829709" y="713954"/>
                </a:lnTo>
                <a:lnTo>
                  <a:pt x="5826963" y="716700"/>
                </a:lnTo>
                <a:lnTo>
                  <a:pt x="5826963" y="727684"/>
                </a:lnTo>
                <a:lnTo>
                  <a:pt x="5829709" y="738668"/>
                </a:lnTo>
                <a:lnTo>
                  <a:pt x="5835201" y="744160"/>
                </a:lnTo>
                <a:lnTo>
                  <a:pt x="5843439" y="746906"/>
                </a:lnTo>
                <a:lnTo>
                  <a:pt x="5848931" y="744160"/>
                </a:lnTo>
                <a:lnTo>
                  <a:pt x="5851677" y="735922"/>
                </a:lnTo>
                <a:lnTo>
                  <a:pt x="5854423" y="727684"/>
                </a:lnTo>
                <a:lnTo>
                  <a:pt x="5851677" y="716700"/>
                </a:lnTo>
                <a:lnTo>
                  <a:pt x="5846185" y="711208"/>
                </a:lnTo>
                <a:lnTo>
                  <a:pt x="5840693" y="705716"/>
                </a:lnTo>
                <a:close/>
                <a:moveTo>
                  <a:pt x="5711632" y="702970"/>
                </a:moveTo>
                <a:lnTo>
                  <a:pt x="5714378" y="708462"/>
                </a:lnTo>
                <a:lnTo>
                  <a:pt x="5717124" y="711208"/>
                </a:lnTo>
                <a:lnTo>
                  <a:pt x="5717124" y="708462"/>
                </a:lnTo>
                <a:lnTo>
                  <a:pt x="5717124" y="705716"/>
                </a:lnTo>
                <a:lnTo>
                  <a:pt x="5717124" y="702970"/>
                </a:lnTo>
                <a:lnTo>
                  <a:pt x="5711632" y="702970"/>
                </a:lnTo>
                <a:close/>
                <a:moveTo>
                  <a:pt x="310295" y="700224"/>
                </a:moveTo>
                <a:lnTo>
                  <a:pt x="304803" y="702970"/>
                </a:lnTo>
                <a:lnTo>
                  <a:pt x="304803" y="708462"/>
                </a:lnTo>
                <a:lnTo>
                  <a:pt x="310295" y="708462"/>
                </a:lnTo>
                <a:lnTo>
                  <a:pt x="310295" y="700224"/>
                </a:lnTo>
                <a:close/>
                <a:moveTo>
                  <a:pt x="1540493" y="694732"/>
                </a:moveTo>
                <a:lnTo>
                  <a:pt x="1535002" y="700224"/>
                </a:lnTo>
                <a:lnTo>
                  <a:pt x="1535002" y="705716"/>
                </a:lnTo>
                <a:lnTo>
                  <a:pt x="1535002" y="711208"/>
                </a:lnTo>
                <a:lnTo>
                  <a:pt x="1540493" y="716700"/>
                </a:lnTo>
                <a:lnTo>
                  <a:pt x="1551477" y="716700"/>
                </a:lnTo>
                <a:lnTo>
                  <a:pt x="1554223" y="719446"/>
                </a:lnTo>
                <a:lnTo>
                  <a:pt x="1554223" y="722192"/>
                </a:lnTo>
                <a:lnTo>
                  <a:pt x="1556969" y="722192"/>
                </a:lnTo>
                <a:lnTo>
                  <a:pt x="1559715" y="716700"/>
                </a:lnTo>
                <a:lnTo>
                  <a:pt x="1562461" y="713954"/>
                </a:lnTo>
                <a:lnTo>
                  <a:pt x="1565206" y="708462"/>
                </a:lnTo>
                <a:lnTo>
                  <a:pt x="1565206" y="702970"/>
                </a:lnTo>
                <a:lnTo>
                  <a:pt x="1559715" y="700224"/>
                </a:lnTo>
                <a:lnTo>
                  <a:pt x="1556969" y="694732"/>
                </a:lnTo>
                <a:lnTo>
                  <a:pt x="1540493" y="694732"/>
                </a:lnTo>
                <a:close/>
                <a:moveTo>
                  <a:pt x="790841" y="694732"/>
                </a:moveTo>
                <a:lnTo>
                  <a:pt x="785349" y="697478"/>
                </a:lnTo>
                <a:lnTo>
                  <a:pt x="782603" y="705716"/>
                </a:lnTo>
                <a:lnTo>
                  <a:pt x="782603" y="716700"/>
                </a:lnTo>
                <a:lnTo>
                  <a:pt x="785349" y="724938"/>
                </a:lnTo>
                <a:lnTo>
                  <a:pt x="788095" y="733176"/>
                </a:lnTo>
                <a:lnTo>
                  <a:pt x="793587" y="735922"/>
                </a:lnTo>
                <a:lnTo>
                  <a:pt x="801825" y="733176"/>
                </a:lnTo>
                <a:lnTo>
                  <a:pt x="804571" y="730430"/>
                </a:lnTo>
                <a:lnTo>
                  <a:pt x="807317" y="724938"/>
                </a:lnTo>
                <a:lnTo>
                  <a:pt x="807317" y="713954"/>
                </a:lnTo>
                <a:lnTo>
                  <a:pt x="804571" y="702970"/>
                </a:lnTo>
                <a:lnTo>
                  <a:pt x="801825" y="697478"/>
                </a:lnTo>
                <a:lnTo>
                  <a:pt x="790841" y="694732"/>
                </a:lnTo>
                <a:close/>
                <a:moveTo>
                  <a:pt x="6109798" y="691986"/>
                </a:moveTo>
                <a:lnTo>
                  <a:pt x="6109798" y="694732"/>
                </a:lnTo>
                <a:lnTo>
                  <a:pt x="6109798" y="700224"/>
                </a:lnTo>
                <a:lnTo>
                  <a:pt x="6112544" y="697478"/>
                </a:lnTo>
                <a:lnTo>
                  <a:pt x="6112544" y="691986"/>
                </a:lnTo>
                <a:lnTo>
                  <a:pt x="6109798" y="691986"/>
                </a:lnTo>
                <a:close/>
                <a:moveTo>
                  <a:pt x="5659458" y="691986"/>
                </a:moveTo>
                <a:lnTo>
                  <a:pt x="5662204" y="697478"/>
                </a:lnTo>
                <a:lnTo>
                  <a:pt x="5664950" y="697478"/>
                </a:lnTo>
                <a:lnTo>
                  <a:pt x="5664950" y="694732"/>
                </a:lnTo>
                <a:lnTo>
                  <a:pt x="5667696" y="691986"/>
                </a:lnTo>
                <a:lnTo>
                  <a:pt x="5664950" y="691986"/>
                </a:lnTo>
                <a:lnTo>
                  <a:pt x="5659458" y="691986"/>
                </a:lnTo>
                <a:close/>
                <a:moveTo>
                  <a:pt x="1471844" y="689240"/>
                </a:moveTo>
                <a:lnTo>
                  <a:pt x="1466353" y="691986"/>
                </a:lnTo>
                <a:lnTo>
                  <a:pt x="1458113" y="691986"/>
                </a:lnTo>
                <a:lnTo>
                  <a:pt x="1458113" y="694732"/>
                </a:lnTo>
                <a:lnTo>
                  <a:pt x="1449877" y="694732"/>
                </a:lnTo>
                <a:lnTo>
                  <a:pt x="1444383" y="697478"/>
                </a:lnTo>
                <a:lnTo>
                  <a:pt x="1441637" y="702970"/>
                </a:lnTo>
                <a:lnTo>
                  <a:pt x="1438891" y="708462"/>
                </a:lnTo>
                <a:lnTo>
                  <a:pt x="1433400" y="708462"/>
                </a:lnTo>
                <a:lnTo>
                  <a:pt x="1427907" y="711208"/>
                </a:lnTo>
                <a:lnTo>
                  <a:pt x="1416924" y="719446"/>
                </a:lnTo>
                <a:lnTo>
                  <a:pt x="1411434" y="724938"/>
                </a:lnTo>
                <a:lnTo>
                  <a:pt x="1411434" y="730430"/>
                </a:lnTo>
                <a:lnTo>
                  <a:pt x="1411434" y="735922"/>
                </a:lnTo>
                <a:lnTo>
                  <a:pt x="1416924" y="741414"/>
                </a:lnTo>
                <a:lnTo>
                  <a:pt x="1419670" y="738668"/>
                </a:lnTo>
                <a:lnTo>
                  <a:pt x="1422416" y="738668"/>
                </a:lnTo>
                <a:lnTo>
                  <a:pt x="1422416" y="744160"/>
                </a:lnTo>
                <a:lnTo>
                  <a:pt x="1427907" y="744160"/>
                </a:lnTo>
                <a:lnTo>
                  <a:pt x="1427907" y="746906"/>
                </a:lnTo>
                <a:lnTo>
                  <a:pt x="1430655" y="752398"/>
                </a:lnTo>
                <a:lnTo>
                  <a:pt x="1444383" y="752398"/>
                </a:lnTo>
                <a:lnTo>
                  <a:pt x="1455368" y="749652"/>
                </a:lnTo>
                <a:lnTo>
                  <a:pt x="1458113" y="735922"/>
                </a:lnTo>
                <a:lnTo>
                  <a:pt x="1460859" y="738668"/>
                </a:lnTo>
                <a:lnTo>
                  <a:pt x="1466353" y="735922"/>
                </a:lnTo>
                <a:lnTo>
                  <a:pt x="1480081" y="735922"/>
                </a:lnTo>
                <a:lnTo>
                  <a:pt x="1477335" y="733176"/>
                </a:lnTo>
                <a:lnTo>
                  <a:pt x="1480081" y="733176"/>
                </a:lnTo>
                <a:lnTo>
                  <a:pt x="1482829" y="733176"/>
                </a:lnTo>
                <a:lnTo>
                  <a:pt x="1485574" y="733176"/>
                </a:lnTo>
                <a:lnTo>
                  <a:pt x="1493811" y="741414"/>
                </a:lnTo>
                <a:lnTo>
                  <a:pt x="1507541" y="744160"/>
                </a:lnTo>
                <a:lnTo>
                  <a:pt x="1515779" y="741414"/>
                </a:lnTo>
                <a:lnTo>
                  <a:pt x="1518526" y="741414"/>
                </a:lnTo>
                <a:lnTo>
                  <a:pt x="1524017" y="738668"/>
                </a:lnTo>
                <a:lnTo>
                  <a:pt x="1524017" y="727684"/>
                </a:lnTo>
                <a:lnTo>
                  <a:pt x="1521272" y="716700"/>
                </a:lnTo>
                <a:lnTo>
                  <a:pt x="1504796" y="711208"/>
                </a:lnTo>
                <a:lnTo>
                  <a:pt x="1507541" y="708462"/>
                </a:lnTo>
                <a:lnTo>
                  <a:pt x="1507541" y="700224"/>
                </a:lnTo>
                <a:lnTo>
                  <a:pt x="1502050" y="697478"/>
                </a:lnTo>
                <a:lnTo>
                  <a:pt x="1499304" y="694732"/>
                </a:lnTo>
                <a:lnTo>
                  <a:pt x="1496557" y="691986"/>
                </a:lnTo>
                <a:lnTo>
                  <a:pt x="1491065" y="691986"/>
                </a:lnTo>
                <a:lnTo>
                  <a:pt x="1491065" y="689240"/>
                </a:lnTo>
                <a:lnTo>
                  <a:pt x="1488320" y="689240"/>
                </a:lnTo>
                <a:lnTo>
                  <a:pt x="1488320" y="691986"/>
                </a:lnTo>
                <a:lnTo>
                  <a:pt x="1485574" y="691986"/>
                </a:lnTo>
                <a:lnTo>
                  <a:pt x="1480081" y="689240"/>
                </a:lnTo>
                <a:lnTo>
                  <a:pt x="1471844" y="689240"/>
                </a:lnTo>
                <a:close/>
                <a:moveTo>
                  <a:pt x="900680" y="689240"/>
                </a:moveTo>
                <a:lnTo>
                  <a:pt x="895189" y="691986"/>
                </a:lnTo>
                <a:lnTo>
                  <a:pt x="895189" y="700224"/>
                </a:lnTo>
                <a:lnTo>
                  <a:pt x="897934" y="697478"/>
                </a:lnTo>
                <a:lnTo>
                  <a:pt x="900680" y="700224"/>
                </a:lnTo>
                <a:lnTo>
                  <a:pt x="903426" y="700224"/>
                </a:lnTo>
                <a:lnTo>
                  <a:pt x="906173" y="697478"/>
                </a:lnTo>
                <a:lnTo>
                  <a:pt x="911664" y="697478"/>
                </a:lnTo>
                <a:lnTo>
                  <a:pt x="908919" y="691986"/>
                </a:lnTo>
                <a:lnTo>
                  <a:pt x="903426" y="689240"/>
                </a:lnTo>
                <a:lnTo>
                  <a:pt x="900680" y="689240"/>
                </a:lnTo>
                <a:close/>
                <a:moveTo>
                  <a:pt x="5692410" y="689240"/>
                </a:moveTo>
                <a:lnTo>
                  <a:pt x="5692410" y="691986"/>
                </a:lnTo>
                <a:lnTo>
                  <a:pt x="5697902" y="694732"/>
                </a:lnTo>
                <a:lnTo>
                  <a:pt x="5700648" y="691986"/>
                </a:lnTo>
                <a:lnTo>
                  <a:pt x="5700648" y="689240"/>
                </a:lnTo>
                <a:lnTo>
                  <a:pt x="5695156" y="689240"/>
                </a:lnTo>
                <a:lnTo>
                  <a:pt x="5692410" y="689240"/>
                </a:lnTo>
                <a:close/>
                <a:moveTo>
                  <a:pt x="5678680" y="689240"/>
                </a:moveTo>
                <a:lnTo>
                  <a:pt x="5678680" y="694732"/>
                </a:lnTo>
                <a:lnTo>
                  <a:pt x="5681426" y="691986"/>
                </a:lnTo>
                <a:lnTo>
                  <a:pt x="5684172" y="689240"/>
                </a:lnTo>
                <a:lnTo>
                  <a:pt x="5678680" y="689240"/>
                </a:lnTo>
                <a:close/>
                <a:moveTo>
                  <a:pt x="5189896" y="689240"/>
                </a:moveTo>
                <a:lnTo>
                  <a:pt x="5181658" y="691986"/>
                </a:lnTo>
                <a:lnTo>
                  <a:pt x="5176166" y="705716"/>
                </a:lnTo>
                <a:lnTo>
                  <a:pt x="5173420" y="705716"/>
                </a:lnTo>
                <a:lnTo>
                  <a:pt x="5167928" y="705716"/>
                </a:lnTo>
                <a:lnTo>
                  <a:pt x="5156944" y="705716"/>
                </a:lnTo>
                <a:lnTo>
                  <a:pt x="5156944" y="708462"/>
                </a:lnTo>
                <a:lnTo>
                  <a:pt x="5156944" y="711208"/>
                </a:lnTo>
                <a:lnTo>
                  <a:pt x="5154198" y="711208"/>
                </a:lnTo>
                <a:lnTo>
                  <a:pt x="5151452" y="711208"/>
                </a:lnTo>
                <a:lnTo>
                  <a:pt x="5148706" y="716700"/>
                </a:lnTo>
                <a:lnTo>
                  <a:pt x="5148706" y="724938"/>
                </a:lnTo>
                <a:lnTo>
                  <a:pt x="5143214" y="724938"/>
                </a:lnTo>
                <a:lnTo>
                  <a:pt x="5148706" y="711208"/>
                </a:lnTo>
                <a:lnTo>
                  <a:pt x="5140468" y="702970"/>
                </a:lnTo>
                <a:lnTo>
                  <a:pt x="5129485" y="697478"/>
                </a:lnTo>
                <a:lnTo>
                  <a:pt x="5121247" y="700224"/>
                </a:lnTo>
                <a:lnTo>
                  <a:pt x="5115755" y="702970"/>
                </a:lnTo>
                <a:lnTo>
                  <a:pt x="5113009" y="705716"/>
                </a:lnTo>
                <a:lnTo>
                  <a:pt x="5113009" y="716700"/>
                </a:lnTo>
                <a:lnTo>
                  <a:pt x="5115755" y="724938"/>
                </a:lnTo>
                <a:lnTo>
                  <a:pt x="5129485" y="730430"/>
                </a:lnTo>
                <a:lnTo>
                  <a:pt x="5129485" y="735922"/>
                </a:lnTo>
                <a:lnTo>
                  <a:pt x="5129485" y="741414"/>
                </a:lnTo>
                <a:lnTo>
                  <a:pt x="5134976" y="744160"/>
                </a:lnTo>
                <a:lnTo>
                  <a:pt x="5137722" y="746906"/>
                </a:lnTo>
                <a:lnTo>
                  <a:pt x="5137722" y="749652"/>
                </a:lnTo>
                <a:lnTo>
                  <a:pt x="5143214" y="749652"/>
                </a:lnTo>
                <a:lnTo>
                  <a:pt x="5143214" y="752398"/>
                </a:lnTo>
                <a:lnTo>
                  <a:pt x="5145960" y="752398"/>
                </a:lnTo>
                <a:lnTo>
                  <a:pt x="5148706" y="752398"/>
                </a:lnTo>
                <a:lnTo>
                  <a:pt x="5151452" y="749652"/>
                </a:lnTo>
                <a:lnTo>
                  <a:pt x="5156944" y="752398"/>
                </a:lnTo>
                <a:lnTo>
                  <a:pt x="5162436" y="752398"/>
                </a:lnTo>
                <a:lnTo>
                  <a:pt x="5170674" y="752398"/>
                </a:lnTo>
                <a:lnTo>
                  <a:pt x="5176166" y="749652"/>
                </a:lnTo>
                <a:lnTo>
                  <a:pt x="5176166" y="746906"/>
                </a:lnTo>
                <a:lnTo>
                  <a:pt x="5184404" y="746906"/>
                </a:lnTo>
                <a:lnTo>
                  <a:pt x="5189896" y="744160"/>
                </a:lnTo>
                <a:lnTo>
                  <a:pt x="5192642" y="741414"/>
                </a:lnTo>
                <a:lnTo>
                  <a:pt x="5195388" y="733176"/>
                </a:lnTo>
                <a:lnTo>
                  <a:pt x="5200880" y="733176"/>
                </a:lnTo>
                <a:lnTo>
                  <a:pt x="5206372" y="730430"/>
                </a:lnTo>
                <a:lnTo>
                  <a:pt x="5220102" y="722192"/>
                </a:lnTo>
                <a:lnTo>
                  <a:pt x="5222848" y="716700"/>
                </a:lnTo>
                <a:lnTo>
                  <a:pt x="5222848" y="711208"/>
                </a:lnTo>
                <a:lnTo>
                  <a:pt x="5222848" y="705716"/>
                </a:lnTo>
                <a:lnTo>
                  <a:pt x="5217356" y="702970"/>
                </a:lnTo>
                <a:lnTo>
                  <a:pt x="5214610" y="702970"/>
                </a:lnTo>
                <a:lnTo>
                  <a:pt x="5214610" y="705716"/>
                </a:lnTo>
                <a:lnTo>
                  <a:pt x="5211864" y="705716"/>
                </a:lnTo>
                <a:lnTo>
                  <a:pt x="5211864" y="697478"/>
                </a:lnTo>
                <a:lnTo>
                  <a:pt x="5206372" y="697478"/>
                </a:lnTo>
                <a:lnTo>
                  <a:pt x="5206372" y="694732"/>
                </a:lnTo>
                <a:lnTo>
                  <a:pt x="5203626" y="689240"/>
                </a:lnTo>
                <a:lnTo>
                  <a:pt x="5189896" y="689240"/>
                </a:lnTo>
                <a:close/>
                <a:moveTo>
                  <a:pt x="722192" y="686494"/>
                </a:moveTo>
                <a:lnTo>
                  <a:pt x="722192" y="691986"/>
                </a:lnTo>
                <a:lnTo>
                  <a:pt x="727684" y="691986"/>
                </a:lnTo>
                <a:lnTo>
                  <a:pt x="730430" y="691986"/>
                </a:lnTo>
                <a:lnTo>
                  <a:pt x="733176" y="686494"/>
                </a:lnTo>
                <a:lnTo>
                  <a:pt x="722192" y="686494"/>
                </a:lnTo>
                <a:close/>
                <a:moveTo>
                  <a:pt x="1005028" y="683748"/>
                </a:moveTo>
                <a:lnTo>
                  <a:pt x="969330" y="686494"/>
                </a:lnTo>
                <a:lnTo>
                  <a:pt x="952854" y="689240"/>
                </a:lnTo>
                <a:lnTo>
                  <a:pt x="936378" y="694732"/>
                </a:lnTo>
                <a:lnTo>
                  <a:pt x="922648" y="700224"/>
                </a:lnTo>
                <a:lnTo>
                  <a:pt x="919902" y="702970"/>
                </a:lnTo>
                <a:lnTo>
                  <a:pt x="917156" y="708462"/>
                </a:lnTo>
                <a:lnTo>
                  <a:pt x="919902" y="711208"/>
                </a:lnTo>
                <a:lnTo>
                  <a:pt x="919902" y="716700"/>
                </a:lnTo>
                <a:lnTo>
                  <a:pt x="933632" y="727684"/>
                </a:lnTo>
                <a:lnTo>
                  <a:pt x="936378" y="722192"/>
                </a:lnTo>
                <a:lnTo>
                  <a:pt x="936378" y="716700"/>
                </a:lnTo>
                <a:lnTo>
                  <a:pt x="944616" y="708462"/>
                </a:lnTo>
                <a:lnTo>
                  <a:pt x="955600" y="705716"/>
                </a:lnTo>
                <a:lnTo>
                  <a:pt x="969330" y="705716"/>
                </a:lnTo>
                <a:lnTo>
                  <a:pt x="980314" y="705716"/>
                </a:lnTo>
                <a:lnTo>
                  <a:pt x="994043" y="702970"/>
                </a:lnTo>
                <a:lnTo>
                  <a:pt x="1002281" y="694732"/>
                </a:lnTo>
                <a:lnTo>
                  <a:pt x="1005028" y="691986"/>
                </a:lnTo>
                <a:lnTo>
                  <a:pt x="1005028" y="683748"/>
                </a:lnTo>
                <a:close/>
                <a:moveTo>
                  <a:pt x="5961516" y="683748"/>
                </a:moveTo>
                <a:lnTo>
                  <a:pt x="5961516" y="689240"/>
                </a:lnTo>
                <a:lnTo>
                  <a:pt x="5958770" y="694732"/>
                </a:lnTo>
                <a:lnTo>
                  <a:pt x="5950532" y="700224"/>
                </a:lnTo>
                <a:lnTo>
                  <a:pt x="5920326" y="708462"/>
                </a:lnTo>
                <a:lnTo>
                  <a:pt x="5920326" y="722192"/>
                </a:lnTo>
                <a:lnTo>
                  <a:pt x="5939548" y="719446"/>
                </a:lnTo>
                <a:lnTo>
                  <a:pt x="5961516" y="716700"/>
                </a:lnTo>
                <a:lnTo>
                  <a:pt x="5983483" y="716700"/>
                </a:lnTo>
                <a:lnTo>
                  <a:pt x="6002705" y="716700"/>
                </a:lnTo>
                <a:lnTo>
                  <a:pt x="6008197" y="722192"/>
                </a:lnTo>
                <a:lnTo>
                  <a:pt x="6013689" y="727684"/>
                </a:lnTo>
                <a:lnTo>
                  <a:pt x="6038403" y="730430"/>
                </a:lnTo>
                <a:lnTo>
                  <a:pt x="6054879" y="730430"/>
                </a:lnTo>
                <a:lnTo>
                  <a:pt x="6071355" y="727684"/>
                </a:lnTo>
                <a:lnTo>
                  <a:pt x="6076847" y="724938"/>
                </a:lnTo>
                <a:lnTo>
                  <a:pt x="6079593" y="727684"/>
                </a:lnTo>
                <a:lnTo>
                  <a:pt x="6085085" y="722192"/>
                </a:lnTo>
                <a:lnTo>
                  <a:pt x="6082339" y="719446"/>
                </a:lnTo>
                <a:lnTo>
                  <a:pt x="6090577" y="713954"/>
                </a:lnTo>
                <a:lnTo>
                  <a:pt x="6098815" y="708462"/>
                </a:lnTo>
                <a:lnTo>
                  <a:pt x="6115290" y="708462"/>
                </a:lnTo>
                <a:lnTo>
                  <a:pt x="6137258" y="711208"/>
                </a:lnTo>
                <a:lnTo>
                  <a:pt x="6148242" y="711208"/>
                </a:lnTo>
                <a:lnTo>
                  <a:pt x="6156480" y="711208"/>
                </a:lnTo>
                <a:lnTo>
                  <a:pt x="6161972" y="705716"/>
                </a:lnTo>
                <a:lnTo>
                  <a:pt x="6164718" y="700224"/>
                </a:lnTo>
                <a:lnTo>
                  <a:pt x="6161972" y="697478"/>
                </a:lnTo>
                <a:lnTo>
                  <a:pt x="6153734" y="694732"/>
                </a:lnTo>
                <a:lnTo>
                  <a:pt x="6134512" y="691986"/>
                </a:lnTo>
                <a:lnTo>
                  <a:pt x="6137258" y="689240"/>
                </a:lnTo>
                <a:lnTo>
                  <a:pt x="6123528" y="689240"/>
                </a:lnTo>
                <a:lnTo>
                  <a:pt x="6134512" y="691986"/>
                </a:lnTo>
                <a:lnTo>
                  <a:pt x="6126274" y="697478"/>
                </a:lnTo>
                <a:lnTo>
                  <a:pt x="6120782" y="702970"/>
                </a:lnTo>
                <a:lnTo>
                  <a:pt x="6112544" y="702970"/>
                </a:lnTo>
                <a:lnTo>
                  <a:pt x="6093323" y="697478"/>
                </a:lnTo>
                <a:lnTo>
                  <a:pt x="6079593" y="694732"/>
                </a:lnTo>
                <a:lnTo>
                  <a:pt x="6063117" y="697478"/>
                </a:lnTo>
                <a:lnTo>
                  <a:pt x="6057625" y="705716"/>
                </a:lnTo>
                <a:lnTo>
                  <a:pt x="6052133" y="711208"/>
                </a:lnTo>
                <a:lnTo>
                  <a:pt x="6046641" y="711208"/>
                </a:lnTo>
                <a:lnTo>
                  <a:pt x="6032911" y="711208"/>
                </a:lnTo>
                <a:lnTo>
                  <a:pt x="6019181" y="708462"/>
                </a:lnTo>
                <a:lnTo>
                  <a:pt x="5991721" y="700224"/>
                </a:lnTo>
                <a:lnTo>
                  <a:pt x="5972500" y="691986"/>
                </a:lnTo>
                <a:lnTo>
                  <a:pt x="5961516" y="683748"/>
                </a:lnTo>
                <a:close/>
                <a:moveTo>
                  <a:pt x="5074565" y="683748"/>
                </a:moveTo>
                <a:lnTo>
                  <a:pt x="5074565" y="689240"/>
                </a:lnTo>
                <a:lnTo>
                  <a:pt x="5074565" y="691986"/>
                </a:lnTo>
                <a:lnTo>
                  <a:pt x="5074565" y="694732"/>
                </a:lnTo>
                <a:lnTo>
                  <a:pt x="5080057" y="691986"/>
                </a:lnTo>
                <a:lnTo>
                  <a:pt x="5080057" y="689240"/>
                </a:lnTo>
                <a:lnTo>
                  <a:pt x="5077311" y="683748"/>
                </a:lnTo>
                <a:lnTo>
                  <a:pt x="5074565" y="683748"/>
                </a:lnTo>
                <a:close/>
                <a:moveTo>
                  <a:pt x="1430655" y="672764"/>
                </a:moveTo>
                <a:lnTo>
                  <a:pt x="1419670" y="675510"/>
                </a:lnTo>
                <a:lnTo>
                  <a:pt x="1416924" y="681002"/>
                </a:lnTo>
                <a:lnTo>
                  <a:pt x="1408686" y="683748"/>
                </a:lnTo>
                <a:lnTo>
                  <a:pt x="1408686" y="689240"/>
                </a:lnTo>
                <a:lnTo>
                  <a:pt x="1414179" y="689240"/>
                </a:lnTo>
                <a:lnTo>
                  <a:pt x="1416924" y="694732"/>
                </a:lnTo>
                <a:lnTo>
                  <a:pt x="1419670" y="702970"/>
                </a:lnTo>
                <a:lnTo>
                  <a:pt x="1425162" y="705716"/>
                </a:lnTo>
                <a:lnTo>
                  <a:pt x="1430655" y="705716"/>
                </a:lnTo>
                <a:lnTo>
                  <a:pt x="1441637" y="700224"/>
                </a:lnTo>
                <a:lnTo>
                  <a:pt x="1447130" y="691986"/>
                </a:lnTo>
                <a:lnTo>
                  <a:pt x="1452622" y="683748"/>
                </a:lnTo>
                <a:lnTo>
                  <a:pt x="1444383" y="678256"/>
                </a:lnTo>
                <a:lnTo>
                  <a:pt x="1438891" y="675510"/>
                </a:lnTo>
                <a:lnTo>
                  <a:pt x="1430655" y="672764"/>
                </a:lnTo>
                <a:close/>
                <a:moveTo>
                  <a:pt x="966584" y="670018"/>
                </a:moveTo>
                <a:lnTo>
                  <a:pt x="963838" y="672764"/>
                </a:lnTo>
                <a:lnTo>
                  <a:pt x="961092" y="675510"/>
                </a:lnTo>
                <a:lnTo>
                  <a:pt x="966584" y="675510"/>
                </a:lnTo>
                <a:lnTo>
                  <a:pt x="966584" y="670018"/>
                </a:lnTo>
                <a:close/>
                <a:moveTo>
                  <a:pt x="5664950" y="670018"/>
                </a:moveTo>
                <a:lnTo>
                  <a:pt x="5664950" y="675510"/>
                </a:lnTo>
                <a:lnTo>
                  <a:pt x="5670442" y="675510"/>
                </a:lnTo>
                <a:lnTo>
                  <a:pt x="5670442" y="670018"/>
                </a:lnTo>
                <a:lnTo>
                  <a:pt x="5664950" y="670018"/>
                </a:lnTo>
                <a:close/>
                <a:moveTo>
                  <a:pt x="5272275" y="670018"/>
                </a:moveTo>
                <a:lnTo>
                  <a:pt x="5269529" y="675510"/>
                </a:lnTo>
                <a:lnTo>
                  <a:pt x="5269529" y="678256"/>
                </a:lnTo>
                <a:lnTo>
                  <a:pt x="5272275" y="678256"/>
                </a:lnTo>
                <a:lnTo>
                  <a:pt x="5275021" y="675510"/>
                </a:lnTo>
                <a:lnTo>
                  <a:pt x="5275021" y="670018"/>
                </a:lnTo>
                <a:lnTo>
                  <a:pt x="5272275" y="670018"/>
                </a:lnTo>
                <a:close/>
                <a:moveTo>
                  <a:pt x="5096533" y="667272"/>
                </a:moveTo>
                <a:lnTo>
                  <a:pt x="5096533" y="675510"/>
                </a:lnTo>
                <a:lnTo>
                  <a:pt x="5099279" y="675510"/>
                </a:lnTo>
                <a:lnTo>
                  <a:pt x="5102025" y="675510"/>
                </a:lnTo>
                <a:lnTo>
                  <a:pt x="5102025" y="670018"/>
                </a:lnTo>
                <a:lnTo>
                  <a:pt x="5099279" y="667272"/>
                </a:lnTo>
                <a:lnTo>
                  <a:pt x="5096533" y="667272"/>
                </a:lnTo>
                <a:close/>
                <a:moveTo>
                  <a:pt x="5110263" y="664526"/>
                </a:moveTo>
                <a:lnTo>
                  <a:pt x="5110263" y="667272"/>
                </a:lnTo>
                <a:lnTo>
                  <a:pt x="5107517" y="670018"/>
                </a:lnTo>
                <a:lnTo>
                  <a:pt x="5110263" y="675510"/>
                </a:lnTo>
                <a:lnTo>
                  <a:pt x="5115755" y="675510"/>
                </a:lnTo>
                <a:lnTo>
                  <a:pt x="5118501" y="672764"/>
                </a:lnTo>
                <a:lnTo>
                  <a:pt x="5118501" y="667272"/>
                </a:lnTo>
                <a:lnTo>
                  <a:pt x="5115755" y="667272"/>
                </a:lnTo>
                <a:lnTo>
                  <a:pt x="5113009" y="664526"/>
                </a:lnTo>
                <a:lnTo>
                  <a:pt x="5110263" y="664526"/>
                </a:lnTo>
                <a:close/>
                <a:moveTo>
                  <a:pt x="777112" y="664526"/>
                </a:moveTo>
                <a:lnTo>
                  <a:pt x="777112" y="667272"/>
                </a:lnTo>
                <a:lnTo>
                  <a:pt x="774366" y="667272"/>
                </a:lnTo>
                <a:lnTo>
                  <a:pt x="774366" y="672764"/>
                </a:lnTo>
                <a:lnTo>
                  <a:pt x="779857" y="672764"/>
                </a:lnTo>
                <a:lnTo>
                  <a:pt x="779857" y="670018"/>
                </a:lnTo>
                <a:lnTo>
                  <a:pt x="782603" y="667272"/>
                </a:lnTo>
                <a:lnTo>
                  <a:pt x="779857" y="667272"/>
                </a:lnTo>
                <a:lnTo>
                  <a:pt x="779857" y="664526"/>
                </a:lnTo>
                <a:lnTo>
                  <a:pt x="777112" y="664526"/>
                </a:lnTo>
                <a:close/>
                <a:moveTo>
                  <a:pt x="5145960" y="659034"/>
                </a:moveTo>
                <a:lnTo>
                  <a:pt x="5134976" y="661780"/>
                </a:lnTo>
                <a:lnTo>
                  <a:pt x="5132230" y="667272"/>
                </a:lnTo>
                <a:lnTo>
                  <a:pt x="5132230" y="670018"/>
                </a:lnTo>
                <a:lnTo>
                  <a:pt x="5129485" y="672764"/>
                </a:lnTo>
                <a:lnTo>
                  <a:pt x="5129485" y="678256"/>
                </a:lnTo>
                <a:lnTo>
                  <a:pt x="5126739" y="683748"/>
                </a:lnTo>
                <a:lnTo>
                  <a:pt x="5132230" y="689240"/>
                </a:lnTo>
                <a:lnTo>
                  <a:pt x="5134976" y="694732"/>
                </a:lnTo>
                <a:lnTo>
                  <a:pt x="5143214" y="697478"/>
                </a:lnTo>
                <a:lnTo>
                  <a:pt x="5148706" y="700224"/>
                </a:lnTo>
                <a:lnTo>
                  <a:pt x="5151452" y="697478"/>
                </a:lnTo>
                <a:lnTo>
                  <a:pt x="5159690" y="697478"/>
                </a:lnTo>
                <a:lnTo>
                  <a:pt x="5159690" y="694732"/>
                </a:lnTo>
                <a:lnTo>
                  <a:pt x="5165182" y="689240"/>
                </a:lnTo>
                <a:lnTo>
                  <a:pt x="5170674" y="686494"/>
                </a:lnTo>
                <a:lnTo>
                  <a:pt x="5170674" y="678256"/>
                </a:lnTo>
                <a:lnTo>
                  <a:pt x="5167928" y="678256"/>
                </a:lnTo>
                <a:lnTo>
                  <a:pt x="5167928" y="675510"/>
                </a:lnTo>
                <a:lnTo>
                  <a:pt x="5167928" y="670018"/>
                </a:lnTo>
                <a:lnTo>
                  <a:pt x="5162436" y="664526"/>
                </a:lnTo>
                <a:lnTo>
                  <a:pt x="5159690" y="659034"/>
                </a:lnTo>
                <a:lnTo>
                  <a:pt x="5145960" y="659034"/>
                </a:lnTo>
                <a:close/>
                <a:moveTo>
                  <a:pt x="1562461" y="656288"/>
                </a:moveTo>
                <a:lnTo>
                  <a:pt x="1559715" y="659034"/>
                </a:lnTo>
                <a:lnTo>
                  <a:pt x="1562461" y="664526"/>
                </a:lnTo>
                <a:lnTo>
                  <a:pt x="1567952" y="667272"/>
                </a:lnTo>
                <a:lnTo>
                  <a:pt x="1570699" y="664526"/>
                </a:lnTo>
                <a:lnTo>
                  <a:pt x="1570699" y="656288"/>
                </a:lnTo>
                <a:lnTo>
                  <a:pt x="1562461" y="656288"/>
                </a:lnTo>
                <a:close/>
                <a:moveTo>
                  <a:pt x="5755567" y="653542"/>
                </a:moveTo>
                <a:lnTo>
                  <a:pt x="5752821" y="656288"/>
                </a:lnTo>
                <a:lnTo>
                  <a:pt x="5750075" y="659034"/>
                </a:lnTo>
                <a:lnTo>
                  <a:pt x="5755567" y="659034"/>
                </a:lnTo>
                <a:lnTo>
                  <a:pt x="5755567" y="653542"/>
                </a:lnTo>
                <a:close/>
                <a:moveTo>
                  <a:pt x="5662204" y="653542"/>
                </a:moveTo>
                <a:lnTo>
                  <a:pt x="5670442" y="656288"/>
                </a:lnTo>
                <a:lnTo>
                  <a:pt x="5673188" y="656288"/>
                </a:lnTo>
                <a:lnTo>
                  <a:pt x="5678680" y="653542"/>
                </a:lnTo>
                <a:lnTo>
                  <a:pt x="5670442" y="653542"/>
                </a:lnTo>
                <a:lnTo>
                  <a:pt x="5662204" y="653542"/>
                </a:lnTo>
                <a:close/>
                <a:moveTo>
                  <a:pt x="5181658" y="653542"/>
                </a:moveTo>
                <a:lnTo>
                  <a:pt x="5187150" y="653542"/>
                </a:lnTo>
                <a:lnTo>
                  <a:pt x="5187150" y="659034"/>
                </a:lnTo>
                <a:lnTo>
                  <a:pt x="5181658" y="659034"/>
                </a:lnTo>
                <a:lnTo>
                  <a:pt x="5181658" y="653542"/>
                </a:lnTo>
                <a:close/>
                <a:moveTo>
                  <a:pt x="5121247" y="653542"/>
                </a:moveTo>
                <a:lnTo>
                  <a:pt x="5121247" y="656288"/>
                </a:lnTo>
                <a:lnTo>
                  <a:pt x="5118501" y="656288"/>
                </a:lnTo>
                <a:lnTo>
                  <a:pt x="5118501" y="659034"/>
                </a:lnTo>
                <a:lnTo>
                  <a:pt x="5121247" y="659034"/>
                </a:lnTo>
                <a:lnTo>
                  <a:pt x="5123993" y="659034"/>
                </a:lnTo>
                <a:lnTo>
                  <a:pt x="5126739" y="659034"/>
                </a:lnTo>
                <a:lnTo>
                  <a:pt x="5126739" y="656288"/>
                </a:lnTo>
                <a:lnTo>
                  <a:pt x="5123993" y="656288"/>
                </a:lnTo>
                <a:lnTo>
                  <a:pt x="5123993" y="653542"/>
                </a:lnTo>
                <a:lnTo>
                  <a:pt x="5121247" y="653542"/>
                </a:lnTo>
                <a:close/>
                <a:moveTo>
                  <a:pt x="5717124" y="648050"/>
                </a:moveTo>
                <a:lnTo>
                  <a:pt x="5719870" y="650796"/>
                </a:lnTo>
                <a:lnTo>
                  <a:pt x="5728108" y="653542"/>
                </a:lnTo>
                <a:lnTo>
                  <a:pt x="5728108" y="650796"/>
                </a:lnTo>
                <a:lnTo>
                  <a:pt x="5728108" y="648050"/>
                </a:lnTo>
                <a:lnTo>
                  <a:pt x="5717124" y="648050"/>
                </a:lnTo>
                <a:close/>
                <a:moveTo>
                  <a:pt x="5596301" y="648050"/>
                </a:moveTo>
                <a:lnTo>
                  <a:pt x="5593555" y="650796"/>
                </a:lnTo>
                <a:lnTo>
                  <a:pt x="5599047" y="653542"/>
                </a:lnTo>
                <a:lnTo>
                  <a:pt x="5601793" y="653542"/>
                </a:lnTo>
                <a:lnTo>
                  <a:pt x="5604539" y="650796"/>
                </a:lnTo>
                <a:lnTo>
                  <a:pt x="5599047" y="648050"/>
                </a:lnTo>
                <a:lnTo>
                  <a:pt x="5596301" y="648050"/>
                </a:lnTo>
                <a:close/>
                <a:moveTo>
                  <a:pt x="1545985" y="642559"/>
                </a:moveTo>
                <a:lnTo>
                  <a:pt x="1543239" y="648051"/>
                </a:lnTo>
                <a:lnTo>
                  <a:pt x="1545985" y="648051"/>
                </a:lnTo>
                <a:lnTo>
                  <a:pt x="1551477" y="650797"/>
                </a:lnTo>
                <a:lnTo>
                  <a:pt x="1551477" y="642559"/>
                </a:lnTo>
                <a:lnTo>
                  <a:pt x="1545985" y="642559"/>
                </a:lnTo>
                <a:close/>
                <a:moveTo>
                  <a:pt x="741414" y="642559"/>
                </a:moveTo>
                <a:lnTo>
                  <a:pt x="741414" y="650797"/>
                </a:lnTo>
                <a:lnTo>
                  <a:pt x="746906" y="648051"/>
                </a:lnTo>
                <a:lnTo>
                  <a:pt x="746906" y="642559"/>
                </a:lnTo>
                <a:lnTo>
                  <a:pt x="741414" y="642559"/>
                </a:lnTo>
                <a:close/>
                <a:moveTo>
                  <a:pt x="5739091" y="642558"/>
                </a:moveTo>
                <a:lnTo>
                  <a:pt x="5739091" y="653542"/>
                </a:lnTo>
                <a:lnTo>
                  <a:pt x="5741837" y="650796"/>
                </a:lnTo>
                <a:lnTo>
                  <a:pt x="5741837" y="648050"/>
                </a:lnTo>
                <a:lnTo>
                  <a:pt x="5744583" y="642558"/>
                </a:lnTo>
                <a:lnTo>
                  <a:pt x="5739091" y="642558"/>
                </a:lnTo>
                <a:close/>
                <a:moveTo>
                  <a:pt x="1271389" y="637067"/>
                </a:moveTo>
                <a:lnTo>
                  <a:pt x="1271389" y="642559"/>
                </a:lnTo>
                <a:lnTo>
                  <a:pt x="1276880" y="642559"/>
                </a:lnTo>
                <a:lnTo>
                  <a:pt x="1276880" y="637067"/>
                </a:lnTo>
                <a:lnTo>
                  <a:pt x="1271389" y="637067"/>
                </a:lnTo>
                <a:close/>
                <a:moveTo>
                  <a:pt x="681002" y="637067"/>
                </a:moveTo>
                <a:lnTo>
                  <a:pt x="681002" y="642559"/>
                </a:lnTo>
                <a:lnTo>
                  <a:pt x="686494" y="642559"/>
                </a:lnTo>
                <a:lnTo>
                  <a:pt x="686494" y="637067"/>
                </a:lnTo>
                <a:lnTo>
                  <a:pt x="681002" y="637067"/>
                </a:lnTo>
                <a:close/>
                <a:moveTo>
                  <a:pt x="5626506" y="634320"/>
                </a:moveTo>
                <a:lnTo>
                  <a:pt x="5623760" y="637066"/>
                </a:lnTo>
                <a:lnTo>
                  <a:pt x="5626506" y="639812"/>
                </a:lnTo>
                <a:lnTo>
                  <a:pt x="5629252" y="639812"/>
                </a:lnTo>
                <a:lnTo>
                  <a:pt x="5631998" y="639812"/>
                </a:lnTo>
                <a:lnTo>
                  <a:pt x="5631998" y="637066"/>
                </a:lnTo>
                <a:lnTo>
                  <a:pt x="5631998" y="634320"/>
                </a:lnTo>
                <a:lnTo>
                  <a:pt x="5629252" y="634320"/>
                </a:lnTo>
                <a:lnTo>
                  <a:pt x="5626506" y="634320"/>
                </a:lnTo>
                <a:close/>
                <a:moveTo>
                  <a:pt x="1213722" y="631575"/>
                </a:moveTo>
                <a:lnTo>
                  <a:pt x="1205484" y="634321"/>
                </a:lnTo>
                <a:lnTo>
                  <a:pt x="1202739" y="639813"/>
                </a:lnTo>
                <a:lnTo>
                  <a:pt x="1210975" y="639813"/>
                </a:lnTo>
                <a:lnTo>
                  <a:pt x="1210975" y="637067"/>
                </a:lnTo>
                <a:lnTo>
                  <a:pt x="1213722" y="631575"/>
                </a:lnTo>
                <a:close/>
                <a:moveTo>
                  <a:pt x="5642982" y="628829"/>
                </a:moveTo>
                <a:lnTo>
                  <a:pt x="5642982" y="634320"/>
                </a:lnTo>
                <a:lnTo>
                  <a:pt x="5640236" y="634320"/>
                </a:lnTo>
                <a:lnTo>
                  <a:pt x="5637490" y="637066"/>
                </a:lnTo>
                <a:lnTo>
                  <a:pt x="5642982" y="637066"/>
                </a:lnTo>
                <a:lnTo>
                  <a:pt x="5645728" y="637066"/>
                </a:lnTo>
                <a:lnTo>
                  <a:pt x="5645728" y="628829"/>
                </a:lnTo>
                <a:lnTo>
                  <a:pt x="5642982" y="628829"/>
                </a:lnTo>
                <a:close/>
                <a:moveTo>
                  <a:pt x="5137722" y="628829"/>
                </a:moveTo>
                <a:lnTo>
                  <a:pt x="5134976" y="634320"/>
                </a:lnTo>
                <a:lnTo>
                  <a:pt x="5132230" y="645304"/>
                </a:lnTo>
                <a:lnTo>
                  <a:pt x="5129485" y="645304"/>
                </a:lnTo>
                <a:lnTo>
                  <a:pt x="5126739" y="648050"/>
                </a:lnTo>
                <a:lnTo>
                  <a:pt x="5132230" y="648050"/>
                </a:lnTo>
                <a:lnTo>
                  <a:pt x="5140468" y="650796"/>
                </a:lnTo>
                <a:lnTo>
                  <a:pt x="5143214" y="653542"/>
                </a:lnTo>
                <a:lnTo>
                  <a:pt x="5151452" y="653542"/>
                </a:lnTo>
                <a:lnTo>
                  <a:pt x="5156944" y="648050"/>
                </a:lnTo>
                <a:lnTo>
                  <a:pt x="5159690" y="642558"/>
                </a:lnTo>
                <a:lnTo>
                  <a:pt x="5159690" y="637066"/>
                </a:lnTo>
                <a:lnTo>
                  <a:pt x="5156944" y="628829"/>
                </a:lnTo>
                <a:lnTo>
                  <a:pt x="5145960" y="628829"/>
                </a:lnTo>
                <a:lnTo>
                  <a:pt x="5137722" y="628829"/>
                </a:lnTo>
                <a:close/>
                <a:moveTo>
                  <a:pt x="5077311" y="628829"/>
                </a:moveTo>
                <a:lnTo>
                  <a:pt x="5077311" y="637066"/>
                </a:lnTo>
                <a:lnTo>
                  <a:pt x="5080057" y="637066"/>
                </a:lnTo>
                <a:lnTo>
                  <a:pt x="5082803" y="634320"/>
                </a:lnTo>
                <a:lnTo>
                  <a:pt x="5085549" y="628829"/>
                </a:lnTo>
                <a:lnTo>
                  <a:pt x="5077311" y="628829"/>
                </a:lnTo>
                <a:close/>
                <a:moveTo>
                  <a:pt x="837523" y="628829"/>
                </a:moveTo>
                <a:lnTo>
                  <a:pt x="832031" y="631575"/>
                </a:lnTo>
                <a:lnTo>
                  <a:pt x="832031" y="634321"/>
                </a:lnTo>
                <a:lnTo>
                  <a:pt x="837523" y="634321"/>
                </a:lnTo>
                <a:lnTo>
                  <a:pt x="840269" y="631575"/>
                </a:lnTo>
                <a:lnTo>
                  <a:pt x="837523" y="631575"/>
                </a:lnTo>
                <a:lnTo>
                  <a:pt x="837523" y="628829"/>
                </a:lnTo>
                <a:close/>
                <a:moveTo>
                  <a:pt x="867729" y="626083"/>
                </a:moveTo>
                <a:lnTo>
                  <a:pt x="864983" y="628829"/>
                </a:lnTo>
                <a:lnTo>
                  <a:pt x="867729" y="628829"/>
                </a:lnTo>
                <a:lnTo>
                  <a:pt x="867729" y="631575"/>
                </a:lnTo>
                <a:lnTo>
                  <a:pt x="867729" y="634321"/>
                </a:lnTo>
                <a:lnTo>
                  <a:pt x="873221" y="634321"/>
                </a:lnTo>
                <a:lnTo>
                  <a:pt x="875967" y="637067"/>
                </a:lnTo>
                <a:lnTo>
                  <a:pt x="878712" y="634321"/>
                </a:lnTo>
                <a:lnTo>
                  <a:pt x="881458" y="631575"/>
                </a:lnTo>
                <a:lnTo>
                  <a:pt x="875967" y="631575"/>
                </a:lnTo>
                <a:lnTo>
                  <a:pt x="873221" y="628829"/>
                </a:lnTo>
                <a:lnTo>
                  <a:pt x="867729" y="626083"/>
                </a:lnTo>
                <a:close/>
                <a:moveTo>
                  <a:pt x="5967008" y="626083"/>
                </a:moveTo>
                <a:lnTo>
                  <a:pt x="5950532" y="637066"/>
                </a:lnTo>
                <a:lnTo>
                  <a:pt x="5942294" y="642558"/>
                </a:lnTo>
                <a:lnTo>
                  <a:pt x="5942294" y="645304"/>
                </a:lnTo>
                <a:lnTo>
                  <a:pt x="5947786" y="648050"/>
                </a:lnTo>
                <a:lnTo>
                  <a:pt x="5950532" y="645304"/>
                </a:lnTo>
                <a:lnTo>
                  <a:pt x="5953278" y="645304"/>
                </a:lnTo>
                <a:lnTo>
                  <a:pt x="5961516" y="642558"/>
                </a:lnTo>
                <a:lnTo>
                  <a:pt x="5964262" y="639812"/>
                </a:lnTo>
                <a:lnTo>
                  <a:pt x="5967008" y="637066"/>
                </a:lnTo>
                <a:lnTo>
                  <a:pt x="5969754" y="631575"/>
                </a:lnTo>
                <a:lnTo>
                  <a:pt x="5967008" y="626083"/>
                </a:lnTo>
                <a:close/>
                <a:moveTo>
                  <a:pt x="5170674" y="626083"/>
                </a:moveTo>
                <a:lnTo>
                  <a:pt x="5167928" y="628829"/>
                </a:lnTo>
                <a:lnTo>
                  <a:pt x="5167928" y="631575"/>
                </a:lnTo>
                <a:lnTo>
                  <a:pt x="5170674" y="634320"/>
                </a:lnTo>
                <a:lnTo>
                  <a:pt x="5167928" y="639812"/>
                </a:lnTo>
                <a:lnTo>
                  <a:pt x="5165182" y="648050"/>
                </a:lnTo>
                <a:lnTo>
                  <a:pt x="5170674" y="653542"/>
                </a:lnTo>
                <a:lnTo>
                  <a:pt x="5173420" y="659034"/>
                </a:lnTo>
                <a:lnTo>
                  <a:pt x="5170674" y="661780"/>
                </a:lnTo>
                <a:lnTo>
                  <a:pt x="5176166" y="664526"/>
                </a:lnTo>
                <a:lnTo>
                  <a:pt x="5176166" y="667272"/>
                </a:lnTo>
                <a:lnTo>
                  <a:pt x="5189896" y="670018"/>
                </a:lnTo>
                <a:lnTo>
                  <a:pt x="5198134" y="667272"/>
                </a:lnTo>
                <a:lnTo>
                  <a:pt x="5206372" y="664526"/>
                </a:lnTo>
                <a:lnTo>
                  <a:pt x="5214610" y="659034"/>
                </a:lnTo>
                <a:lnTo>
                  <a:pt x="5211864" y="653542"/>
                </a:lnTo>
                <a:lnTo>
                  <a:pt x="5211864" y="648050"/>
                </a:lnTo>
                <a:lnTo>
                  <a:pt x="5214610" y="648050"/>
                </a:lnTo>
                <a:lnTo>
                  <a:pt x="5217356" y="639812"/>
                </a:lnTo>
                <a:lnTo>
                  <a:pt x="5214610" y="628829"/>
                </a:lnTo>
                <a:lnTo>
                  <a:pt x="5195388" y="626083"/>
                </a:lnTo>
                <a:lnTo>
                  <a:pt x="5184404" y="628829"/>
                </a:lnTo>
                <a:lnTo>
                  <a:pt x="5173420" y="631575"/>
                </a:lnTo>
                <a:lnTo>
                  <a:pt x="5173420" y="626083"/>
                </a:lnTo>
                <a:lnTo>
                  <a:pt x="5170674" y="626083"/>
                </a:lnTo>
                <a:close/>
                <a:moveTo>
                  <a:pt x="1458113" y="623337"/>
                </a:moveTo>
                <a:lnTo>
                  <a:pt x="1460859" y="623337"/>
                </a:lnTo>
                <a:lnTo>
                  <a:pt x="1460859" y="626083"/>
                </a:lnTo>
                <a:lnTo>
                  <a:pt x="1466353" y="626083"/>
                </a:lnTo>
                <a:lnTo>
                  <a:pt x="1469098" y="626083"/>
                </a:lnTo>
                <a:lnTo>
                  <a:pt x="1466353" y="628829"/>
                </a:lnTo>
                <a:lnTo>
                  <a:pt x="1460859" y="631575"/>
                </a:lnTo>
                <a:lnTo>
                  <a:pt x="1458113" y="623337"/>
                </a:lnTo>
                <a:close/>
                <a:moveTo>
                  <a:pt x="1367496" y="623337"/>
                </a:moveTo>
                <a:lnTo>
                  <a:pt x="1364751" y="628829"/>
                </a:lnTo>
                <a:lnTo>
                  <a:pt x="1362005" y="637067"/>
                </a:lnTo>
                <a:lnTo>
                  <a:pt x="1359260" y="650797"/>
                </a:lnTo>
                <a:lnTo>
                  <a:pt x="1370242" y="656288"/>
                </a:lnTo>
                <a:lnTo>
                  <a:pt x="1378481" y="656288"/>
                </a:lnTo>
                <a:lnTo>
                  <a:pt x="1389464" y="656288"/>
                </a:lnTo>
                <a:lnTo>
                  <a:pt x="1400448" y="650797"/>
                </a:lnTo>
                <a:lnTo>
                  <a:pt x="1400448" y="642559"/>
                </a:lnTo>
                <a:lnTo>
                  <a:pt x="1397703" y="639813"/>
                </a:lnTo>
                <a:lnTo>
                  <a:pt x="1394958" y="639813"/>
                </a:lnTo>
                <a:lnTo>
                  <a:pt x="1394958" y="628829"/>
                </a:lnTo>
                <a:lnTo>
                  <a:pt x="1389464" y="626083"/>
                </a:lnTo>
                <a:lnTo>
                  <a:pt x="1378481" y="623337"/>
                </a:lnTo>
                <a:lnTo>
                  <a:pt x="1367496" y="623337"/>
                </a:lnTo>
                <a:close/>
                <a:moveTo>
                  <a:pt x="1554223" y="620591"/>
                </a:moveTo>
                <a:lnTo>
                  <a:pt x="1551477" y="623337"/>
                </a:lnTo>
                <a:lnTo>
                  <a:pt x="1551477" y="626083"/>
                </a:lnTo>
                <a:lnTo>
                  <a:pt x="1551477" y="628829"/>
                </a:lnTo>
                <a:lnTo>
                  <a:pt x="1556969" y="628829"/>
                </a:lnTo>
                <a:lnTo>
                  <a:pt x="1556969" y="623337"/>
                </a:lnTo>
                <a:lnTo>
                  <a:pt x="1554223" y="620591"/>
                </a:lnTo>
                <a:close/>
                <a:moveTo>
                  <a:pt x="1221961" y="620591"/>
                </a:moveTo>
                <a:lnTo>
                  <a:pt x="1216469" y="623337"/>
                </a:lnTo>
                <a:lnTo>
                  <a:pt x="1216469" y="634321"/>
                </a:lnTo>
                <a:lnTo>
                  <a:pt x="1221961" y="639813"/>
                </a:lnTo>
                <a:lnTo>
                  <a:pt x="1230199" y="642559"/>
                </a:lnTo>
                <a:lnTo>
                  <a:pt x="1241182" y="642559"/>
                </a:lnTo>
                <a:lnTo>
                  <a:pt x="1241182" y="637067"/>
                </a:lnTo>
                <a:lnTo>
                  <a:pt x="1241182" y="634321"/>
                </a:lnTo>
                <a:lnTo>
                  <a:pt x="1243927" y="631575"/>
                </a:lnTo>
                <a:lnTo>
                  <a:pt x="1243927" y="626083"/>
                </a:lnTo>
                <a:lnTo>
                  <a:pt x="1230199" y="620591"/>
                </a:lnTo>
                <a:lnTo>
                  <a:pt x="1221961" y="620591"/>
                </a:lnTo>
                <a:close/>
                <a:moveTo>
                  <a:pt x="1208230" y="620591"/>
                </a:moveTo>
                <a:lnTo>
                  <a:pt x="1205484" y="623337"/>
                </a:lnTo>
                <a:lnTo>
                  <a:pt x="1202739" y="626083"/>
                </a:lnTo>
                <a:lnTo>
                  <a:pt x="1205484" y="628829"/>
                </a:lnTo>
                <a:lnTo>
                  <a:pt x="1210975" y="631575"/>
                </a:lnTo>
                <a:lnTo>
                  <a:pt x="1208230" y="626083"/>
                </a:lnTo>
                <a:lnTo>
                  <a:pt x="1208230" y="620591"/>
                </a:lnTo>
                <a:close/>
                <a:moveTo>
                  <a:pt x="5977992" y="620591"/>
                </a:moveTo>
                <a:lnTo>
                  <a:pt x="5975246" y="623337"/>
                </a:lnTo>
                <a:lnTo>
                  <a:pt x="5972500" y="626083"/>
                </a:lnTo>
                <a:lnTo>
                  <a:pt x="5972500" y="631575"/>
                </a:lnTo>
                <a:lnTo>
                  <a:pt x="5977992" y="642558"/>
                </a:lnTo>
                <a:lnTo>
                  <a:pt x="5983483" y="634320"/>
                </a:lnTo>
                <a:lnTo>
                  <a:pt x="5983483" y="626083"/>
                </a:lnTo>
                <a:lnTo>
                  <a:pt x="5980738" y="623337"/>
                </a:lnTo>
                <a:lnTo>
                  <a:pt x="5977992" y="620591"/>
                </a:lnTo>
                <a:close/>
                <a:moveTo>
                  <a:pt x="5695156" y="620591"/>
                </a:moveTo>
                <a:lnTo>
                  <a:pt x="5697902" y="628829"/>
                </a:lnTo>
                <a:lnTo>
                  <a:pt x="5703394" y="634320"/>
                </a:lnTo>
                <a:lnTo>
                  <a:pt x="5706140" y="628829"/>
                </a:lnTo>
                <a:lnTo>
                  <a:pt x="5703394" y="626083"/>
                </a:lnTo>
                <a:lnTo>
                  <a:pt x="5700648" y="623337"/>
                </a:lnTo>
                <a:lnTo>
                  <a:pt x="5695156" y="620591"/>
                </a:lnTo>
                <a:close/>
                <a:moveTo>
                  <a:pt x="5107517" y="620591"/>
                </a:moveTo>
                <a:lnTo>
                  <a:pt x="5104771" y="626083"/>
                </a:lnTo>
                <a:lnTo>
                  <a:pt x="5104771" y="631575"/>
                </a:lnTo>
                <a:lnTo>
                  <a:pt x="5107517" y="645304"/>
                </a:lnTo>
                <a:lnTo>
                  <a:pt x="5110263" y="645304"/>
                </a:lnTo>
                <a:lnTo>
                  <a:pt x="5113009" y="648050"/>
                </a:lnTo>
                <a:lnTo>
                  <a:pt x="5115755" y="648050"/>
                </a:lnTo>
                <a:lnTo>
                  <a:pt x="5118501" y="648050"/>
                </a:lnTo>
                <a:lnTo>
                  <a:pt x="5121247" y="642558"/>
                </a:lnTo>
                <a:lnTo>
                  <a:pt x="5123993" y="637066"/>
                </a:lnTo>
                <a:lnTo>
                  <a:pt x="5123993" y="628829"/>
                </a:lnTo>
                <a:lnTo>
                  <a:pt x="5123993" y="620591"/>
                </a:lnTo>
                <a:lnTo>
                  <a:pt x="5107517" y="620591"/>
                </a:lnTo>
                <a:close/>
                <a:moveTo>
                  <a:pt x="5250308" y="617845"/>
                </a:moveTo>
                <a:lnTo>
                  <a:pt x="5250308" y="623337"/>
                </a:lnTo>
                <a:lnTo>
                  <a:pt x="5253053" y="623337"/>
                </a:lnTo>
                <a:lnTo>
                  <a:pt x="5253053" y="626083"/>
                </a:lnTo>
                <a:lnTo>
                  <a:pt x="5255799" y="626083"/>
                </a:lnTo>
                <a:lnTo>
                  <a:pt x="5255799" y="623337"/>
                </a:lnTo>
                <a:lnTo>
                  <a:pt x="5258545" y="623337"/>
                </a:lnTo>
                <a:lnTo>
                  <a:pt x="5258545" y="620591"/>
                </a:lnTo>
                <a:lnTo>
                  <a:pt x="5255799" y="620591"/>
                </a:lnTo>
                <a:lnTo>
                  <a:pt x="5255799" y="617845"/>
                </a:lnTo>
                <a:lnTo>
                  <a:pt x="5253053" y="617845"/>
                </a:lnTo>
                <a:lnTo>
                  <a:pt x="5253053" y="620591"/>
                </a:lnTo>
                <a:lnTo>
                  <a:pt x="5250308" y="617845"/>
                </a:lnTo>
                <a:close/>
                <a:moveTo>
                  <a:pt x="5648474" y="615099"/>
                </a:moveTo>
                <a:lnTo>
                  <a:pt x="5642982" y="620591"/>
                </a:lnTo>
                <a:lnTo>
                  <a:pt x="5648474" y="620591"/>
                </a:lnTo>
                <a:lnTo>
                  <a:pt x="5651220" y="620591"/>
                </a:lnTo>
                <a:lnTo>
                  <a:pt x="5653966" y="623337"/>
                </a:lnTo>
                <a:lnTo>
                  <a:pt x="5656712" y="623337"/>
                </a:lnTo>
                <a:lnTo>
                  <a:pt x="5656712" y="617845"/>
                </a:lnTo>
                <a:lnTo>
                  <a:pt x="5653966" y="617845"/>
                </a:lnTo>
                <a:lnTo>
                  <a:pt x="5651220" y="617845"/>
                </a:lnTo>
                <a:lnTo>
                  <a:pt x="5648474" y="615099"/>
                </a:lnTo>
                <a:close/>
                <a:moveTo>
                  <a:pt x="744160" y="612353"/>
                </a:moveTo>
                <a:lnTo>
                  <a:pt x="741414" y="615099"/>
                </a:lnTo>
                <a:lnTo>
                  <a:pt x="746906" y="615099"/>
                </a:lnTo>
                <a:lnTo>
                  <a:pt x="749652" y="615099"/>
                </a:lnTo>
                <a:lnTo>
                  <a:pt x="752397" y="612353"/>
                </a:lnTo>
                <a:lnTo>
                  <a:pt x="746906" y="612353"/>
                </a:lnTo>
                <a:lnTo>
                  <a:pt x="744160" y="612353"/>
                </a:lnTo>
                <a:close/>
                <a:moveTo>
                  <a:pt x="5631998" y="609607"/>
                </a:moveTo>
                <a:lnTo>
                  <a:pt x="5631998" y="617845"/>
                </a:lnTo>
                <a:lnTo>
                  <a:pt x="5634744" y="615099"/>
                </a:lnTo>
                <a:lnTo>
                  <a:pt x="5634744" y="609607"/>
                </a:lnTo>
                <a:lnTo>
                  <a:pt x="5631998" y="609607"/>
                </a:lnTo>
                <a:close/>
                <a:moveTo>
                  <a:pt x="1378481" y="606861"/>
                </a:moveTo>
                <a:lnTo>
                  <a:pt x="1381227" y="612353"/>
                </a:lnTo>
                <a:lnTo>
                  <a:pt x="1383972" y="615099"/>
                </a:lnTo>
                <a:lnTo>
                  <a:pt x="1383972" y="606861"/>
                </a:lnTo>
                <a:lnTo>
                  <a:pt x="1378481" y="606861"/>
                </a:lnTo>
                <a:close/>
                <a:moveTo>
                  <a:pt x="5755567" y="604115"/>
                </a:moveTo>
                <a:lnTo>
                  <a:pt x="5755567" y="609607"/>
                </a:lnTo>
                <a:lnTo>
                  <a:pt x="5761059" y="609607"/>
                </a:lnTo>
                <a:lnTo>
                  <a:pt x="5763805" y="606861"/>
                </a:lnTo>
                <a:lnTo>
                  <a:pt x="5761059" y="606861"/>
                </a:lnTo>
                <a:lnTo>
                  <a:pt x="5755567" y="604115"/>
                </a:lnTo>
                <a:close/>
                <a:moveTo>
                  <a:pt x="5618268" y="601369"/>
                </a:moveTo>
                <a:lnTo>
                  <a:pt x="5612777" y="604115"/>
                </a:lnTo>
                <a:lnTo>
                  <a:pt x="5612777" y="609607"/>
                </a:lnTo>
                <a:lnTo>
                  <a:pt x="5615523" y="609607"/>
                </a:lnTo>
                <a:lnTo>
                  <a:pt x="5618268" y="609607"/>
                </a:lnTo>
                <a:lnTo>
                  <a:pt x="5621014" y="609607"/>
                </a:lnTo>
                <a:lnTo>
                  <a:pt x="5623760" y="609607"/>
                </a:lnTo>
                <a:lnTo>
                  <a:pt x="5623760" y="604115"/>
                </a:lnTo>
                <a:lnTo>
                  <a:pt x="5618268" y="601369"/>
                </a:lnTo>
                <a:close/>
                <a:moveTo>
                  <a:pt x="5151452" y="601369"/>
                </a:moveTo>
                <a:lnTo>
                  <a:pt x="5143214" y="604115"/>
                </a:lnTo>
                <a:lnTo>
                  <a:pt x="5143214" y="612353"/>
                </a:lnTo>
                <a:lnTo>
                  <a:pt x="5137722" y="612353"/>
                </a:lnTo>
                <a:lnTo>
                  <a:pt x="5134976" y="617845"/>
                </a:lnTo>
                <a:lnTo>
                  <a:pt x="5145960" y="615099"/>
                </a:lnTo>
                <a:lnTo>
                  <a:pt x="5159690" y="615099"/>
                </a:lnTo>
                <a:lnTo>
                  <a:pt x="5156944" y="612353"/>
                </a:lnTo>
                <a:lnTo>
                  <a:pt x="5159690" y="609607"/>
                </a:lnTo>
                <a:lnTo>
                  <a:pt x="5159690" y="604115"/>
                </a:lnTo>
                <a:lnTo>
                  <a:pt x="5151452" y="601369"/>
                </a:lnTo>
                <a:close/>
                <a:moveTo>
                  <a:pt x="5725362" y="598623"/>
                </a:moveTo>
                <a:lnTo>
                  <a:pt x="5725362" y="606861"/>
                </a:lnTo>
                <a:lnTo>
                  <a:pt x="5728108" y="606861"/>
                </a:lnTo>
                <a:lnTo>
                  <a:pt x="5728108" y="601369"/>
                </a:lnTo>
                <a:lnTo>
                  <a:pt x="5725362" y="598623"/>
                </a:lnTo>
                <a:close/>
                <a:moveTo>
                  <a:pt x="6395380" y="595877"/>
                </a:moveTo>
                <a:lnTo>
                  <a:pt x="6392634" y="598623"/>
                </a:lnTo>
                <a:lnTo>
                  <a:pt x="6392634" y="604115"/>
                </a:lnTo>
                <a:lnTo>
                  <a:pt x="6398126" y="604115"/>
                </a:lnTo>
                <a:lnTo>
                  <a:pt x="6400872" y="601369"/>
                </a:lnTo>
                <a:lnTo>
                  <a:pt x="6403618" y="598623"/>
                </a:lnTo>
                <a:lnTo>
                  <a:pt x="6400872" y="595877"/>
                </a:lnTo>
                <a:lnTo>
                  <a:pt x="6398126" y="595877"/>
                </a:lnTo>
                <a:lnTo>
                  <a:pt x="6395380" y="595877"/>
                </a:lnTo>
                <a:close/>
                <a:moveTo>
                  <a:pt x="5585317" y="595877"/>
                </a:moveTo>
                <a:lnTo>
                  <a:pt x="5579825" y="598623"/>
                </a:lnTo>
                <a:lnTo>
                  <a:pt x="5593555" y="598623"/>
                </a:lnTo>
                <a:lnTo>
                  <a:pt x="5601793" y="601369"/>
                </a:lnTo>
                <a:lnTo>
                  <a:pt x="5604539" y="604115"/>
                </a:lnTo>
                <a:lnTo>
                  <a:pt x="5601793" y="598623"/>
                </a:lnTo>
                <a:lnTo>
                  <a:pt x="5593555" y="595877"/>
                </a:lnTo>
                <a:lnTo>
                  <a:pt x="5585317" y="595877"/>
                </a:lnTo>
                <a:close/>
                <a:moveTo>
                  <a:pt x="1540493" y="595877"/>
                </a:moveTo>
                <a:lnTo>
                  <a:pt x="1537748" y="598623"/>
                </a:lnTo>
                <a:lnTo>
                  <a:pt x="1537748" y="601369"/>
                </a:lnTo>
                <a:lnTo>
                  <a:pt x="1540493" y="604115"/>
                </a:lnTo>
                <a:lnTo>
                  <a:pt x="1545985" y="604115"/>
                </a:lnTo>
                <a:lnTo>
                  <a:pt x="1545985" y="598623"/>
                </a:lnTo>
                <a:lnTo>
                  <a:pt x="1540493" y="595877"/>
                </a:lnTo>
                <a:close/>
                <a:moveTo>
                  <a:pt x="6422840" y="593131"/>
                </a:moveTo>
                <a:lnTo>
                  <a:pt x="6417348" y="598623"/>
                </a:lnTo>
                <a:lnTo>
                  <a:pt x="6414602" y="601369"/>
                </a:lnTo>
                <a:lnTo>
                  <a:pt x="6414602" y="604115"/>
                </a:lnTo>
                <a:lnTo>
                  <a:pt x="6417348" y="604115"/>
                </a:lnTo>
                <a:lnTo>
                  <a:pt x="6420094" y="606861"/>
                </a:lnTo>
                <a:lnTo>
                  <a:pt x="6420094" y="604115"/>
                </a:lnTo>
                <a:lnTo>
                  <a:pt x="6422840" y="601369"/>
                </a:lnTo>
                <a:lnTo>
                  <a:pt x="6422840" y="593131"/>
                </a:lnTo>
                <a:close/>
                <a:moveTo>
                  <a:pt x="5659458" y="593131"/>
                </a:moveTo>
                <a:lnTo>
                  <a:pt x="5659458" y="595877"/>
                </a:lnTo>
                <a:lnTo>
                  <a:pt x="5662204" y="598623"/>
                </a:lnTo>
                <a:lnTo>
                  <a:pt x="5664950" y="595877"/>
                </a:lnTo>
                <a:lnTo>
                  <a:pt x="5664950" y="593131"/>
                </a:lnTo>
                <a:lnTo>
                  <a:pt x="5662204" y="593131"/>
                </a:lnTo>
                <a:lnTo>
                  <a:pt x="5659458" y="593131"/>
                </a:lnTo>
                <a:close/>
                <a:moveTo>
                  <a:pt x="5615523" y="593131"/>
                </a:moveTo>
                <a:lnTo>
                  <a:pt x="5615523" y="598623"/>
                </a:lnTo>
                <a:lnTo>
                  <a:pt x="5621014" y="598623"/>
                </a:lnTo>
                <a:lnTo>
                  <a:pt x="5621014" y="593131"/>
                </a:lnTo>
                <a:lnTo>
                  <a:pt x="5615523" y="593131"/>
                </a:lnTo>
                <a:close/>
                <a:moveTo>
                  <a:pt x="5338179" y="593131"/>
                </a:moveTo>
                <a:lnTo>
                  <a:pt x="5340925" y="598623"/>
                </a:lnTo>
                <a:lnTo>
                  <a:pt x="5343671" y="601369"/>
                </a:lnTo>
                <a:lnTo>
                  <a:pt x="5346417" y="598623"/>
                </a:lnTo>
                <a:lnTo>
                  <a:pt x="5346417" y="595877"/>
                </a:lnTo>
                <a:lnTo>
                  <a:pt x="5346417" y="593131"/>
                </a:lnTo>
                <a:lnTo>
                  <a:pt x="5338179" y="593131"/>
                </a:lnTo>
                <a:close/>
                <a:moveTo>
                  <a:pt x="5975246" y="590385"/>
                </a:moveTo>
                <a:lnTo>
                  <a:pt x="5975246" y="593131"/>
                </a:lnTo>
                <a:lnTo>
                  <a:pt x="5972500" y="598623"/>
                </a:lnTo>
                <a:lnTo>
                  <a:pt x="5975246" y="601369"/>
                </a:lnTo>
                <a:lnTo>
                  <a:pt x="5977992" y="604115"/>
                </a:lnTo>
                <a:lnTo>
                  <a:pt x="5977992" y="595877"/>
                </a:lnTo>
                <a:lnTo>
                  <a:pt x="5977992" y="593131"/>
                </a:lnTo>
                <a:lnTo>
                  <a:pt x="5975246" y="590385"/>
                </a:lnTo>
                <a:close/>
                <a:moveTo>
                  <a:pt x="5629252" y="590385"/>
                </a:moveTo>
                <a:lnTo>
                  <a:pt x="5629252" y="598623"/>
                </a:lnTo>
                <a:lnTo>
                  <a:pt x="5631998" y="598623"/>
                </a:lnTo>
                <a:lnTo>
                  <a:pt x="5631998" y="593131"/>
                </a:lnTo>
                <a:lnTo>
                  <a:pt x="5629252" y="590385"/>
                </a:lnTo>
                <a:close/>
                <a:moveTo>
                  <a:pt x="5942294" y="587639"/>
                </a:moveTo>
                <a:lnTo>
                  <a:pt x="5939548" y="595877"/>
                </a:lnTo>
                <a:lnTo>
                  <a:pt x="5939548" y="604115"/>
                </a:lnTo>
                <a:lnTo>
                  <a:pt x="5945040" y="612353"/>
                </a:lnTo>
                <a:lnTo>
                  <a:pt x="5947786" y="617845"/>
                </a:lnTo>
                <a:lnTo>
                  <a:pt x="5947786" y="609607"/>
                </a:lnTo>
                <a:lnTo>
                  <a:pt x="5947786" y="601369"/>
                </a:lnTo>
                <a:lnTo>
                  <a:pt x="5947786" y="593131"/>
                </a:lnTo>
                <a:lnTo>
                  <a:pt x="5945040" y="590385"/>
                </a:lnTo>
                <a:lnTo>
                  <a:pt x="5942294" y="587639"/>
                </a:lnTo>
                <a:close/>
                <a:moveTo>
                  <a:pt x="5909342" y="587639"/>
                </a:moveTo>
                <a:lnTo>
                  <a:pt x="5909342" y="593131"/>
                </a:lnTo>
                <a:lnTo>
                  <a:pt x="5914834" y="593131"/>
                </a:lnTo>
                <a:lnTo>
                  <a:pt x="5914834" y="590385"/>
                </a:lnTo>
                <a:lnTo>
                  <a:pt x="5912088" y="587639"/>
                </a:lnTo>
                <a:lnTo>
                  <a:pt x="5909342" y="587639"/>
                </a:lnTo>
                <a:close/>
                <a:moveTo>
                  <a:pt x="1458113" y="584893"/>
                </a:moveTo>
                <a:lnTo>
                  <a:pt x="1452622" y="587639"/>
                </a:lnTo>
                <a:lnTo>
                  <a:pt x="1449877" y="590385"/>
                </a:lnTo>
                <a:lnTo>
                  <a:pt x="1444383" y="593131"/>
                </a:lnTo>
                <a:lnTo>
                  <a:pt x="1444383" y="590385"/>
                </a:lnTo>
                <a:lnTo>
                  <a:pt x="1438891" y="590385"/>
                </a:lnTo>
                <a:lnTo>
                  <a:pt x="1436146" y="593131"/>
                </a:lnTo>
                <a:lnTo>
                  <a:pt x="1438891" y="593131"/>
                </a:lnTo>
                <a:lnTo>
                  <a:pt x="1441637" y="593131"/>
                </a:lnTo>
                <a:lnTo>
                  <a:pt x="1444383" y="593131"/>
                </a:lnTo>
                <a:lnTo>
                  <a:pt x="1438891" y="595877"/>
                </a:lnTo>
                <a:lnTo>
                  <a:pt x="1438891" y="598623"/>
                </a:lnTo>
                <a:lnTo>
                  <a:pt x="1438891" y="601369"/>
                </a:lnTo>
                <a:lnTo>
                  <a:pt x="1436146" y="598623"/>
                </a:lnTo>
                <a:lnTo>
                  <a:pt x="1436146" y="595877"/>
                </a:lnTo>
                <a:lnTo>
                  <a:pt x="1430655" y="595877"/>
                </a:lnTo>
                <a:lnTo>
                  <a:pt x="1430655" y="598623"/>
                </a:lnTo>
                <a:lnTo>
                  <a:pt x="1430655" y="601369"/>
                </a:lnTo>
                <a:lnTo>
                  <a:pt x="1427907" y="598623"/>
                </a:lnTo>
                <a:lnTo>
                  <a:pt x="1427907" y="595877"/>
                </a:lnTo>
                <a:lnTo>
                  <a:pt x="1422416" y="598623"/>
                </a:lnTo>
                <a:lnTo>
                  <a:pt x="1422416" y="601369"/>
                </a:lnTo>
                <a:lnTo>
                  <a:pt x="1425162" y="604115"/>
                </a:lnTo>
                <a:lnTo>
                  <a:pt x="1433400" y="604115"/>
                </a:lnTo>
                <a:lnTo>
                  <a:pt x="1436146" y="604115"/>
                </a:lnTo>
                <a:lnTo>
                  <a:pt x="1438891" y="604115"/>
                </a:lnTo>
                <a:lnTo>
                  <a:pt x="1438891" y="609607"/>
                </a:lnTo>
                <a:lnTo>
                  <a:pt x="1438891" y="615099"/>
                </a:lnTo>
                <a:lnTo>
                  <a:pt x="1444383" y="617845"/>
                </a:lnTo>
                <a:lnTo>
                  <a:pt x="1449877" y="620591"/>
                </a:lnTo>
                <a:lnTo>
                  <a:pt x="1444383" y="620591"/>
                </a:lnTo>
                <a:lnTo>
                  <a:pt x="1444383" y="631575"/>
                </a:lnTo>
                <a:lnTo>
                  <a:pt x="1455368" y="634321"/>
                </a:lnTo>
                <a:lnTo>
                  <a:pt x="1458113" y="642559"/>
                </a:lnTo>
                <a:lnTo>
                  <a:pt x="1455368" y="645305"/>
                </a:lnTo>
                <a:lnTo>
                  <a:pt x="1455368" y="653542"/>
                </a:lnTo>
                <a:lnTo>
                  <a:pt x="1458113" y="653542"/>
                </a:lnTo>
                <a:lnTo>
                  <a:pt x="1458113" y="659034"/>
                </a:lnTo>
                <a:lnTo>
                  <a:pt x="1458113" y="664526"/>
                </a:lnTo>
                <a:lnTo>
                  <a:pt x="1455368" y="672764"/>
                </a:lnTo>
                <a:lnTo>
                  <a:pt x="1458113" y="686494"/>
                </a:lnTo>
                <a:lnTo>
                  <a:pt x="1471844" y="683748"/>
                </a:lnTo>
                <a:lnTo>
                  <a:pt x="1485574" y="683748"/>
                </a:lnTo>
                <a:lnTo>
                  <a:pt x="1499304" y="686494"/>
                </a:lnTo>
                <a:lnTo>
                  <a:pt x="1510287" y="683748"/>
                </a:lnTo>
                <a:lnTo>
                  <a:pt x="1515779" y="686494"/>
                </a:lnTo>
                <a:lnTo>
                  <a:pt x="1518526" y="683748"/>
                </a:lnTo>
                <a:lnTo>
                  <a:pt x="1518526" y="681002"/>
                </a:lnTo>
                <a:lnTo>
                  <a:pt x="1521272" y="675510"/>
                </a:lnTo>
                <a:lnTo>
                  <a:pt x="1529509" y="675510"/>
                </a:lnTo>
                <a:lnTo>
                  <a:pt x="1535002" y="672764"/>
                </a:lnTo>
                <a:lnTo>
                  <a:pt x="1543239" y="667272"/>
                </a:lnTo>
                <a:lnTo>
                  <a:pt x="1543239" y="659034"/>
                </a:lnTo>
                <a:lnTo>
                  <a:pt x="1545985" y="653542"/>
                </a:lnTo>
                <a:lnTo>
                  <a:pt x="1543239" y="650797"/>
                </a:lnTo>
                <a:lnTo>
                  <a:pt x="1540493" y="645305"/>
                </a:lnTo>
                <a:lnTo>
                  <a:pt x="1535002" y="637067"/>
                </a:lnTo>
                <a:lnTo>
                  <a:pt x="1529509" y="631575"/>
                </a:lnTo>
                <a:lnTo>
                  <a:pt x="1513033" y="623337"/>
                </a:lnTo>
                <a:lnTo>
                  <a:pt x="1515779" y="620591"/>
                </a:lnTo>
                <a:lnTo>
                  <a:pt x="1513033" y="620591"/>
                </a:lnTo>
                <a:lnTo>
                  <a:pt x="1513033" y="617845"/>
                </a:lnTo>
                <a:lnTo>
                  <a:pt x="1510287" y="617845"/>
                </a:lnTo>
                <a:lnTo>
                  <a:pt x="1510287" y="620591"/>
                </a:lnTo>
                <a:lnTo>
                  <a:pt x="1496557" y="620591"/>
                </a:lnTo>
                <a:lnTo>
                  <a:pt x="1485574" y="620591"/>
                </a:lnTo>
                <a:lnTo>
                  <a:pt x="1480081" y="617845"/>
                </a:lnTo>
                <a:lnTo>
                  <a:pt x="1477335" y="615099"/>
                </a:lnTo>
                <a:lnTo>
                  <a:pt x="1474589" y="609607"/>
                </a:lnTo>
                <a:lnTo>
                  <a:pt x="1474589" y="604115"/>
                </a:lnTo>
                <a:lnTo>
                  <a:pt x="1480081" y="601369"/>
                </a:lnTo>
                <a:lnTo>
                  <a:pt x="1482829" y="598623"/>
                </a:lnTo>
                <a:lnTo>
                  <a:pt x="1469098" y="593131"/>
                </a:lnTo>
                <a:lnTo>
                  <a:pt x="1458113" y="584893"/>
                </a:lnTo>
                <a:close/>
                <a:moveTo>
                  <a:pt x="5697902" y="584893"/>
                </a:moveTo>
                <a:lnTo>
                  <a:pt x="5697902" y="598623"/>
                </a:lnTo>
                <a:lnTo>
                  <a:pt x="5703394" y="593131"/>
                </a:lnTo>
                <a:lnTo>
                  <a:pt x="5706140" y="590385"/>
                </a:lnTo>
                <a:lnTo>
                  <a:pt x="5706140" y="587639"/>
                </a:lnTo>
                <a:lnTo>
                  <a:pt x="5703394" y="590385"/>
                </a:lnTo>
                <a:lnTo>
                  <a:pt x="5700648" y="590385"/>
                </a:lnTo>
                <a:lnTo>
                  <a:pt x="5700648" y="587639"/>
                </a:lnTo>
                <a:lnTo>
                  <a:pt x="5697902" y="584893"/>
                </a:lnTo>
                <a:close/>
                <a:moveTo>
                  <a:pt x="1318068" y="582147"/>
                </a:moveTo>
                <a:lnTo>
                  <a:pt x="1318068" y="587639"/>
                </a:lnTo>
                <a:lnTo>
                  <a:pt x="1318068" y="590385"/>
                </a:lnTo>
                <a:lnTo>
                  <a:pt x="1320814" y="593131"/>
                </a:lnTo>
                <a:lnTo>
                  <a:pt x="1326308" y="593131"/>
                </a:lnTo>
                <a:lnTo>
                  <a:pt x="1326308" y="587639"/>
                </a:lnTo>
                <a:lnTo>
                  <a:pt x="1323562" y="582147"/>
                </a:lnTo>
                <a:lnTo>
                  <a:pt x="1318068" y="582147"/>
                </a:lnTo>
                <a:close/>
                <a:moveTo>
                  <a:pt x="5673188" y="582147"/>
                </a:moveTo>
                <a:lnTo>
                  <a:pt x="5673188" y="584893"/>
                </a:lnTo>
                <a:lnTo>
                  <a:pt x="5678680" y="584893"/>
                </a:lnTo>
                <a:lnTo>
                  <a:pt x="5678680" y="582147"/>
                </a:lnTo>
                <a:lnTo>
                  <a:pt x="5673188" y="582147"/>
                </a:lnTo>
                <a:close/>
                <a:moveTo>
                  <a:pt x="5516667" y="582147"/>
                </a:moveTo>
                <a:lnTo>
                  <a:pt x="5511175" y="584893"/>
                </a:lnTo>
                <a:lnTo>
                  <a:pt x="5519413" y="584893"/>
                </a:lnTo>
                <a:lnTo>
                  <a:pt x="5519413" y="582147"/>
                </a:lnTo>
                <a:lnTo>
                  <a:pt x="5516667" y="582147"/>
                </a:lnTo>
                <a:close/>
                <a:moveTo>
                  <a:pt x="5739091" y="579401"/>
                </a:moveTo>
                <a:lnTo>
                  <a:pt x="5733600" y="582147"/>
                </a:lnTo>
                <a:lnTo>
                  <a:pt x="5725362" y="582147"/>
                </a:lnTo>
                <a:lnTo>
                  <a:pt x="5725362" y="584893"/>
                </a:lnTo>
                <a:lnTo>
                  <a:pt x="5725362" y="587639"/>
                </a:lnTo>
                <a:lnTo>
                  <a:pt x="5728108" y="587639"/>
                </a:lnTo>
                <a:lnTo>
                  <a:pt x="5728108" y="590385"/>
                </a:lnTo>
                <a:lnTo>
                  <a:pt x="5739091" y="590385"/>
                </a:lnTo>
                <a:lnTo>
                  <a:pt x="5741837" y="584893"/>
                </a:lnTo>
                <a:lnTo>
                  <a:pt x="5741837" y="582147"/>
                </a:lnTo>
                <a:lnTo>
                  <a:pt x="5739091" y="579401"/>
                </a:lnTo>
                <a:close/>
                <a:moveTo>
                  <a:pt x="5711632" y="579401"/>
                </a:moveTo>
                <a:lnTo>
                  <a:pt x="5708886" y="582147"/>
                </a:lnTo>
                <a:lnTo>
                  <a:pt x="5708886" y="584893"/>
                </a:lnTo>
                <a:lnTo>
                  <a:pt x="5714378" y="584893"/>
                </a:lnTo>
                <a:lnTo>
                  <a:pt x="5717124" y="584893"/>
                </a:lnTo>
                <a:lnTo>
                  <a:pt x="5717124" y="582147"/>
                </a:lnTo>
                <a:lnTo>
                  <a:pt x="5711632" y="579401"/>
                </a:lnTo>
                <a:close/>
                <a:moveTo>
                  <a:pt x="5082803" y="579401"/>
                </a:moveTo>
                <a:lnTo>
                  <a:pt x="5080057" y="584893"/>
                </a:lnTo>
                <a:lnTo>
                  <a:pt x="5082803" y="587639"/>
                </a:lnTo>
                <a:lnTo>
                  <a:pt x="5085549" y="587639"/>
                </a:lnTo>
                <a:lnTo>
                  <a:pt x="5085549" y="579401"/>
                </a:lnTo>
                <a:lnTo>
                  <a:pt x="5082803" y="579401"/>
                </a:lnTo>
                <a:close/>
                <a:moveTo>
                  <a:pt x="1556969" y="576655"/>
                </a:moveTo>
                <a:lnTo>
                  <a:pt x="1554223" y="579401"/>
                </a:lnTo>
                <a:lnTo>
                  <a:pt x="1554223" y="587639"/>
                </a:lnTo>
                <a:lnTo>
                  <a:pt x="1565206" y="587639"/>
                </a:lnTo>
                <a:lnTo>
                  <a:pt x="1565206" y="582147"/>
                </a:lnTo>
                <a:lnTo>
                  <a:pt x="1565206" y="579401"/>
                </a:lnTo>
                <a:lnTo>
                  <a:pt x="1556969" y="576655"/>
                </a:lnTo>
                <a:close/>
                <a:moveTo>
                  <a:pt x="1021503" y="576655"/>
                </a:moveTo>
                <a:lnTo>
                  <a:pt x="1021503" y="587639"/>
                </a:lnTo>
                <a:lnTo>
                  <a:pt x="1026995" y="587639"/>
                </a:lnTo>
                <a:lnTo>
                  <a:pt x="1032487" y="582147"/>
                </a:lnTo>
                <a:lnTo>
                  <a:pt x="1026995" y="579401"/>
                </a:lnTo>
                <a:lnTo>
                  <a:pt x="1021503" y="576655"/>
                </a:lnTo>
                <a:close/>
                <a:moveTo>
                  <a:pt x="5211864" y="571163"/>
                </a:moveTo>
                <a:lnTo>
                  <a:pt x="5211864" y="576655"/>
                </a:lnTo>
                <a:lnTo>
                  <a:pt x="5214610" y="573909"/>
                </a:lnTo>
                <a:lnTo>
                  <a:pt x="5214610" y="576655"/>
                </a:lnTo>
                <a:lnTo>
                  <a:pt x="5217356" y="576655"/>
                </a:lnTo>
                <a:lnTo>
                  <a:pt x="5220102" y="576655"/>
                </a:lnTo>
                <a:lnTo>
                  <a:pt x="5220102" y="573909"/>
                </a:lnTo>
                <a:lnTo>
                  <a:pt x="5217356" y="573909"/>
                </a:lnTo>
                <a:lnTo>
                  <a:pt x="5214610" y="571163"/>
                </a:lnTo>
                <a:lnTo>
                  <a:pt x="5211864" y="571163"/>
                </a:lnTo>
                <a:close/>
                <a:moveTo>
                  <a:pt x="1106629" y="571163"/>
                </a:moveTo>
                <a:lnTo>
                  <a:pt x="1103883" y="576655"/>
                </a:lnTo>
                <a:lnTo>
                  <a:pt x="1109376" y="576655"/>
                </a:lnTo>
                <a:lnTo>
                  <a:pt x="1114868" y="576655"/>
                </a:lnTo>
                <a:lnTo>
                  <a:pt x="1112121" y="571163"/>
                </a:lnTo>
                <a:lnTo>
                  <a:pt x="1109376" y="571163"/>
                </a:lnTo>
                <a:lnTo>
                  <a:pt x="1106629" y="571163"/>
                </a:lnTo>
                <a:close/>
                <a:moveTo>
                  <a:pt x="5612777" y="568417"/>
                </a:moveTo>
                <a:lnTo>
                  <a:pt x="5615523" y="573909"/>
                </a:lnTo>
                <a:lnTo>
                  <a:pt x="5621014" y="573909"/>
                </a:lnTo>
                <a:lnTo>
                  <a:pt x="5621014" y="568417"/>
                </a:lnTo>
                <a:lnTo>
                  <a:pt x="5612777" y="568417"/>
                </a:lnTo>
                <a:close/>
                <a:moveTo>
                  <a:pt x="5165182" y="568417"/>
                </a:moveTo>
                <a:lnTo>
                  <a:pt x="5159690" y="571163"/>
                </a:lnTo>
                <a:lnTo>
                  <a:pt x="5156944" y="573909"/>
                </a:lnTo>
                <a:lnTo>
                  <a:pt x="5159690" y="579401"/>
                </a:lnTo>
                <a:lnTo>
                  <a:pt x="5159690" y="584893"/>
                </a:lnTo>
                <a:lnTo>
                  <a:pt x="5167928" y="587639"/>
                </a:lnTo>
                <a:lnTo>
                  <a:pt x="5170674" y="593131"/>
                </a:lnTo>
                <a:lnTo>
                  <a:pt x="5178912" y="593131"/>
                </a:lnTo>
                <a:lnTo>
                  <a:pt x="5184404" y="593131"/>
                </a:lnTo>
                <a:lnTo>
                  <a:pt x="5187150" y="593131"/>
                </a:lnTo>
                <a:lnTo>
                  <a:pt x="5189896" y="587639"/>
                </a:lnTo>
                <a:lnTo>
                  <a:pt x="5187150" y="582147"/>
                </a:lnTo>
                <a:lnTo>
                  <a:pt x="5184404" y="579401"/>
                </a:lnTo>
                <a:lnTo>
                  <a:pt x="5178912" y="576655"/>
                </a:lnTo>
                <a:lnTo>
                  <a:pt x="5176166" y="573909"/>
                </a:lnTo>
                <a:lnTo>
                  <a:pt x="5176166" y="568417"/>
                </a:lnTo>
                <a:lnTo>
                  <a:pt x="5165182" y="568417"/>
                </a:lnTo>
                <a:close/>
                <a:moveTo>
                  <a:pt x="1425162" y="565671"/>
                </a:moveTo>
                <a:lnTo>
                  <a:pt x="1425162" y="573909"/>
                </a:lnTo>
                <a:lnTo>
                  <a:pt x="1430655" y="573909"/>
                </a:lnTo>
                <a:lnTo>
                  <a:pt x="1430655" y="565671"/>
                </a:lnTo>
                <a:lnTo>
                  <a:pt x="1427907" y="565671"/>
                </a:lnTo>
                <a:lnTo>
                  <a:pt x="1425162" y="565671"/>
                </a:lnTo>
                <a:close/>
                <a:moveTo>
                  <a:pt x="1356512" y="562925"/>
                </a:moveTo>
                <a:lnTo>
                  <a:pt x="1356512" y="571163"/>
                </a:lnTo>
                <a:lnTo>
                  <a:pt x="1362005" y="568417"/>
                </a:lnTo>
                <a:lnTo>
                  <a:pt x="1362005" y="562925"/>
                </a:lnTo>
                <a:lnTo>
                  <a:pt x="1356512" y="562925"/>
                </a:lnTo>
                <a:close/>
                <a:moveTo>
                  <a:pt x="760635" y="562925"/>
                </a:moveTo>
                <a:lnTo>
                  <a:pt x="755144" y="565671"/>
                </a:lnTo>
                <a:lnTo>
                  <a:pt x="755144" y="571163"/>
                </a:lnTo>
                <a:lnTo>
                  <a:pt x="760635" y="571163"/>
                </a:lnTo>
                <a:lnTo>
                  <a:pt x="760635" y="562925"/>
                </a:lnTo>
                <a:close/>
                <a:moveTo>
                  <a:pt x="5700648" y="560179"/>
                </a:moveTo>
                <a:lnTo>
                  <a:pt x="5700648" y="568417"/>
                </a:lnTo>
                <a:lnTo>
                  <a:pt x="5703394" y="571163"/>
                </a:lnTo>
                <a:lnTo>
                  <a:pt x="5706140" y="568417"/>
                </a:lnTo>
                <a:lnTo>
                  <a:pt x="5706140" y="562925"/>
                </a:lnTo>
                <a:lnTo>
                  <a:pt x="5703394" y="562925"/>
                </a:lnTo>
                <a:lnTo>
                  <a:pt x="5700648" y="560179"/>
                </a:lnTo>
                <a:close/>
                <a:moveTo>
                  <a:pt x="5599047" y="560179"/>
                </a:moveTo>
                <a:lnTo>
                  <a:pt x="5599047" y="565671"/>
                </a:lnTo>
                <a:lnTo>
                  <a:pt x="5604539" y="565671"/>
                </a:lnTo>
                <a:lnTo>
                  <a:pt x="5604539" y="560179"/>
                </a:lnTo>
                <a:lnTo>
                  <a:pt x="5599047" y="560179"/>
                </a:lnTo>
                <a:close/>
                <a:moveTo>
                  <a:pt x="1460859" y="557433"/>
                </a:moveTo>
                <a:lnTo>
                  <a:pt x="1460859" y="562925"/>
                </a:lnTo>
                <a:lnTo>
                  <a:pt x="1469098" y="562925"/>
                </a:lnTo>
                <a:lnTo>
                  <a:pt x="1466353" y="560179"/>
                </a:lnTo>
                <a:lnTo>
                  <a:pt x="1460859" y="557433"/>
                </a:lnTo>
                <a:close/>
                <a:moveTo>
                  <a:pt x="727684" y="557433"/>
                </a:moveTo>
                <a:lnTo>
                  <a:pt x="724938" y="560179"/>
                </a:lnTo>
                <a:lnTo>
                  <a:pt x="733176" y="562925"/>
                </a:lnTo>
                <a:lnTo>
                  <a:pt x="735922" y="565671"/>
                </a:lnTo>
                <a:lnTo>
                  <a:pt x="733176" y="560179"/>
                </a:lnTo>
                <a:lnTo>
                  <a:pt x="730430" y="557433"/>
                </a:lnTo>
                <a:lnTo>
                  <a:pt x="727684" y="557433"/>
                </a:lnTo>
                <a:close/>
                <a:moveTo>
                  <a:pt x="5637490" y="551941"/>
                </a:moveTo>
                <a:lnTo>
                  <a:pt x="5637490" y="554687"/>
                </a:lnTo>
                <a:lnTo>
                  <a:pt x="5640236" y="557433"/>
                </a:lnTo>
                <a:lnTo>
                  <a:pt x="5645728" y="554687"/>
                </a:lnTo>
                <a:lnTo>
                  <a:pt x="5651220" y="557433"/>
                </a:lnTo>
                <a:lnTo>
                  <a:pt x="5651220" y="551941"/>
                </a:lnTo>
                <a:lnTo>
                  <a:pt x="5645728" y="551941"/>
                </a:lnTo>
                <a:lnTo>
                  <a:pt x="5642982" y="551941"/>
                </a:lnTo>
                <a:lnTo>
                  <a:pt x="5637490" y="551941"/>
                </a:lnTo>
                <a:close/>
                <a:moveTo>
                  <a:pt x="5115755" y="551941"/>
                </a:moveTo>
                <a:lnTo>
                  <a:pt x="5113009" y="557433"/>
                </a:lnTo>
                <a:lnTo>
                  <a:pt x="5110263" y="562925"/>
                </a:lnTo>
                <a:lnTo>
                  <a:pt x="5107517" y="571163"/>
                </a:lnTo>
                <a:lnTo>
                  <a:pt x="5107517" y="579401"/>
                </a:lnTo>
                <a:lnTo>
                  <a:pt x="5104771" y="582147"/>
                </a:lnTo>
                <a:lnTo>
                  <a:pt x="5102025" y="584893"/>
                </a:lnTo>
                <a:lnTo>
                  <a:pt x="5102025" y="590385"/>
                </a:lnTo>
                <a:lnTo>
                  <a:pt x="5096533" y="593131"/>
                </a:lnTo>
                <a:lnTo>
                  <a:pt x="5102025" y="595877"/>
                </a:lnTo>
                <a:lnTo>
                  <a:pt x="5102025" y="604115"/>
                </a:lnTo>
                <a:lnTo>
                  <a:pt x="5115755" y="606861"/>
                </a:lnTo>
                <a:lnTo>
                  <a:pt x="5123993" y="606861"/>
                </a:lnTo>
                <a:lnTo>
                  <a:pt x="5129485" y="604115"/>
                </a:lnTo>
                <a:lnTo>
                  <a:pt x="5129485" y="593131"/>
                </a:lnTo>
                <a:lnTo>
                  <a:pt x="5129485" y="587639"/>
                </a:lnTo>
                <a:lnTo>
                  <a:pt x="5132230" y="587639"/>
                </a:lnTo>
                <a:lnTo>
                  <a:pt x="5137722" y="587639"/>
                </a:lnTo>
                <a:lnTo>
                  <a:pt x="5143214" y="582147"/>
                </a:lnTo>
                <a:lnTo>
                  <a:pt x="5143214" y="576655"/>
                </a:lnTo>
                <a:lnTo>
                  <a:pt x="5140468" y="576655"/>
                </a:lnTo>
                <a:lnTo>
                  <a:pt x="5137722" y="579401"/>
                </a:lnTo>
                <a:lnTo>
                  <a:pt x="5134976" y="579401"/>
                </a:lnTo>
                <a:lnTo>
                  <a:pt x="5132230" y="579401"/>
                </a:lnTo>
                <a:lnTo>
                  <a:pt x="5126739" y="584893"/>
                </a:lnTo>
                <a:lnTo>
                  <a:pt x="5118501" y="584893"/>
                </a:lnTo>
                <a:lnTo>
                  <a:pt x="5118501" y="582147"/>
                </a:lnTo>
                <a:lnTo>
                  <a:pt x="5115755" y="582147"/>
                </a:lnTo>
                <a:lnTo>
                  <a:pt x="5115755" y="579401"/>
                </a:lnTo>
                <a:lnTo>
                  <a:pt x="5115755" y="576655"/>
                </a:lnTo>
                <a:lnTo>
                  <a:pt x="5118501" y="579401"/>
                </a:lnTo>
                <a:lnTo>
                  <a:pt x="5121247" y="579401"/>
                </a:lnTo>
                <a:lnTo>
                  <a:pt x="5132230" y="576655"/>
                </a:lnTo>
                <a:lnTo>
                  <a:pt x="5137722" y="571163"/>
                </a:lnTo>
                <a:lnTo>
                  <a:pt x="5137722" y="562925"/>
                </a:lnTo>
                <a:lnTo>
                  <a:pt x="5132230" y="560179"/>
                </a:lnTo>
                <a:lnTo>
                  <a:pt x="5132230" y="554687"/>
                </a:lnTo>
                <a:lnTo>
                  <a:pt x="5126739" y="554687"/>
                </a:lnTo>
                <a:lnTo>
                  <a:pt x="5123993" y="554687"/>
                </a:lnTo>
                <a:lnTo>
                  <a:pt x="5121247" y="551941"/>
                </a:lnTo>
                <a:lnTo>
                  <a:pt x="5115755" y="551941"/>
                </a:lnTo>
                <a:close/>
                <a:moveTo>
                  <a:pt x="1323562" y="549195"/>
                </a:moveTo>
                <a:lnTo>
                  <a:pt x="1323562" y="554687"/>
                </a:lnTo>
                <a:lnTo>
                  <a:pt x="1329053" y="554687"/>
                </a:lnTo>
                <a:lnTo>
                  <a:pt x="1329053" y="549195"/>
                </a:lnTo>
                <a:lnTo>
                  <a:pt x="1323562" y="549195"/>
                </a:lnTo>
                <a:close/>
                <a:moveTo>
                  <a:pt x="1515779" y="546449"/>
                </a:moveTo>
                <a:lnTo>
                  <a:pt x="1510287" y="549195"/>
                </a:lnTo>
                <a:lnTo>
                  <a:pt x="1504796" y="549195"/>
                </a:lnTo>
                <a:lnTo>
                  <a:pt x="1491065" y="551941"/>
                </a:lnTo>
                <a:lnTo>
                  <a:pt x="1491065" y="560179"/>
                </a:lnTo>
                <a:lnTo>
                  <a:pt x="1502050" y="557433"/>
                </a:lnTo>
                <a:lnTo>
                  <a:pt x="1510287" y="554687"/>
                </a:lnTo>
                <a:lnTo>
                  <a:pt x="1513033" y="560179"/>
                </a:lnTo>
                <a:lnTo>
                  <a:pt x="1524017" y="560179"/>
                </a:lnTo>
                <a:lnTo>
                  <a:pt x="1524017" y="554687"/>
                </a:lnTo>
                <a:lnTo>
                  <a:pt x="1526763" y="551941"/>
                </a:lnTo>
                <a:lnTo>
                  <a:pt x="1529509" y="549195"/>
                </a:lnTo>
                <a:lnTo>
                  <a:pt x="1521272" y="549195"/>
                </a:lnTo>
                <a:lnTo>
                  <a:pt x="1515779" y="546449"/>
                </a:lnTo>
                <a:close/>
                <a:moveTo>
                  <a:pt x="5678680" y="546449"/>
                </a:moveTo>
                <a:lnTo>
                  <a:pt x="5675934" y="549195"/>
                </a:lnTo>
                <a:lnTo>
                  <a:pt x="5673188" y="549195"/>
                </a:lnTo>
                <a:lnTo>
                  <a:pt x="5673188" y="551941"/>
                </a:lnTo>
                <a:lnTo>
                  <a:pt x="5678680" y="554687"/>
                </a:lnTo>
                <a:lnTo>
                  <a:pt x="5684172" y="557433"/>
                </a:lnTo>
                <a:lnTo>
                  <a:pt x="5681426" y="560179"/>
                </a:lnTo>
                <a:lnTo>
                  <a:pt x="5681426" y="562925"/>
                </a:lnTo>
                <a:lnTo>
                  <a:pt x="5684172" y="560179"/>
                </a:lnTo>
                <a:lnTo>
                  <a:pt x="5684172" y="557433"/>
                </a:lnTo>
                <a:lnTo>
                  <a:pt x="5684172" y="554687"/>
                </a:lnTo>
                <a:lnTo>
                  <a:pt x="5684172" y="549195"/>
                </a:lnTo>
                <a:lnTo>
                  <a:pt x="5678680" y="546449"/>
                </a:lnTo>
                <a:close/>
                <a:moveTo>
                  <a:pt x="1298847" y="543703"/>
                </a:moveTo>
                <a:lnTo>
                  <a:pt x="1296101" y="546449"/>
                </a:lnTo>
                <a:lnTo>
                  <a:pt x="1296101" y="549195"/>
                </a:lnTo>
                <a:lnTo>
                  <a:pt x="1298847" y="551941"/>
                </a:lnTo>
                <a:lnTo>
                  <a:pt x="1304341" y="551941"/>
                </a:lnTo>
                <a:lnTo>
                  <a:pt x="1304341" y="546449"/>
                </a:lnTo>
                <a:lnTo>
                  <a:pt x="1301593" y="543703"/>
                </a:lnTo>
                <a:lnTo>
                  <a:pt x="1298847" y="543703"/>
                </a:lnTo>
                <a:close/>
                <a:moveTo>
                  <a:pt x="1394958" y="540957"/>
                </a:moveTo>
                <a:lnTo>
                  <a:pt x="1397703" y="543703"/>
                </a:lnTo>
                <a:lnTo>
                  <a:pt x="1394958" y="546449"/>
                </a:lnTo>
                <a:lnTo>
                  <a:pt x="1394958" y="549195"/>
                </a:lnTo>
                <a:lnTo>
                  <a:pt x="1403194" y="543703"/>
                </a:lnTo>
                <a:lnTo>
                  <a:pt x="1403194" y="549195"/>
                </a:lnTo>
                <a:lnTo>
                  <a:pt x="1408686" y="549195"/>
                </a:lnTo>
                <a:lnTo>
                  <a:pt x="1411434" y="546449"/>
                </a:lnTo>
                <a:lnTo>
                  <a:pt x="1414179" y="549195"/>
                </a:lnTo>
                <a:lnTo>
                  <a:pt x="1414179" y="540957"/>
                </a:lnTo>
                <a:lnTo>
                  <a:pt x="1394958" y="540957"/>
                </a:lnTo>
                <a:close/>
                <a:moveTo>
                  <a:pt x="5209118" y="538211"/>
                </a:moveTo>
                <a:lnTo>
                  <a:pt x="5200880" y="546449"/>
                </a:lnTo>
                <a:lnTo>
                  <a:pt x="5203626" y="549195"/>
                </a:lnTo>
                <a:lnTo>
                  <a:pt x="5206372" y="549195"/>
                </a:lnTo>
                <a:lnTo>
                  <a:pt x="5214610" y="549195"/>
                </a:lnTo>
                <a:lnTo>
                  <a:pt x="5220102" y="540957"/>
                </a:lnTo>
                <a:lnTo>
                  <a:pt x="5214610" y="538211"/>
                </a:lnTo>
                <a:lnTo>
                  <a:pt x="5209118" y="538211"/>
                </a:lnTo>
                <a:close/>
                <a:moveTo>
                  <a:pt x="840269" y="535465"/>
                </a:moveTo>
                <a:lnTo>
                  <a:pt x="837523" y="540957"/>
                </a:lnTo>
                <a:lnTo>
                  <a:pt x="840269" y="540957"/>
                </a:lnTo>
                <a:lnTo>
                  <a:pt x="843015" y="540957"/>
                </a:lnTo>
                <a:lnTo>
                  <a:pt x="845761" y="538211"/>
                </a:lnTo>
                <a:lnTo>
                  <a:pt x="845761" y="535465"/>
                </a:lnTo>
                <a:lnTo>
                  <a:pt x="840269" y="535465"/>
                </a:lnTo>
                <a:close/>
                <a:moveTo>
                  <a:pt x="5733600" y="532719"/>
                </a:moveTo>
                <a:lnTo>
                  <a:pt x="5730854" y="535465"/>
                </a:lnTo>
                <a:lnTo>
                  <a:pt x="5728108" y="535465"/>
                </a:lnTo>
                <a:lnTo>
                  <a:pt x="5722616" y="535465"/>
                </a:lnTo>
                <a:lnTo>
                  <a:pt x="5722616" y="540957"/>
                </a:lnTo>
                <a:lnTo>
                  <a:pt x="5730854" y="540957"/>
                </a:lnTo>
                <a:lnTo>
                  <a:pt x="5739091" y="540957"/>
                </a:lnTo>
                <a:lnTo>
                  <a:pt x="5739091" y="532719"/>
                </a:lnTo>
                <a:lnTo>
                  <a:pt x="5733600" y="532719"/>
                </a:lnTo>
                <a:close/>
                <a:moveTo>
                  <a:pt x="5629252" y="532719"/>
                </a:moveTo>
                <a:lnTo>
                  <a:pt x="5626506" y="535465"/>
                </a:lnTo>
                <a:lnTo>
                  <a:pt x="5623760" y="538211"/>
                </a:lnTo>
                <a:lnTo>
                  <a:pt x="5618268" y="540957"/>
                </a:lnTo>
                <a:lnTo>
                  <a:pt x="5618268" y="546449"/>
                </a:lnTo>
                <a:lnTo>
                  <a:pt x="5626506" y="549195"/>
                </a:lnTo>
                <a:lnTo>
                  <a:pt x="5629252" y="551941"/>
                </a:lnTo>
                <a:lnTo>
                  <a:pt x="5631998" y="551941"/>
                </a:lnTo>
                <a:lnTo>
                  <a:pt x="5634744" y="549195"/>
                </a:lnTo>
                <a:lnTo>
                  <a:pt x="5634744" y="546449"/>
                </a:lnTo>
                <a:lnTo>
                  <a:pt x="5637490" y="543703"/>
                </a:lnTo>
                <a:lnTo>
                  <a:pt x="5637490" y="538211"/>
                </a:lnTo>
                <a:lnTo>
                  <a:pt x="5634744" y="538211"/>
                </a:lnTo>
                <a:lnTo>
                  <a:pt x="5631998" y="532719"/>
                </a:lnTo>
                <a:lnTo>
                  <a:pt x="5629252" y="532719"/>
                </a:lnTo>
                <a:close/>
                <a:moveTo>
                  <a:pt x="5604539" y="532719"/>
                </a:moveTo>
                <a:lnTo>
                  <a:pt x="5599047" y="538211"/>
                </a:lnTo>
                <a:lnTo>
                  <a:pt x="5593555" y="546449"/>
                </a:lnTo>
                <a:lnTo>
                  <a:pt x="5590809" y="546449"/>
                </a:lnTo>
                <a:lnTo>
                  <a:pt x="5588063" y="543703"/>
                </a:lnTo>
                <a:lnTo>
                  <a:pt x="5588063" y="546449"/>
                </a:lnTo>
                <a:lnTo>
                  <a:pt x="5588063" y="549195"/>
                </a:lnTo>
                <a:lnTo>
                  <a:pt x="5588063" y="551941"/>
                </a:lnTo>
                <a:lnTo>
                  <a:pt x="5593555" y="549195"/>
                </a:lnTo>
                <a:lnTo>
                  <a:pt x="5601793" y="549195"/>
                </a:lnTo>
                <a:lnTo>
                  <a:pt x="5601793" y="543703"/>
                </a:lnTo>
                <a:lnTo>
                  <a:pt x="5601793" y="538211"/>
                </a:lnTo>
                <a:lnTo>
                  <a:pt x="5604539" y="532719"/>
                </a:lnTo>
                <a:close/>
                <a:moveTo>
                  <a:pt x="604115" y="532719"/>
                </a:moveTo>
                <a:lnTo>
                  <a:pt x="601369" y="535465"/>
                </a:lnTo>
                <a:lnTo>
                  <a:pt x="604115" y="538211"/>
                </a:lnTo>
                <a:lnTo>
                  <a:pt x="606861" y="538211"/>
                </a:lnTo>
                <a:lnTo>
                  <a:pt x="609607" y="538211"/>
                </a:lnTo>
                <a:lnTo>
                  <a:pt x="609607" y="532719"/>
                </a:lnTo>
                <a:lnTo>
                  <a:pt x="604115" y="532719"/>
                </a:lnTo>
                <a:close/>
                <a:moveTo>
                  <a:pt x="919902" y="529974"/>
                </a:moveTo>
                <a:lnTo>
                  <a:pt x="917156" y="532719"/>
                </a:lnTo>
                <a:lnTo>
                  <a:pt x="919902" y="535465"/>
                </a:lnTo>
                <a:lnTo>
                  <a:pt x="925395" y="535465"/>
                </a:lnTo>
                <a:lnTo>
                  <a:pt x="925395" y="529974"/>
                </a:lnTo>
                <a:lnTo>
                  <a:pt x="919902" y="529974"/>
                </a:lnTo>
                <a:close/>
                <a:moveTo>
                  <a:pt x="1469098" y="527228"/>
                </a:moveTo>
                <a:lnTo>
                  <a:pt x="1469098" y="532719"/>
                </a:lnTo>
                <a:lnTo>
                  <a:pt x="1469098" y="538211"/>
                </a:lnTo>
                <a:lnTo>
                  <a:pt x="1471844" y="535465"/>
                </a:lnTo>
                <a:lnTo>
                  <a:pt x="1474589" y="535465"/>
                </a:lnTo>
                <a:lnTo>
                  <a:pt x="1477335" y="535465"/>
                </a:lnTo>
                <a:lnTo>
                  <a:pt x="1477335" y="527228"/>
                </a:lnTo>
                <a:lnTo>
                  <a:pt x="1469098" y="527228"/>
                </a:lnTo>
                <a:close/>
                <a:moveTo>
                  <a:pt x="5074565" y="527227"/>
                </a:moveTo>
                <a:lnTo>
                  <a:pt x="5074565" y="538211"/>
                </a:lnTo>
                <a:lnTo>
                  <a:pt x="5077311" y="540957"/>
                </a:lnTo>
                <a:lnTo>
                  <a:pt x="5077311" y="546449"/>
                </a:lnTo>
                <a:lnTo>
                  <a:pt x="5069073" y="546449"/>
                </a:lnTo>
                <a:lnTo>
                  <a:pt x="5060835" y="546449"/>
                </a:lnTo>
                <a:lnTo>
                  <a:pt x="5060835" y="529973"/>
                </a:lnTo>
                <a:lnTo>
                  <a:pt x="5074565" y="527227"/>
                </a:lnTo>
                <a:close/>
                <a:moveTo>
                  <a:pt x="5832455" y="524481"/>
                </a:moveTo>
                <a:lnTo>
                  <a:pt x="5829709" y="527227"/>
                </a:lnTo>
                <a:lnTo>
                  <a:pt x="5826963" y="527227"/>
                </a:lnTo>
                <a:lnTo>
                  <a:pt x="5821471" y="527227"/>
                </a:lnTo>
                <a:lnTo>
                  <a:pt x="5824217" y="532719"/>
                </a:lnTo>
                <a:lnTo>
                  <a:pt x="5826963" y="535465"/>
                </a:lnTo>
                <a:lnTo>
                  <a:pt x="5826963" y="529973"/>
                </a:lnTo>
                <a:lnTo>
                  <a:pt x="5829709" y="529973"/>
                </a:lnTo>
                <a:lnTo>
                  <a:pt x="5832455" y="527227"/>
                </a:lnTo>
                <a:lnTo>
                  <a:pt x="5835201" y="524481"/>
                </a:lnTo>
                <a:lnTo>
                  <a:pt x="5832455" y="524481"/>
                </a:lnTo>
                <a:close/>
                <a:moveTo>
                  <a:pt x="1518526" y="521736"/>
                </a:moveTo>
                <a:lnTo>
                  <a:pt x="1518526" y="524482"/>
                </a:lnTo>
                <a:lnTo>
                  <a:pt x="1524017" y="524482"/>
                </a:lnTo>
                <a:lnTo>
                  <a:pt x="1526763" y="527228"/>
                </a:lnTo>
                <a:lnTo>
                  <a:pt x="1529509" y="529974"/>
                </a:lnTo>
                <a:lnTo>
                  <a:pt x="1535002" y="529974"/>
                </a:lnTo>
                <a:lnTo>
                  <a:pt x="1532255" y="524482"/>
                </a:lnTo>
                <a:lnTo>
                  <a:pt x="1529509" y="521736"/>
                </a:lnTo>
                <a:lnTo>
                  <a:pt x="1518526" y="521736"/>
                </a:lnTo>
                <a:close/>
                <a:moveTo>
                  <a:pt x="1510287" y="521736"/>
                </a:moveTo>
                <a:lnTo>
                  <a:pt x="1510287" y="527228"/>
                </a:lnTo>
                <a:lnTo>
                  <a:pt x="1518526" y="527228"/>
                </a:lnTo>
                <a:lnTo>
                  <a:pt x="1515779" y="521736"/>
                </a:lnTo>
                <a:lnTo>
                  <a:pt x="1510287" y="521736"/>
                </a:lnTo>
                <a:close/>
                <a:moveTo>
                  <a:pt x="1183518" y="518990"/>
                </a:moveTo>
                <a:lnTo>
                  <a:pt x="1183518" y="524482"/>
                </a:lnTo>
                <a:lnTo>
                  <a:pt x="1189009" y="524482"/>
                </a:lnTo>
                <a:lnTo>
                  <a:pt x="1189009" y="521736"/>
                </a:lnTo>
                <a:lnTo>
                  <a:pt x="1186263" y="521736"/>
                </a:lnTo>
                <a:lnTo>
                  <a:pt x="1186263" y="518990"/>
                </a:lnTo>
                <a:lnTo>
                  <a:pt x="1183518" y="518990"/>
                </a:lnTo>
                <a:close/>
                <a:moveTo>
                  <a:pt x="5357401" y="518989"/>
                </a:moveTo>
                <a:lnTo>
                  <a:pt x="5354655" y="521735"/>
                </a:lnTo>
                <a:lnTo>
                  <a:pt x="5354655" y="524481"/>
                </a:lnTo>
                <a:lnTo>
                  <a:pt x="5354655" y="527227"/>
                </a:lnTo>
                <a:lnTo>
                  <a:pt x="5357401" y="527227"/>
                </a:lnTo>
                <a:lnTo>
                  <a:pt x="5357401" y="529973"/>
                </a:lnTo>
                <a:lnTo>
                  <a:pt x="5371131" y="529973"/>
                </a:lnTo>
                <a:lnTo>
                  <a:pt x="5371131" y="524481"/>
                </a:lnTo>
                <a:lnTo>
                  <a:pt x="5371131" y="521735"/>
                </a:lnTo>
                <a:lnTo>
                  <a:pt x="5365639" y="518989"/>
                </a:lnTo>
                <a:lnTo>
                  <a:pt x="5357401" y="518989"/>
                </a:lnTo>
                <a:close/>
                <a:moveTo>
                  <a:pt x="337755" y="516244"/>
                </a:moveTo>
                <a:lnTo>
                  <a:pt x="337755" y="521736"/>
                </a:lnTo>
                <a:lnTo>
                  <a:pt x="343247" y="524482"/>
                </a:lnTo>
                <a:lnTo>
                  <a:pt x="343247" y="516244"/>
                </a:lnTo>
                <a:lnTo>
                  <a:pt x="337755" y="516244"/>
                </a:lnTo>
                <a:close/>
                <a:moveTo>
                  <a:pt x="5673188" y="516243"/>
                </a:moveTo>
                <a:lnTo>
                  <a:pt x="5664950" y="518989"/>
                </a:lnTo>
                <a:lnTo>
                  <a:pt x="5662204" y="518989"/>
                </a:lnTo>
                <a:lnTo>
                  <a:pt x="5659458" y="518989"/>
                </a:lnTo>
                <a:lnTo>
                  <a:pt x="5659458" y="521735"/>
                </a:lnTo>
                <a:lnTo>
                  <a:pt x="5664950" y="521735"/>
                </a:lnTo>
                <a:lnTo>
                  <a:pt x="5667696" y="524481"/>
                </a:lnTo>
                <a:lnTo>
                  <a:pt x="5667696" y="521735"/>
                </a:lnTo>
                <a:lnTo>
                  <a:pt x="5673188" y="521735"/>
                </a:lnTo>
                <a:lnTo>
                  <a:pt x="5673188" y="516243"/>
                </a:lnTo>
                <a:close/>
                <a:moveTo>
                  <a:pt x="518990" y="513498"/>
                </a:moveTo>
                <a:lnTo>
                  <a:pt x="516244" y="516244"/>
                </a:lnTo>
                <a:lnTo>
                  <a:pt x="524482" y="516244"/>
                </a:lnTo>
                <a:lnTo>
                  <a:pt x="524482" y="513498"/>
                </a:lnTo>
                <a:lnTo>
                  <a:pt x="518990" y="513498"/>
                </a:lnTo>
                <a:close/>
                <a:moveTo>
                  <a:pt x="1510287" y="510752"/>
                </a:moveTo>
                <a:lnTo>
                  <a:pt x="1510287" y="513498"/>
                </a:lnTo>
                <a:lnTo>
                  <a:pt x="1507541" y="513498"/>
                </a:lnTo>
                <a:lnTo>
                  <a:pt x="1507541" y="516244"/>
                </a:lnTo>
                <a:lnTo>
                  <a:pt x="1510287" y="516244"/>
                </a:lnTo>
                <a:lnTo>
                  <a:pt x="1510287" y="518990"/>
                </a:lnTo>
                <a:lnTo>
                  <a:pt x="1513033" y="518990"/>
                </a:lnTo>
                <a:lnTo>
                  <a:pt x="1513033" y="516244"/>
                </a:lnTo>
                <a:lnTo>
                  <a:pt x="1515779" y="516244"/>
                </a:lnTo>
                <a:lnTo>
                  <a:pt x="1515779" y="513498"/>
                </a:lnTo>
                <a:lnTo>
                  <a:pt x="1513033" y="513498"/>
                </a:lnTo>
                <a:lnTo>
                  <a:pt x="1513033" y="510752"/>
                </a:lnTo>
                <a:lnTo>
                  <a:pt x="1510287" y="510752"/>
                </a:lnTo>
                <a:close/>
                <a:moveTo>
                  <a:pt x="5286005" y="508006"/>
                </a:moveTo>
                <a:lnTo>
                  <a:pt x="5288751" y="513497"/>
                </a:lnTo>
                <a:lnTo>
                  <a:pt x="5294243" y="513497"/>
                </a:lnTo>
                <a:lnTo>
                  <a:pt x="5294243" y="508006"/>
                </a:lnTo>
                <a:lnTo>
                  <a:pt x="5288751" y="508006"/>
                </a:lnTo>
                <a:lnTo>
                  <a:pt x="5286005" y="508006"/>
                </a:lnTo>
                <a:close/>
                <a:moveTo>
                  <a:pt x="1254913" y="508006"/>
                </a:moveTo>
                <a:lnTo>
                  <a:pt x="1254913" y="510752"/>
                </a:lnTo>
                <a:lnTo>
                  <a:pt x="1252167" y="513498"/>
                </a:lnTo>
                <a:lnTo>
                  <a:pt x="1252167" y="516244"/>
                </a:lnTo>
                <a:lnTo>
                  <a:pt x="1257659" y="518990"/>
                </a:lnTo>
                <a:lnTo>
                  <a:pt x="1263149" y="518990"/>
                </a:lnTo>
                <a:lnTo>
                  <a:pt x="1263149" y="513498"/>
                </a:lnTo>
                <a:lnTo>
                  <a:pt x="1260404" y="510752"/>
                </a:lnTo>
                <a:lnTo>
                  <a:pt x="1257659" y="508006"/>
                </a:lnTo>
                <a:lnTo>
                  <a:pt x="1254913" y="508006"/>
                </a:lnTo>
                <a:close/>
                <a:moveTo>
                  <a:pt x="5563349" y="505260"/>
                </a:moveTo>
                <a:lnTo>
                  <a:pt x="5560603" y="508006"/>
                </a:lnTo>
                <a:lnTo>
                  <a:pt x="5566095" y="508006"/>
                </a:lnTo>
                <a:lnTo>
                  <a:pt x="5571587" y="508006"/>
                </a:lnTo>
                <a:lnTo>
                  <a:pt x="5571587" y="505260"/>
                </a:lnTo>
                <a:lnTo>
                  <a:pt x="5566095" y="505260"/>
                </a:lnTo>
                <a:lnTo>
                  <a:pt x="5563349" y="505260"/>
                </a:lnTo>
                <a:close/>
                <a:moveTo>
                  <a:pt x="1389464" y="505260"/>
                </a:moveTo>
                <a:lnTo>
                  <a:pt x="1389464" y="513498"/>
                </a:lnTo>
                <a:lnTo>
                  <a:pt x="1392210" y="518990"/>
                </a:lnTo>
                <a:lnTo>
                  <a:pt x="1386718" y="518990"/>
                </a:lnTo>
                <a:lnTo>
                  <a:pt x="1386718" y="524482"/>
                </a:lnTo>
                <a:lnTo>
                  <a:pt x="1394958" y="524482"/>
                </a:lnTo>
                <a:lnTo>
                  <a:pt x="1397703" y="518990"/>
                </a:lnTo>
                <a:lnTo>
                  <a:pt x="1397703" y="513498"/>
                </a:lnTo>
                <a:lnTo>
                  <a:pt x="1394958" y="508006"/>
                </a:lnTo>
                <a:lnTo>
                  <a:pt x="1389464" y="505260"/>
                </a:lnTo>
                <a:close/>
                <a:moveTo>
                  <a:pt x="1452622" y="499768"/>
                </a:moveTo>
                <a:lnTo>
                  <a:pt x="1452622" y="508006"/>
                </a:lnTo>
                <a:lnTo>
                  <a:pt x="1455368" y="505260"/>
                </a:lnTo>
                <a:lnTo>
                  <a:pt x="1458113" y="505260"/>
                </a:lnTo>
                <a:lnTo>
                  <a:pt x="1455368" y="499768"/>
                </a:lnTo>
                <a:lnTo>
                  <a:pt x="1452622" y="499768"/>
                </a:lnTo>
                <a:close/>
                <a:moveTo>
                  <a:pt x="5634744" y="499768"/>
                </a:moveTo>
                <a:lnTo>
                  <a:pt x="5637490" y="502514"/>
                </a:lnTo>
                <a:lnTo>
                  <a:pt x="5642982" y="505260"/>
                </a:lnTo>
                <a:lnTo>
                  <a:pt x="5642982" y="499768"/>
                </a:lnTo>
                <a:lnTo>
                  <a:pt x="5634744" y="499768"/>
                </a:lnTo>
                <a:close/>
                <a:moveTo>
                  <a:pt x="5574333" y="499768"/>
                </a:moveTo>
                <a:lnTo>
                  <a:pt x="5574333" y="505260"/>
                </a:lnTo>
                <a:lnTo>
                  <a:pt x="5579825" y="510752"/>
                </a:lnTo>
                <a:lnTo>
                  <a:pt x="5579825" y="508006"/>
                </a:lnTo>
                <a:lnTo>
                  <a:pt x="5579825" y="505260"/>
                </a:lnTo>
                <a:lnTo>
                  <a:pt x="5577079" y="502514"/>
                </a:lnTo>
                <a:lnTo>
                  <a:pt x="5577079" y="499768"/>
                </a:lnTo>
                <a:lnTo>
                  <a:pt x="5574333" y="499768"/>
                </a:lnTo>
                <a:close/>
                <a:moveTo>
                  <a:pt x="5316211" y="499768"/>
                </a:moveTo>
                <a:lnTo>
                  <a:pt x="5316211" y="505260"/>
                </a:lnTo>
                <a:lnTo>
                  <a:pt x="5321703" y="508006"/>
                </a:lnTo>
                <a:lnTo>
                  <a:pt x="5321703" y="499768"/>
                </a:lnTo>
                <a:lnTo>
                  <a:pt x="5316211" y="499768"/>
                </a:lnTo>
                <a:close/>
                <a:moveTo>
                  <a:pt x="1433400" y="497022"/>
                </a:moveTo>
                <a:lnTo>
                  <a:pt x="1433400" y="502514"/>
                </a:lnTo>
                <a:lnTo>
                  <a:pt x="1441637" y="502514"/>
                </a:lnTo>
                <a:lnTo>
                  <a:pt x="1441637" y="497022"/>
                </a:lnTo>
                <a:lnTo>
                  <a:pt x="1433400" y="497022"/>
                </a:lnTo>
                <a:close/>
                <a:moveTo>
                  <a:pt x="5815979" y="497022"/>
                </a:moveTo>
                <a:lnTo>
                  <a:pt x="5815979" y="499768"/>
                </a:lnTo>
                <a:lnTo>
                  <a:pt x="5821471" y="499768"/>
                </a:lnTo>
                <a:lnTo>
                  <a:pt x="5821471" y="497022"/>
                </a:lnTo>
                <a:lnTo>
                  <a:pt x="5815979" y="497022"/>
                </a:lnTo>
                <a:close/>
                <a:moveTo>
                  <a:pt x="1340038" y="491530"/>
                </a:moveTo>
                <a:lnTo>
                  <a:pt x="1340038" y="499768"/>
                </a:lnTo>
                <a:lnTo>
                  <a:pt x="1342784" y="505260"/>
                </a:lnTo>
                <a:lnTo>
                  <a:pt x="1348275" y="508006"/>
                </a:lnTo>
                <a:lnTo>
                  <a:pt x="1353766" y="508006"/>
                </a:lnTo>
                <a:lnTo>
                  <a:pt x="1356512" y="502514"/>
                </a:lnTo>
                <a:lnTo>
                  <a:pt x="1359260" y="499768"/>
                </a:lnTo>
                <a:lnTo>
                  <a:pt x="1359260" y="505260"/>
                </a:lnTo>
                <a:lnTo>
                  <a:pt x="1362005" y="502514"/>
                </a:lnTo>
                <a:lnTo>
                  <a:pt x="1364751" y="502514"/>
                </a:lnTo>
                <a:lnTo>
                  <a:pt x="1367496" y="502514"/>
                </a:lnTo>
                <a:lnTo>
                  <a:pt x="1367496" y="497022"/>
                </a:lnTo>
                <a:lnTo>
                  <a:pt x="1356512" y="497022"/>
                </a:lnTo>
                <a:lnTo>
                  <a:pt x="1351020" y="491530"/>
                </a:lnTo>
                <a:lnTo>
                  <a:pt x="1345529" y="491530"/>
                </a:lnTo>
                <a:lnTo>
                  <a:pt x="1340038" y="491530"/>
                </a:lnTo>
                <a:close/>
                <a:moveTo>
                  <a:pt x="5829709" y="488784"/>
                </a:moveTo>
                <a:lnTo>
                  <a:pt x="5832455" y="494276"/>
                </a:lnTo>
                <a:lnTo>
                  <a:pt x="5835201" y="497022"/>
                </a:lnTo>
                <a:lnTo>
                  <a:pt x="5835201" y="488784"/>
                </a:lnTo>
                <a:lnTo>
                  <a:pt x="5829709" y="488784"/>
                </a:lnTo>
                <a:close/>
                <a:moveTo>
                  <a:pt x="5568841" y="488784"/>
                </a:moveTo>
                <a:lnTo>
                  <a:pt x="5568841" y="491530"/>
                </a:lnTo>
                <a:lnTo>
                  <a:pt x="5566095" y="491530"/>
                </a:lnTo>
                <a:lnTo>
                  <a:pt x="5566095" y="494276"/>
                </a:lnTo>
                <a:lnTo>
                  <a:pt x="5568841" y="494276"/>
                </a:lnTo>
                <a:lnTo>
                  <a:pt x="5568841" y="497022"/>
                </a:lnTo>
                <a:lnTo>
                  <a:pt x="5571587" y="497022"/>
                </a:lnTo>
                <a:lnTo>
                  <a:pt x="5571587" y="494276"/>
                </a:lnTo>
                <a:lnTo>
                  <a:pt x="5574333" y="494276"/>
                </a:lnTo>
                <a:lnTo>
                  <a:pt x="5574333" y="491530"/>
                </a:lnTo>
                <a:lnTo>
                  <a:pt x="5571587" y="491530"/>
                </a:lnTo>
                <a:lnTo>
                  <a:pt x="5571587" y="488784"/>
                </a:lnTo>
                <a:lnTo>
                  <a:pt x="5568841" y="488784"/>
                </a:lnTo>
                <a:close/>
                <a:moveTo>
                  <a:pt x="1485574" y="486038"/>
                </a:moveTo>
                <a:lnTo>
                  <a:pt x="1485574" y="488784"/>
                </a:lnTo>
                <a:lnTo>
                  <a:pt x="1488320" y="491530"/>
                </a:lnTo>
                <a:lnTo>
                  <a:pt x="1496557" y="491530"/>
                </a:lnTo>
                <a:lnTo>
                  <a:pt x="1496557" y="486038"/>
                </a:lnTo>
                <a:lnTo>
                  <a:pt x="1485574" y="486038"/>
                </a:lnTo>
                <a:close/>
                <a:moveTo>
                  <a:pt x="1274134" y="486038"/>
                </a:moveTo>
                <a:lnTo>
                  <a:pt x="1274134" y="488784"/>
                </a:lnTo>
                <a:lnTo>
                  <a:pt x="1279625" y="491530"/>
                </a:lnTo>
                <a:lnTo>
                  <a:pt x="1282371" y="488784"/>
                </a:lnTo>
                <a:lnTo>
                  <a:pt x="1282371" y="486038"/>
                </a:lnTo>
                <a:lnTo>
                  <a:pt x="1276880" y="486038"/>
                </a:lnTo>
                <a:lnTo>
                  <a:pt x="1274134" y="486038"/>
                </a:lnTo>
                <a:close/>
                <a:moveTo>
                  <a:pt x="5774789" y="486038"/>
                </a:moveTo>
                <a:lnTo>
                  <a:pt x="5774789" y="488784"/>
                </a:lnTo>
                <a:lnTo>
                  <a:pt x="5772043" y="491530"/>
                </a:lnTo>
                <a:lnTo>
                  <a:pt x="5772043" y="494276"/>
                </a:lnTo>
                <a:lnTo>
                  <a:pt x="5777535" y="491530"/>
                </a:lnTo>
                <a:lnTo>
                  <a:pt x="5780281" y="488784"/>
                </a:lnTo>
                <a:lnTo>
                  <a:pt x="5777535" y="488784"/>
                </a:lnTo>
                <a:lnTo>
                  <a:pt x="5777535" y="486038"/>
                </a:lnTo>
                <a:lnTo>
                  <a:pt x="5774789" y="486038"/>
                </a:lnTo>
                <a:close/>
                <a:moveTo>
                  <a:pt x="5582571" y="486038"/>
                </a:moveTo>
                <a:lnTo>
                  <a:pt x="5582571" y="499768"/>
                </a:lnTo>
                <a:lnTo>
                  <a:pt x="5585317" y="499768"/>
                </a:lnTo>
                <a:lnTo>
                  <a:pt x="5585317" y="497022"/>
                </a:lnTo>
                <a:lnTo>
                  <a:pt x="5588063" y="497022"/>
                </a:lnTo>
                <a:lnTo>
                  <a:pt x="5585317" y="494276"/>
                </a:lnTo>
                <a:lnTo>
                  <a:pt x="5588063" y="486038"/>
                </a:lnTo>
                <a:lnTo>
                  <a:pt x="5582571" y="486038"/>
                </a:lnTo>
                <a:close/>
                <a:moveTo>
                  <a:pt x="1554223" y="480546"/>
                </a:moveTo>
                <a:lnTo>
                  <a:pt x="1545985" y="483292"/>
                </a:lnTo>
                <a:lnTo>
                  <a:pt x="1545985" y="488784"/>
                </a:lnTo>
                <a:lnTo>
                  <a:pt x="1551477" y="486038"/>
                </a:lnTo>
                <a:lnTo>
                  <a:pt x="1554223" y="480546"/>
                </a:lnTo>
                <a:close/>
                <a:moveTo>
                  <a:pt x="1515779" y="480546"/>
                </a:moveTo>
                <a:lnTo>
                  <a:pt x="1515779" y="486038"/>
                </a:lnTo>
                <a:lnTo>
                  <a:pt x="1515779" y="491530"/>
                </a:lnTo>
                <a:lnTo>
                  <a:pt x="1518526" y="494276"/>
                </a:lnTo>
                <a:lnTo>
                  <a:pt x="1515779" y="497022"/>
                </a:lnTo>
                <a:lnTo>
                  <a:pt x="1518526" y="499768"/>
                </a:lnTo>
                <a:lnTo>
                  <a:pt x="1521272" y="499768"/>
                </a:lnTo>
                <a:lnTo>
                  <a:pt x="1529509" y="497022"/>
                </a:lnTo>
                <a:lnTo>
                  <a:pt x="1529509" y="502514"/>
                </a:lnTo>
                <a:lnTo>
                  <a:pt x="1532255" y="505260"/>
                </a:lnTo>
                <a:lnTo>
                  <a:pt x="1535002" y="508006"/>
                </a:lnTo>
                <a:lnTo>
                  <a:pt x="1532255" y="510752"/>
                </a:lnTo>
                <a:lnTo>
                  <a:pt x="1535002" y="510752"/>
                </a:lnTo>
                <a:lnTo>
                  <a:pt x="1535002" y="513498"/>
                </a:lnTo>
                <a:lnTo>
                  <a:pt x="1535002" y="516244"/>
                </a:lnTo>
                <a:lnTo>
                  <a:pt x="1540493" y="516244"/>
                </a:lnTo>
                <a:lnTo>
                  <a:pt x="1543239" y="518990"/>
                </a:lnTo>
                <a:lnTo>
                  <a:pt x="1554223" y="524482"/>
                </a:lnTo>
                <a:lnTo>
                  <a:pt x="1551477" y="518990"/>
                </a:lnTo>
                <a:lnTo>
                  <a:pt x="1545985" y="516244"/>
                </a:lnTo>
                <a:lnTo>
                  <a:pt x="1543239" y="510752"/>
                </a:lnTo>
                <a:lnTo>
                  <a:pt x="1540493" y="505260"/>
                </a:lnTo>
                <a:lnTo>
                  <a:pt x="1543239" y="505260"/>
                </a:lnTo>
                <a:lnTo>
                  <a:pt x="1543239" y="499768"/>
                </a:lnTo>
                <a:lnTo>
                  <a:pt x="1540493" y="494276"/>
                </a:lnTo>
                <a:lnTo>
                  <a:pt x="1526763" y="494276"/>
                </a:lnTo>
                <a:lnTo>
                  <a:pt x="1526763" y="488784"/>
                </a:lnTo>
                <a:lnTo>
                  <a:pt x="1524017" y="480546"/>
                </a:lnTo>
                <a:lnTo>
                  <a:pt x="1515779" y="480546"/>
                </a:lnTo>
                <a:close/>
                <a:moveTo>
                  <a:pt x="1408686" y="477800"/>
                </a:moveTo>
                <a:lnTo>
                  <a:pt x="1403194" y="480546"/>
                </a:lnTo>
                <a:lnTo>
                  <a:pt x="1400448" y="483292"/>
                </a:lnTo>
                <a:lnTo>
                  <a:pt x="1403194" y="486038"/>
                </a:lnTo>
                <a:lnTo>
                  <a:pt x="1408686" y="486038"/>
                </a:lnTo>
                <a:lnTo>
                  <a:pt x="1408686" y="477800"/>
                </a:lnTo>
                <a:close/>
                <a:moveTo>
                  <a:pt x="422880" y="477800"/>
                </a:moveTo>
                <a:lnTo>
                  <a:pt x="395421" y="483292"/>
                </a:lnTo>
                <a:lnTo>
                  <a:pt x="381691" y="486038"/>
                </a:lnTo>
                <a:lnTo>
                  <a:pt x="365215" y="486038"/>
                </a:lnTo>
                <a:lnTo>
                  <a:pt x="370707" y="491530"/>
                </a:lnTo>
                <a:lnTo>
                  <a:pt x="376199" y="494276"/>
                </a:lnTo>
                <a:lnTo>
                  <a:pt x="387183" y="494276"/>
                </a:lnTo>
                <a:lnTo>
                  <a:pt x="395421" y="491530"/>
                </a:lnTo>
                <a:lnTo>
                  <a:pt x="411897" y="486038"/>
                </a:lnTo>
                <a:lnTo>
                  <a:pt x="420134" y="483292"/>
                </a:lnTo>
                <a:lnTo>
                  <a:pt x="422880" y="477800"/>
                </a:lnTo>
                <a:close/>
                <a:moveTo>
                  <a:pt x="5697902" y="475054"/>
                </a:moveTo>
                <a:lnTo>
                  <a:pt x="5697902" y="483292"/>
                </a:lnTo>
                <a:lnTo>
                  <a:pt x="5703394" y="486038"/>
                </a:lnTo>
                <a:lnTo>
                  <a:pt x="5706140" y="483292"/>
                </a:lnTo>
                <a:lnTo>
                  <a:pt x="5706140" y="480546"/>
                </a:lnTo>
                <a:lnTo>
                  <a:pt x="5703394" y="480546"/>
                </a:lnTo>
                <a:lnTo>
                  <a:pt x="5700648" y="477800"/>
                </a:lnTo>
                <a:lnTo>
                  <a:pt x="5700648" y="475054"/>
                </a:lnTo>
                <a:lnTo>
                  <a:pt x="5697902" y="475054"/>
                </a:lnTo>
                <a:close/>
                <a:moveTo>
                  <a:pt x="1386718" y="475054"/>
                </a:moveTo>
                <a:lnTo>
                  <a:pt x="1386718" y="477800"/>
                </a:lnTo>
                <a:lnTo>
                  <a:pt x="1381227" y="477800"/>
                </a:lnTo>
                <a:lnTo>
                  <a:pt x="1381227" y="480546"/>
                </a:lnTo>
                <a:lnTo>
                  <a:pt x="1392210" y="480546"/>
                </a:lnTo>
                <a:lnTo>
                  <a:pt x="1394958" y="475054"/>
                </a:lnTo>
                <a:lnTo>
                  <a:pt x="1389464" y="475054"/>
                </a:lnTo>
                <a:lnTo>
                  <a:pt x="1386718" y="475054"/>
                </a:lnTo>
                <a:close/>
                <a:moveTo>
                  <a:pt x="475054" y="475054"/>
                </a:moveTo>
                <a:lnTo>
                  <a:pt x="461324" y="477800"/>
                </a:lnTo>
                <a:lnTo>
                  <a:pt x="458578" y="480546"/>
                </a:lnTo>
                <a:lnTo>
                  <a:pt x="458578" y="486038"/>
                </a:lnTo>
                <a:lnTo>
                  <a:pt x="469562" y="483292"/>
                </a:lnTo>
                <a:lnTo>
                  <a:pt x="477800" y="483292"/>
                </a:lnTo>
                <a:lnTo>
                  <a:pt x="486038" y="480546"/>
                </a:lnTo>
                <a:lnTo>
                  <a:pt x="497022" y="480546"/>
                </a:lnTo>
                <a:lnTo>
                  <a:pt x="499768" y="483292"/>
                </a:lnTo>
                <a:lnTo>
                  <a:pt x="499768" y="486038"/>
                </a:lnTo>
                <a:lnTo>
                  <a:pt x="505260" y="483292"/>
                </a:lnTo>
                <a:lnTo>
                  <a:pt x="505260" y="480546"/>
                </a:lnTo>
                <a:lnTo>
                  <a:pt x="497022" y="480546"/>
                </a:lnTo>
                <a:lnTo>
                  <a:pt x="488784" y="477800"/>
                </a:lnTo>
                <a:lnTo>
                  <a:pt x="475054" y="475054"/>
                </a:lnTo>
                <a:close/>
                <a:moveTo>
                  <a:pt x="5590809" y="472308"/>
                </a:moveTo>
                <a:lnTo>
                  <a:pt x="5588063" y="477800"/>
                </a:lnTo>
                <a:lnTo>
                  <a:pt x="5599047" y="477800"/>
                </a:lnTo>
                <a:lnTo>
                  <a:pt x="5599047" y="472308"/>
                </a:lnTo>
                <a:lnTo>
                  <a:pt x="5590809" y="472308"/>
                </a:lnTo>
                <a:close/>
                <a:moveTo>
                  <a:pt x="1526763" y="469562"/>
                </a:moveTo>
                <a:lnTo>
                  <a:pt x="1526763" y="472308"/>
                </a:lnTo>
                <a:lnTo>
                  <a:pt x="1524017" y="477800"/>
                </a:lnTo>
                <a:lnTo>
                  <a:pt x="1532255" y="477800"/>
                </a:lnTo>
                <a:lnTo>
                  <a:pt x="1532255" y="472308"/>
                </a:lnTo>
                <a:lnTo>
                  <a:pt x="1526763" y="469562"/>
                </a:lnTo>
                <a:close/>
                <a:moveTo>
                  <a:pt x="1496557" y="466816"/>
                </a:moveTo>
                <a:lnTo>
                  <a:pt x="1496557" y="477800"/>
                </a:lnTo>
                <a:lnTo>
                  <a:pt x="1504796" y="475054"/>
                </a:lnTo>
                <a:lnTo>
                  <a:pt x="1510287" y="472308"/>
                </a:lnTo>
                <a:lnTo>
                  <a:pt x="1510287" y="469562"/>
                </a:lnTo>
                <a:lnTo>
                  <a:pt x="1504796" y="466816"/>
                </a:lnTo>
                <a:lnTo>
                  <a:pt x="1496557" y="466816"/>
                </a:lnTo>
                <a:close/>
                <a:moveTo>
                  <a:pt x="5651220" y="466816"/>
                </a:moveTo>
                <a:lnTo>
                  <a:pt x="5653966" y="472308"/>
                </a:lnTo>
                <a:lnTo>
                  <a:pt x="5653966" y="475054"/>
                </a:lnTo>
                <a:lnTo>
                  <a:pt x="5659458" y="475054"/>
                </a:lnTo>
                <a:lnTo>
                  <a:pt x="5656712" y="466816"/>
                </a:lnTo>
                <a:lnTo>
                  <a:pt x="5651220" y="466816"/>
                </a:lnTo>
                <a:close/>
                <a:moveTo>
                  <a:pt x="1364751" y="464070"/>
                </a:moveTo>
                <a:lnTo>
                  <a:pt x="1362005" y="472308"/>
                </a:lnTo>
                <a:lnTo>
                  <a:pt x="1364751" y="480546"/>
                </a:lnTo>
                <a:lnTo>
                  <a:pt x="1370242" y="480546"/>
                </a:lnTo>
                <a:lnTo>
                  <a:pt x="1370242" y="475054"/>
                </a:lnTo>
                <a:lnTo>
                  <a:pt x="1372988" y="472308"/>
                </a:lnTo>
                <a:lnTo>
                  <a:pt x="1375736" y="464070"/>
                </a:lnTo>
                <a:lnTo>
                  <a:pt x="1370242" y="464070"/>
                </a:lnTo>
                <a:lnTo>
                  <a:pt x="1364751" y="464070"/>
                </a:lnTo>
                <a:close/>
                <a:moveTo>
                  <a:pt x="5741837" y="461324"/>
                </a:moveTo>
                <a:lnTo>
                  <a:pt x="5741837" y="466816"/>
                </a:lnTo>
                <a:lnTo>
                  <a:pt x="5744583" y="464070"/>
                </a:lnTo>
                <a:lnTo>
                  <a:pt x="5747329" y="461324"/>
                </a:lnTo>
                <a:lnTo>
                  <a:pt x="5741837" y="461324"/>
                </a:lnTo>
                <a:close/>
                <a:moveTo>
                  <a:pt x="1367496" y="453086"/>
                </a:moveTo>
                <a:lnTo>
                  <a:pt x="1367496" y="455832"/>
                </a:lnTo>
                <a:lnTo>
                  <a:pt x="1370242" y="455832"/>
                </a:lnTo>
                <a:lnTo>
                  <a:pt x="1372988" y="458578"/>
                </a:lnTo>
                <a:lnTo>
                  <a:pt x="1375736" y="461324"/>
                </a:lnTo>
                <a:lnTo>
                  <a:pt x="1375736" y="455832"/>
                </a:lnTo>
                <a:lnTo>
                  <a:pt x="1372988" y="455832"/>
                </a:lnTo>
                <a:lnTo>
                  <a:pt x="1372988" y="453086"/>
                </a:lnTo>
                <a:lnTo>
                  <a:pt x="1367496" y="453086"/>
                </a:lnTo>
                <a:close/>
                <a:moveTo>
                  <a:pt x="1521272" y="450340"/>
                </a:moveTo>
                <a:lnTo>
                  <a:pt x="1515779" y="453086"/>
                </a:lnTo>
                <a:lnTo>
                  <a:pt x="1513033" y="455832"/>
                </a:lnTo>
                <a:lnTo>
                  <a:pt x="1518526" y="458578"/>
                </a:lnTo>
                <a:lnTo>
                  <a:pt x="1526763" y="461324"/>
                </a:lnTo>
                <a:lnTo>
                  <a:pt x="1524017" y="461324"/>
                </a:lnTo>
                <a:lnTo>
                  <a:pt x="1524017" y="464070"/>
                </a:lnTo>
                <a:lnTo>
                  <a:pt x="1529509" y="464070"/>
                </a:lnTo>
                <a:lnTo>
                  <a:pt x="1526763" y="461324"/>
                </a:lnTo>
                <a:lnTo>
                  <a:pt x="1529509" y="455832"/>
                </a:lnTo>
                <a:lnTo>
                  <a:pt x="1529509" y="453086"/>
                </a:lnTo>
                <a:lnTo>
                  <a:pt x="1524017" y="450340"/>
                </a:lnTo>
                <a:lnTo>
                  <a:pt x="1521272" y="450340"/>
                </a:lnTo>
                <a:close/>
                <a:moveTo>
                  <a:pt x="1416924" y="450340"/>
                </a:moveTo>
                <a:lnTo>
                  <a:pt x="1414179" y="453086"/>
                </a:lnTo>
                <a:lnTo>
                  <a:pt x="1419670" y="455832"/>
                </a:lnTo>
                <a:lnTo>
                  <a:pt x="1425162" y="455832"/>
                </a:lnTo>
                <a:lnTo>
                  <a:pt x="1425162" y="450340"/>
                </a:lnTo>
                <a:lnTo>
                  <a:pt x="1416924" y="450340"/>
                </a:lnTo>
                <a:close/>
                <a:moveTo>
                  <a:pt x="1469098" y="447594"/>
                </a:moveTo>
                <a:lnTo>
                  <a:pt x="1469098" y="450340"/>
                </a:lnTo>
                <a:lnTo>
                  <a:pt x="1466353" y="450340"/>
                </a:lnTo>
                <a:lnTo>
                  <a:pt x="1469098" y="453086"/>
                </a:lnTo>
                <a:lnTo>
                  <a:pt x="1469098" y="455832"/>
                </a:lnTo>
                <a:lnTo>
                  <a:pt x="1466353" y="455832"/>
                </a:lnTo>
                <a:lnTo>
                  <a:pt x="1463606" y="455832"/>
                </a:lnTo>
                <a:lnTo>
                  <a:pt x="1463606" y="461324"/>
                </a:lnTo>
                <a:lnTo>
                  <a:pt x="1466353" y="461324"/>
                </a:lnTo>
                <a:lnTo>
                  <a:pt x="1469098" y="461324"/>
                </a:lnTo>
                <a:lnTo>
                  <a:pt x="1469098" y="464070"/>
                </a:lnTo>
                <a:lnTo>
                  <a:pt x="1471844" y="464070"/>
                </a:lnTo>
                <a:lnTo>
                  <a:pt x="1471844" y="458578"/>
                </a:lnTo>
                <a:lnTo>
                  <a:pt x="1469098" y="453086"/>
                </a:lnTo>
                <a:lnTo>
                  <a:pt x="1474589" y="453086"/>
                </a:lnTo>
                <a:lnTo>
                  <a:pt x="1474589" y="450340"/>
                </a:lnTo>
                <a:lnTo>
                  <a:pt x="1469098" y="447594"/>
                </a:lnTo>
                <a:close/>
                <a:moveTo>
                  <a:pt x="1301593" y="444848"/>
                </a:moveTo>
                <a:lnTo>
                  <a:pt x="1301593" y="447594"/>
                </a:lnTo>
                <a:lnTo>
                  <a:pt x="1298847" y="447594"/>
                </a:lnTo>
                <a:lnTo>
                  <a:pt x="1290611" y="447594"/>
                </a:lnTo>
                <a:lnTo>
                  <a:pt x="1293356" y="453086"/>
                </a:lnTo>
                <a:lnTo>
                  <a:pt x="1296101" y="453086"/>
                </a:lnTo>
                <a:lnTo>
                  <a:pt x="1298847" y="453086"/>
                </a:lnTo>
                <a:lnTo>
                  <a:pt x="1298847" y="450340"/>
                </a:lnTo>
                <a:lnTo>
                  <a:pt x="1301593" y="453086"/>
                </a:lnTo>
                <a:lnTo>
                  <a:pt x="1304341" y="453086"/>
                </a:lnTo>
                <a:lnTo>
                  <a:pt x="1307086" y="453086"/>
                </a:lnTo>
                <a:lnTo>
                  <a:pt x="1309832" y="450340"/>
                </a:lnTo>
                <a:lnTo>
                  <a:pt x="1309832" y="444848"/>
                </a:lnTo>
                <a:lnTo>
                  <a:pt x="1301593" y="444848"/>
                </a:lnTo>
                <a:close/>
                <a:moveTo>
                  <a:pt x="1449877" y="442102"/>
                </a:moveTo>
                <a:lnTo>
                  <a:pt x="1444383" y="444848"/>
                </a:lnTo>
                <a:lnTo>
                  <a:pt x="1444383" y="450340"/>
                </a:lnTo>
                <a:lnTo>
                  <a:pt x="1444383" y="455832"/>
                </a:lnTo>
                <a:lnTo>
                  <a:pt x="1447130" y="461324"/>
                </a:lnTo>
                <a:lnTo>
                  <a:pt x="1436146" y="461324"/>
                </a:lnTo>
                <a:lnTo>
                  <a:pt x="1436146" y="464070"/>
                </a:lnTo>
                <a:lnTo>
                  <a:pt x="1438891" y="469562"/>
                </a:lnTo>
                <a:lnTo>
                  <a:pt x="1441637" y="472308"/>
                </a:lnTo>
                <a:lnTo>
                  <a:pt x="1441637" y="480546"/>
                </a:lnTo>
                <a:lnTo>
                  <a:pt x="1447130" y="486038"/>
                </a:lnTo>
                <a:lnTo>
                  <a:pt x="1452622" y="486038"/>
                </a:lnTo>
                <a:lnTo>
                  <a:pt x="1455368" y="491530"/>
                </a:lnTo>
                <a:lnTo>
                  <a:pt x="1463606" y="486038"/>
                </a:lnTo>
                <a:lnTo>
                  <a:pt x="1469098" y="477800"/>
                </a:lnTo>
                <a:lnTo>
                  <a:pt x="1463606" y="477800"/>
                </a:lnTo>
                <a:lnTo>
                  <a:pt x="1463606" y="475054"/>
                </a:lnTo>
                <a:lnTo>
                  <a:pt x="1460859" y="469562"/>
                </a:lnTo>
                <a:lnTo>
                  <a:pt x="1452622" y="469562"/>
                </a:lnTo>
                <a:lnTo>
                  <a:pt x="1447130" y="469562"/>
                </a:lnTo>
                <a:lnTo>
                  <a:pt x="1447130" y="464070"/>
                </a:lnTo>
                <a:lnTo>
                  <a:pt x="1449877" y="461324"/>
                </a:lnTo>
                <a:lnTo>
                  <a:pt x="1458113" y="458578"/>
                </a:lnTo>
                <a:lnTo>
                  <a:pt x="1455368" y="447594"/>
                </a:lnTo>
                <a:lnTo>
                  <a:pt x="1449877" y="442102"/>
                </a:lnTo>
                <a:close/>
                <a:moveTo>
                  <a:pt x="1532255" y="439356"/>
                </a:moveTo>
                <a:lnTo>
                  <a:pt x="1532255" y="442102"/>
                </a:lnTo>
                <a:lnTo>
                  <a:pt x="1537748" y="442102"/>
                </a:lnTo>
                <a:lnTo>
                  <a:pt x="1540493" y="444848"/>
                </a:lnTo>
                <a:lnTo>
                  <a:pt x="1540493" y="442102"/>
                </a:lnTo>
                <a:lnTo>
                  <a:pt x="1543239" y="442102"/>
                </a:lnTo>
                <a:lnTo>
                  <a:pt x="1543239" y="439356"/>
                </a:lnTo>
                <a:lnTo>
                  <a:pt x="1535002" y="439356"/>
                </a:lnTo>
                <a:lnTo>
                  <a:pt x="1532255" y="439356"/>
                </a:lnTo>
                <a:close/>
                <a:moveTo>
                  <a:pt x="1419670" y="433864"/>
                </a:moveTo>
                <a:lnTo>
                  <a:pt x="1414179" y="436610"/>
                </a:lnTo>
                <a:lnTo>
                  <a:pt x="1414179" y="444848"/>
                </a:lnTo>
                <a:lnTo>
                  <a:pt x="1425162" y="444848"/>
                </a:lnTo>
                <a:lnTo>
                  <a:pt x="1427907" y="439356"/>
                </a:lnTo>
                <a:lnTo>
                  <a:pt x="1427907" y="436610"/>
                </a:lnTo>
                <a:lnTo>
                  <a:pt x="1427907" y="433864"/>
                </a:lnTo>
                <a:lnTo>
                  <a:pt x="1419670" y="433864"/>
                </a:lnTo>
                <a:close/>
                <a:moveTo>
                  <a:pt x="1392210" y="433864"/>
                </a:moveTo>
                <a:lnTo>
                  <a:pt x="1392210" y="442102"/>
                </a:lnTo>
                <a:lnTo>
                  <a:pt x="1400448" y="442102"/>
                </a:lnTo>
                <a:lnTo>
                  <a:pt x="1400448" y="439356"/>
                </a:lnTo>
                <a:lnTo>
                  <a:pt x="1403194" y="436610"/>
                </a:lnTo>
                <a:lnTo>
                  <a:pt x="1403194" y="433864"/>
                </a:lnTo>
                <a:lnTo>
                  <a:pt x="1397703" y="433864"/>
                </a:lnTo>
                <a:lnTo>
                  <a:pt x="1394958" y="436610"/>
                </a:lnTo>
                <a:lnTo>
                  <a:pt x="1392210" y="433864"/>
                </a:lnTo>
                <a:close/>
                <a:moveTo>
                  <a:pt x="6134512" y="431118"/>
                </a:moveTo>
                <a:lnTo>
                  <a:pt x="6134512" y="436610"/>
                </a:lnTo>
                <a:lnTo>
                  <a:pt x="6129020" y="436610"/>
                </a:lnTo>
                <a:lnTo>
                  <a:pt x="6129020" y="439356"/>
                </a:lnTo>
                <a:lnTo>
                  <a:pt x="6137258" y="439356"/>
                </a:lnTo>
                <a:lnTo>
                  <a:pt x="6140004" y="436610"/>
                </a:lnTo>
                <a:lnTo>
                  <a:pt x="6140004" y="433864"/>
                </a:lnTo>
                <a:lnTo>
                  <a:pt x="6137258" y="433864"/>
                </a:lnTo>
                <a:lnTo>
                  <a:pt x="6134512" y="431118"/>
                </a:lnTo>
                <a:close/>
                <a:moveTo>
                  <a:pt x="1471844" y="428372"/>
                </a:moveTo>
                <a:lnTo>
                  <a:pt x="1471844" y="431118"/>
                </a:lnTo>
                <a:lnTo>
                  <a:pt x="1471844" y="433864"/>
                </a:lnTo>
                <a:lnTo>
                  <a:pt x="1469098" y="433864"/>
                </a:lnTo>
                <a:lnTo>
                  <a:pt x="1471844" y="428372"/>
                </a:lnTo>
                <a:close/>
                <a:moveTo>
                  <a:pt x="197710" y="428372"/>
                </a:moveTo>
                <a:lnTo>
                  <a:pt x="186726" y="433864"/>
                </a:lnTo>
                <a:lnTo>
                  <a:pt x="175743" y="439356"/>
                </a:lnTo>
                <a:lnTo>
                  <a:pt x="162012" y="442102"/>
                </a:lnTo>
                <a:lnTo>
                  <a:pt x="145537" y="442102"/>
                </a:lnTo>
                <a:lnTo>
                  <a:pt x="115331" y="439356"/>
                </a:lnTo>
                <a:lnTo>
                  <a:pt x="96109" y="442102"/>
                </a:lnTo>
                <a:lnTo>
                  <a:pt x="71395" y="447594"/>
                </a:lnTo>
                <a:lnTo>
                  <a:pt x="21968" y="466816"/>
                </a:lnTo>
                <a:lnTo>
                  <a:pt x="0" y="447594"/>
                </a:lnTo>
                <a:lnTo>
                  <a:pt x="197710" y="428372"/>
                </a:lnTo>
                <a:close/>
                <a:moveTo>
                  <a:pt x="6161972" y="428372"/>
                </a:moveTo>
                <a:lnTo>
                  <a:pt x="6161972" y="431118"/>
                </a:lnTo>
                <a:lnTo>
                  <a:pt x="6159226" y="433864"/>
                </a:lnTo>
                <a:lnTo>
                  <a:pt x="6161972" y="433864"/>
                </a:lnTo>
                <a:lnTo>
                  <a:pt x="6167464" y="431118"/>
                </a:lnTo>
                <a:lnTo>
                  <a:pt x="6167464" y="428372"/>
                </a:lnTo>
                <a:lnTo>
                  <a:pt x="6161972" y="428372"/>
                </a:lnTo>
                <a:close/>
                <a:moveTo>
                  <a:pt x="1507541" y="425626"/>
                </a:moveTo>
                <a:lnTo>
                  <a:pt x="1507541" y="431118"/>
                </a:lnTo>
                <a:lnTo>
                  <a:pt x="1515779" y="431118"/>
                </a:lnTo>
                <a:lnTo>
                  <a:pt x="1513033" y="428372"/>
                </a:lnTo>
                <a:lnTo>
                  <a:pt x="1507541" y="425626"/>
                </a:lnTo>
                <a:close/>
                <a:moveTo>
                  <a:pt x="1496557" y="425626"/>
                </a:moveTo>
                <a:lnTo>
                  <a:pt x="1491065" y="428372"/>
                </a:lnTo>
                <a:lnTo>
                  <a:pt x="1488320" y="431118"/>
                </a:lnTo>
                <a:lnTo>
                  <a:pt x="1496557" y="431118"/>
                </a:lnTo>
                <a:lnTo>
                  <a:pt x="1496557" y="425626"/>
                </a:lnTo>
                <a:close/>
                <a:moveTo>
                  <a:pt x="304803" y="425626"/>
                </a:moveTo>
                <a:lnTo>
                  <a:pt x="299311" y="428372"/>
                </a:lnTo>
                <a:lnTo>
                  <a:pt x="296565" y="431118"/>
                </a:lnTo>
                <a:lnTo>
                  <a:pt x="293820" y="436610"/>
                </a:lnTo>
                <a:lnTo>
                  <a:pt x="299311" y="436610"/>
                </a:lnTo>
                <a:lnTo>
                  <a:pt x="302057" y="439356"/>
                </a:lnTo>
                <a:lnTo>
                  <a:pt x="307549" y="444848"/>
                </a:lnTo>
                <a:lnTo>
                  <a:pt x="310295" y="439356"/>
                </a:lnTo>
                <a:lnTo>
                  <a:pt x="313041" y="433864"/>
                </a:lnTo>
                <a:lnTo>
                  <a:pt x="310295" y="431118"/>
                </a:lnTo>
                <a:lnTo>
                  <a:pt x="307549" y="428372"/>
                </a:lnTo>
                <a:lnTo>
                  <a:pt x="304803" y="425626"/>
                </a:lnTo>
                <a:close/>
                <a:moveTo>
                  <a:pt x="6450300" y="425626"/>
                </a:moveTo>
                <a:lnTo>
                  <a:pt x="6450300" y="428372"/>
                </a:lnTo>
                <a:lnTo>
                  <a:pt x="6453046" y="431118"/>
                </a:lnTo>
                <a:lnTo>
                  <a:pt x="6458538" y="431118"/>
                </a:lnTo>
                <a:lnTo>
                  <a:pt x="6458538" y="428372"/>
                </a:lnTo>
                <a:lnTo>
                  <a:pt x="6453046" y="425626"/>
                </a:lnTo>
                <a:lnTo>
                  <a:pt x="6450300" y="425626"/>
                </a:lnTo>
                <a:close/>
                <a:moveTo>
                  <a:pt x="6307509" y="422880"/>
                </a:moveTo>
                <a:lnTo>
                  <a:pt x="6307509" y="428372"/>
                </a:lnTo>
                <a:lnTo>
                  <a:pt x="6313001" y="428372"/>
                </a:lnTo>
                <a:lnTo>
                  <a:pt x="6313001" y="422880"/>
                </a:lnTo>
                <a:lnTo>
                  <a:pt x="6307509" y="422880"/>
                </a:lnTo>
                <a:close/>
                <a:moveTo>
                  <a:pt x="6200416" y="422880"/>
                </a:moveTo>
                <a:lnTo>
                  <a:pt x="6200416" y="428372"/>
                </a:lnTo>
                <a:lnTo>
                  <a:pt x="6208654" y="428372"/>
                </a:lnTo>
                <a:lnTo>
                  <a:pt x="6208654" y="431118"/>
                </a:lnTo>
                <a:lnTo>
                  <a:pt x="6211400" y="433864"/>
                </a:lnTo>
                <a:lnTo>
                  <a:pt x="6208654" y="436610"/>
                </a:lnTo>
                <a:lnTo>
                  <a:pt x="6208654" y="439356"/>
                </a:lnTo>
                <a:lnTo>
                  <a:pt x="6214146" y="433864"/>
                </a:lnTo>
                <a:lnTo>
                  <a:pt x="6216892" y="428372"/>
                </a:lnTo>
                <a:lnTo>
                  <a:pt x="6214146" y="425626"/>
                </a:lnTo>
                <a:lnTo>
                  <a:pt x="6211400" y="425626"/>
                </a:lnTo>
                <a:lnTo>
                  <a:pt x="6208654" y="425626"/>
                </a:lnTo>
                <a:lnTo>
                  <a:pt x="6208654" y="422880"/>
                </a:lnTo>
                <a:lnTo>
                  <a:pt x="6205908" y="425626"/>
                </a:lnTo>
                <a:lnTo>
                  <a:pt x="6200416" y="422880"/>
                </a:lnTo>
                <a:close/>
                <a:moveTo>
                  <a:pt x="6156480" y="420134"/>
                </a:moveTo>
                <a:lnTo>
                  <a:pt x="6153734" y="422880"/>
                </a:lnTo>
                <a:lnTo>
                  <a:pt x="6156480" y="425626"/>
                </a:lnTo>
                <a:lnTo>
                  <a:pt x="6159226" y="428372"/>
                </a:lnTo>
                <a:lnTo>
                  <a:pt x="6159226" y="420134"/>
                </a:lnTo>
                <a:lnTo>
                  <a:pt x="6156480" y="420134"/>
                </a:lnTo>
                <a:close/>
                <a:moveTo>
                  <a:pt x="6189432" y="417388"/>
                </a:moveTo>
                <a:lnTo>
                  <a:pt x="6186686" y="420134"/>
                </a:lnTo>
                <a:lnTo>
                  <a:pt x="6186686" y="428372"/>
                </a:lnTo>
                <a:lnTo>
                  <a:pt x="6189432" y="428372"/>
                </a:lnTo>
                <a:lnTo>
                  <a:pt x="6192178" y="425626"/>
                </a:lnTo>
                <a:lnTo>
                  <a:pt x="6192178" y="420134"/>
                </a:lnTo>
                <a:lnTo>
                  <a:pt x="6194924" y="417388"/>
                </a:lnTo>
                <a:lnTo>
                  <a:pt x="6192178" y="417388"/>
                </a:lnTo>
                <a:lnTo>
                  <a:pt x="6189432" y="417388"/>
                </a:lnTo>
                <a:close/>
                <a:moveTo>
                  <a:pt x="1460859" y="417388"/>
                </a:moveTo>
                <a:lnTo>
                  <a:pt x="1452622" y="420134"/>
                </a:lnTo>
                <a:lnTo>
                  <a:pt x="1452622" y="422880"/>
                </a:lnTo>
                <a:lnTo>
                  <a:pt x="1455368" y="425626"/>
                </a:lnTo>
                <a:lnTo>
                  <a:pt x="1455368" y="428372"/>
                </a:lnTo>
                <a:lnTo>
                  <a:pt x="1455368" y="433864"/>
                </a:lnTo>
                <a:lnTo>
                  <a:pt x="1466353" y="436610"/>
                </a:lnTo>
                <a:lnTo>
                  <a:pt x="1480081" y="436610"/>
                </a:lnTo>
                <a:lnTo>
                  <a:pt x="1477335" y="431118"/>
                </a:lnTo>
                <a:lnTo>
                  <a:pt x="1477335" y="428372"/>
                </a:lnTo>
                <a:lnTo>
                  <a:pt x="1474589" y="428372"/>
                </a:lnTo>
                <a:lnTo>
                  <a:pt x="1471844" y="428372"/>
                </a:lnTo>
                <a:lnTo>
                  <a:pt x="1474589" y="425626"/>
                </a:lnTo>
                <a:lnTo>
                  <a:pt x="1471844" y="422880"/>
                </a:lnTo>
                <a:lnTo>
                  <a:pt x="1471844" y="417388"/>
                </a:lnTo>
                <a:lnTo>
                  <a:pt x="1469098" y="417388"/>
                </a:lnTo>
                <a:lnTo>
                  <a:pt x="1460859" y="417388"/>
                </a:lnTo>
                <a:close/>
                <a:moveTo>
                  <a:pt x="6203162" y="411896"/>
                </a:moveTo>
                <a:lnTo>
                  <a:pt x="6203162" y="417388"/>
                </a:lnTo>
                <a:lnTo>
                  <a:pt x="6208654" y="417388"/>
                </a:lnTo>
                <a:lnTo>
                  <a:pt x="6205908" y="411896"/>
                </a:lnTo>
                <a:lnTo>
                  <a:pt x="6203162" y="411896"/>
                </a:lnTo>
                <a:close/>
                <a:moveTo>
                  <a:pt x="6087831" y="411896"/>
                </a:moveTo>
                <a:lnTo>
                  <a:pt x="6093323" y="411896"/>
                </a:lnTo>
                <a:lnTo>
                  <a:pt x="6087831" y="412526"/>
                </a:lnTo>
                <a:lnTo>
                  <a:pt x="6087831" y="411896"/>
                </a:lnTo>
                <a:close/>
                <a:moveTo>
                  <a:pt x="1518526" y="411896"/>
                </a:moveTo>
                <a:lnTo>
                  <a:pt x="1515779" y="414642"/>
                </a:lnTo>
                <a:lnTo>
                  <a:pt x="1515779" y="417388"/>
                </a:lnTo>
                <a:lnTo>
                  <a:pt x="1518526" y="417388"/>
                </a:lnTo>
                <a:lnTo>
                  <a:pt x="1518526" y="420134"/>
                </a:lnTo>
                <a:lnTo>
                  <a:pt x="1521272" y="420134"/>
                </a:lnTo>
                <a:lnTo>
                  <a:pt x="1524017" y="422880"/>
                </a:lnTo>
                <a:lnTo>
                  <a:pt x="1526763" y="422880"/>
                </a:lnTo>
                <a:lnTo>
                  <a:pt x="1529509" y="425626"/>
                </a:lnTo>
                <a:lnTo>
                  <a:pt x="1529509" y="420134"/>
                </a:lnTo>
                <a:lnTo>
                  <a:pt x="1526763" y="417388"/>
                </a:lnTo>
                <a:lnTo>
                  <a:pt x="1526763" y="414642"/>
                </a:lnTo>
                <a:lnTo>
                  <a:pt x="1524017" y="411896"/>
                </a:lnTo>
                <a:lnTo>
                  <a:pt x="1518526" y="411896"/>
                </a:lnTo>
                <a:close/>
                <a:moveTo>
                  <a:pt x="1491065" y="409151"/>
                </a:moveTo>
                <a:lnTo>
                  <a:pt x="1491065" y="411896"/>
                </a:lnTo>
                <a:lnTo>
                  <a:pt x="1488320" y="411896"/>
                </a:lnTo>
                <a:lnTo>
                  <a:pt x="1488320" y="414642"/>
                </a:lnTo>
                <a:lnTo>
                  <a:pt x="1496557" y="414642"/>
                </a:lnTo>
                <a:lnTo>
                  <a:pt x="1499304" y="414642"/>
                </a:lnTo>
                <a:lnTo>
                  <a:pt x="1499304" y="411896"/>
                </a:lnTo>
                <a:lnTo>
                  <a:pt x="1499304" y="409151"/>
                </a:lnTo>
                <a:lnTo>
                  <a:pt x="1496557" y="409151"/>
                </a:lnTo>
                <a:lnTo>
                  <a:pt x="1491065" y="409151"/>
                </a:lnTo>
                <a:close/>
                <a:moveTo>
                  <a:pt x="1452622" y="409151"/>
                </a:moveTo>
                <a:lnTo>
                  <a:pt x="1447130" y="411896"/>
                </a:lnTo>
                <a:lnTo>
                  <a:pt x="1447130" y="417388"/>
                </a:lnTo>
                <a:lnTo>
                  <a:pt x="1452622" y="414642"/>
                </a:lnTo>
                <a:lnTo>
                  <a:pt x="1452622" y="409151"/>
                </a:lnTo>
                <a:close/>
                <a:moveTo>
                  <a:pt x="1378481" y="409151"/>
                </a:moveTo>
                <a:lnTo>
                  <a:pt x="1378481" y="411896"/>
                </a:lnTo>
                <a:lnTo>
                  <a:pt x="1372988" y="414642"/>
                </a:lnTo>
                <a:lnTo>
                  <a:pt x="1372988" y="425626"/>
                </a:lnTo>
                <a:lnTo>
                  <a:pt x="1378481" y="425626"/>
                </a:lnTo>
                <a:lnTo>
                  <a:pt x="1378481" y="417388"/>
                </a:lnTo>
                <a:lnTo>
                  <a:pt x="1383972" y="414642"/>
                </a:lnTo>
                <a:lnTo>
                  <a:pt x="1389464" y="417388"/>
                </a:lnTo>
                <a:lnTo>
                  <a:pt x="1389464" y="411896"/>
                </a:lnTo>
                <a:lnTo>
                  <a:pt x="1386718" y="411896"/>
                </a:lnTo>
                <a:lnTo>
                  <a:pt x="1378481" y="409151"/>
                </a:lnTo>
                <a:close/>
                <a:moveTo>
                  <a:pt x="1345529" y="406405"/>
                </a:moveTo>
                <a:lnTo>
                  <a:pt x="1342784" y="409151"/>
                </a:lnTo>
                <a:lnTo>
                  <a:pt x="1342784" y="411896"/>
                </a:lnTo>
                <a:lnTo>
                  <a:pt x="1342784" y="414642"/>
                </a:lnTo>
                <a:lnTo>
                  <a:pt x="1345529" y="414642"/>
                </a:lnTo>
                <a:lnTo>
                  <a:pt x="1348275" y="411896"/>
                </a:lnTo>
                <a:lnTo>
                  <a:pt x="1351020" y="409151"/>
                </a:lnTo>
                <a:lnTo>
                  <a:pt x="1348275" y="406405"/>
                </a:lnTo>
                <a:lnTo>
                  <a:pt x="1345529" y="406405"/>
                </a:lnTo>
                <a:close/>
                <a:moveTo>
                  <a:pt x="6153734" y="403658"/>
                </a:moveTo>
                <a:lnTo>
                  <a:pt x="6153734" y="403964"/>
                </a:lnTo>
                <a:lnTo>
                  <a:pt x="6152361" y="404116"/>
                </a:lnTo>
                <a:lnTo>
                  <a:pt x="6153734" y="403658"/>
                </a:lnTo>
                <a:close/>
                <a:moveTo>
                  <a:pt x="472308" y="400913"/>
                </a:moveTo>
                <a:lnTo>
                  <a:pt x="464070" y="409151"/>
                </a:lnTo>
                <a:lnTo>
                  <a:pt x="455832" y="414642"/>
                </a:lnTo>
                <a:lnTo>
                  <a:pt x="447594" y="417388"/>
                </a:lnTo>
                <a:lnTo>
                  <a:pt x="436610" y="420134"/>
                </a:lnTo>
                <a:lnTo>
                  <a:pt x="428372" y="422880"/>
                </a:lnTo>
                <a:lnTo>
                  <a:pt x="420134" y="428372"/>
                </a:lnTo>
                <a:lnTo>
                  <a:pt x="409150" y="431118"/>
                </a:lnTo>
                <a:lnTo>
                  <a:pt x="395421" y="431118"/>
                </a:lnTo>
                <a:lnTo>
                  <a:pt x="384437" y="431118"/>
                </a:lnTo>
                <a:lnTo>
                  <a:pt x="362469" y="425626"/>
                </a:lnTo>
                <a:lnTo>
                  <a:pt x="343247" y="422880"/>
                </a:lnTo>
                <a:lnTo>
                  <a:pt x="332263" y="425626"/>
                </a:lnTo>
                <a:lnTo>
                  <a:pt x="321279" y="431118"/>
                </a:lnTo>
                <a:lnTo>
                  <a:pt x="315787" y="431118"/>
                </a:lnTo>
                <a:lnTo>
                  <a:pt x="326771" y="436610"/>
                </a:lnTo>
                <a:lnTo>
                  <a:pt x="340501" y="442102"/>
                </a:lnTo>
                <a:lnTo>
                  <a:pt x="356977" y="442102"/>
                </a:lnTo>
                <a:lnTo>
                  <a:pt x="376199" y="442102"/>
                </a:lnTo>
                <a:lnTo>
                  <a:pt x="417389" y="436610"/>
                </a:lnTo>
                <a:lnTo>
                  <a:pt x="461324" y="431118"/>
                </a:lnTo>
                <a:lnTo>
                  <a:pt x="497022" y="428372"/>
                </a:lnTo>
                <a:lnTo>
                  <a:pt x="513498" y="431118"/>
                </a:lnTo>
                <a:lnTo>
                  <a:pt x="527228" y="433864"/>
                </a:lnTo>
                <a:lnTo>
                  <a:pt x="535466" y="442102"/>
                </a:lnTo>
                <a:lnTo>
                  <a:pt x="538212" y="453086"/>
                </a:lnTo>
                <a:lnTo>
                  <a:pt x="535466" y="466816"/>
                </a:lnTo>
                <a:lnTo>
                  <a:pt x="529974" y="488784"/>
                </a:lnTo>
                <a:lnTo>
                  <a:pt x="546450" y="491530"/>
                </a:lnTo>
                <a:lnTo>
                  <a:pt x="568417" y="494276"/>
                </a:lnTo>
                <a:lnTo>
                  <a:pt x="568417" y="488784"/>
                </a:lnTo>
                <a:lnTo>
                  <a:pt x="565671" y="486038"/>
                </a:lnTo>
                <a:lnTo>
                  <a:pt x="560179" y="480546"/>
                </a:lnTo>
                <a:lnTo>
                  <a:pt x="554687" y="472308"/>
                </a:lnTo>
                <a:lnTo>
                  <a:pt x="551942" y="466816"/>
                </a:lnTo>
                <a:lnTo>
                  <a:pt x="554687" y="461324"/>
                </a:lnTo>
                <a:lnTo>
                  <a:pt x="560179" y="461324"/>
                </a:lnTo>
                <a:lnTo>
                  <a:pt x="565671" y="461324"/>
                </a:lnTo>
                <a:lnTo>
                  <a:pt x="573909" y="458578"/>
                </a:lnTo>
                <a:lnTo>
                  <a:pt x="579401" y="455832"/>
                </a:lnTo>
                <a:lnTo>
                  <a:pt x="568417" y="450340"/>
                </a:lnTo>
                <a:lnTo>
                  <a:pt x="562925" y="444848"/>
                </a:lnTo>
                <a:lnTo>
                  <a:pt x="560179" y="433864"/>
                </a:lnTo>
                <a:lnTo>
                  <a:pt x="557433" y="422880"/>
                </a:lnTo>
                <a:lnTo>
                  <a:pt x="557433" y="414642"/>
                </a:lnTo>
                <a:lnTo>
                  <a:pt x="551942" y="406405"/>
                </a:lnTo>
                <a:lnTo>
                  <a:pt x="543703" y="400913"/>
                </a:lnTo>
                <a:lnTo>
                  <a:pt x="529974" y="400913"/>
                </a:lnTo>
                <a:lnTo>
                  <a:pt x="529974" y="403659"/>
                </a:lnTo>
                <a:lnTo>
                  <a:pt x="532720" y="406405"/>
                </a:lnTo>
                <a:lnTo>
                  <a:pt x="540957" y="409151"/>
                </a:lnTo>
                <a:lnTo>
                  <a:pt x="546450" y="411896"/>
                </a:lnTo>
                <a:lnTo>
                  <a:pt x="551942" y="411896"/>
                </a:lnTo>
                <a:lnTo>
                  <a:pt x="551942" y="417388"/>
                </a:lnTo>
                <a:lnTo>
                  <a:pt x="540957" y="417388"/>
                </a:lnTo>
                <a:lnTo>
                  <a:pt x="529974" y="417388"/>
                </a:lnTo>
                <a:lnTo>
                  <a:pt x="510751" y="411896"/>
                </a:lnTo>
                <a:lnTo>
                  <a:pt x="491530" y="406405"/>
                </a:lnTo>
                <a:lnTo>
                  <a:pt x="483292" y="403659"/>
                </a:lnTo>
                <a:lnTo>
                  <a:pt x="472308" y="400913"/>
                </a:lnTo>
                <a:close/>
                <a:moveTo>
                  <a:pt x="1551477" y="398167"/>
                </a:moveTo>
                <a:lnTo>
                  <a:pt x="1551477" y="400913"/>
                </a:lnTo>
                <a:lnTo>
                  <a:pt x="1548731" y="400913"/>
                </a:lnTo>
                <a:lnTo>
                  <a:pt x="1545985" y="406405"/>
                </a:lnTo>
                <a:lnTo>
                  <a:pt x="1543239" y="409151"/>
                </a:lnTo>
                <a:lnTo>
                  <a:pt x="1532255" y="409151"/>
                </a:lnTo>
                <a:lnTo>
                  <a:pt x="1532255" y="414642"/>
                </a:lnTo>
                <a:lnTo>
                  <a:pt x="1532255" y="420134"/>
                </a:lnTo>
                <a:lnTo>
                  <a:pt x="1535002" y="422880"/>
                </a:lnTo>
                <a:lnTo>
                  <a:pt x="1537748" y="420134"/>
                </a:lnTo>
                <a:lnTo>
                  <a:pt x="1540493" y="425626"/>
                </a:lnTo>
                <a:lnTo>
                  <a:pt x="1540493" y="431118"/>
                </a:lnTo>
                <a:lnTo>
                  <a:pt x="1545985" y="431118"/>
                </a:lnTo>
                <a:lnTo>
                  <a:pt x="1545985" y="433864"/>
                </a:lnTo>
                <a:lnTo>
                  <a:pt x="1545985" y="439356"/>
                </a:lnTo>
                <a:lnTo>
                  <a:pt x="1545985" y="447594"/>
                </a:lnTo>
                <a:lnTo>
                  <a:pt x="1545985" y="450340"/>
                </a:lnTo>
                <a:lnTo>
                  <a:pt x="1548731" y="453086"/>
                </a:lnTo>
                <a:lnTo>
                  <a:pt x="1543239" y="453086"/>
                </a:lnTo>
                <a:lnTo>
                  <a:pt x="1545985" y="455832"/>
                </a:lnTo>
                <a:lnTo>
                  <a:pt x="1551477" y="455832"/>
                </a:lnTo>
                <a:lnTo>
                  <a:pt x="1556969" y="453086"/>
                </a:lnTo>
                <a:lnTo>
                  <a:pt x="1562461" y="453086"/>
                </a:lnTo>
                <a:lnTo>
                  <a:pt x="1567952" y="453086"/>
                </a:lnTo>
                <a:lnTo>
                  <a:pt x="1565206" y="447594"/>
                </a:lnTo>
                <a:lnTo>
                  <a:pt x="1565206" y="439356"/>
                </a:lnTo>
                <a:lnTo>
                  <a:pt x="1554223" y="436610"/>
                </a:lnTo>
                <a:lnTo>
                  <a:pt x="1548731" y="431118"/>
                </a:lnTo>
                <a:lnTo>
                  <a:pt x="1554223" y="431118"/>
                </a:lnTo>
                <a:lnTo>
                  <a:pt x="1551477" y="425626"/>
                </a:lnTo>
                <a:lnTo>
                  <a:pt x="1551477" y="422880"/>
                </a:lnTo>
                <a:lnTo>
                  <a:pt x="1556969" y="411896"/>
                </a:lnTo>
                <a:lnTo>
                  <a:pt x="1554223" y="409151"/>
                </a:lnTo>
                <a:lnTo>
                  <a:pt x="1551477" y="406405"/>
                </a:lnTo>
                <a:lnTo>
                  <a:pt x="1554223" y="403659"/>
                </a:lnTo>
                <a:lnTo>
                  <a:pt x="1554223" y="400913"/>
                </a:lnTo>
                <a:lnTo>
                  <a:pt x="1554223" y="398167"/>
                </a:lnTo>
                <a:lnTo>
                  <a:pt x="1551477" y="398167"/>
                </a:lnTo>
                <a:close/>
                <a:moveTo>
                  <a:pt x="1524017" y="398167"/>
                </a:moveTo>
                <a:lnTo>
                  <a:pt x="1515779" y="400913"/>
                </a:lnTo>
                <a:lnTo>
                  <a:pt x="1510287" y="406405"/>
                </a:lnTo>
                <a:lnTo>
                  <a:pt x="1515779" y="409151"/>
                </a:lnTo>
                <a:lnTo>
                  <a:pt x="1524017" y="409151"/>
                </a:lnTo>
                <a:lnTo>
                  <a:pt x="1524017" y="398167"/>
                </a:lnTo>
                <a:close/>
                <a:moveTo>
                  <a:pt x="1425162" y="398167"/>
                </a:moveTo>
                <a:lnTo>
                  <a:pt x="1422416" y="400913"/>
                </a:lnTo>
                <a:lnTo>
                  <a:pt x="1430655" y="406405"/>
                </a:lnTo>
                <a:lnTo>
                  <a:pt x="1436146" y="403659"/>
                </a:lnTo>
                <a:lnTo>
                  <a:pt x="1441637" y="400913"/>
                </a:lnTo>
                <a:lnTo>
                  <a:pt x="1436146" y="398167"/>
                </a:lnTo>
                <a:lnTo>
                  <a:pt x="1430655" y="398167"/>
                </a:lnTo>
                <a:lnTo>
                  <a:pt x="1425162" y="398167"/>
                </a:lnTo>
                <a:close/>
                <a:moveTo>
                  <a:pt x="1040725" y="398167"/>
                </a:moveTo>
                <a:lnTo>
                  <a:pt x="1040725" y="400913"/>
                </a:lnTo>
                <a:lnTo>
                  <a:pt x="1046217" y="403659"/>
                </a:lnTo>
                <a:lnTo>
                  <a:pt x="1054456" y="403659"/>
                </a:lnTo>
                <a:lnTo>
                  <a:pt x="1054456" y="400913"/>
                </a:lnTo>
                <a:lnTo>
                  <a:pt x="1051710" y="398167"/>
                </a:lnTo>
                <a:lnTo>
                  <a:pt x="1046217" y="398167"/>
                </a:lnTo>
                <a:lnTo>
                  <a:pt x="1040725" y="398167"/>
                </a:lnTo>
                <a:close/>
                <a:moveTo>
                  <a:pt x="1378481" y="395421"/>
                </a:moveTo>
                <a:lnTo>
                  <a:pt x="1375736" y="398167"/>
                </a:lnTo>
                <a:lnTo>
                  <a:pt x="1375736" y="400913"/>
                </a:lnTo>
                <a:lnTo>
                  <a:pt x="1378481" y="403659"/>
                </a:lnTo>
                <a:lnTo>
                  <a:pt x="1381227" y="403659"/>
                </a:lnTo>
                <a:lnTo>
                  <a:pt x="1381227" y="400913"/>
                </a:lnTo>
                <a:lnTo>
                  <a:pt x="1383972" y="400913"/>
                </a:lnTo>
                <a:lnTo>
                  <a:pt x="1383972" y="398167"/>
                </a:lnTo>
                <a:lnTo>
                  <a:pt x="1381227" y="398167"/>
                </a:lnTo>
                <a:lnTo>
                  <a:pt x="1381227" y="395421"/>
                </a:lnTo>
                <a:lnTo>
                  <a:pt x="1378481" y="395421"/>
                </a:lnTo>
                <a:close/>
                <a:moveTo>
                  <a:pt x="6219638" y="395420"/>
                </a:moveTo>
                <a:lnTo>
                  <a:pt x="6236113" y="395420"/>
                </a:lnTo>
                <a:lnTo>
                  <a:pt x="6238859" y="395420"/>
                </a:lnTo>
                <a:lnTo>
                  <a:pt x="6238859" y="398166"/>
                </a:lnTo>
                <a:lnTo>
                  <a:pt x="6227875" y="398166"/>
                </a:lnTo>
                <a:lnTo>
                  <a:pt x="6227875" y="400912"/>
                </a:lnTo>
                <a:lnTo>
                  <a:pt x="6230621" y="403658"/>
                </a:lnTo>
                <a:lnTo>
                  <a:pt x="6233367" y="403658"/>
                </a:lnTo>
                <a:lnTo>
                  <a:pt x="6233367" y="406404"/>
                </a:lnTo>
                <a:lnTo>
                  <a:pt x="6225129" y="409150"/>
                </a:lnTo>
                <a:lnTo>
                  <a:pt x="6219638" y="406404"/>
                </a:lnTo>
                <a:lnTo>
                  <a:pt x="6219638" y="403658"/>
                </a:lnTo>
                <a:lnTo>
                  <a:pt x="6222384" y="403658"/>
                </a:lnTo>
                <a:lnTo>
                  <a:pt x="6225129" y="400912"/>
                </a:lnTo>
                <a:lnTo>
                  <a:pt x="6222384" y="398166"/>
                </a:lnTo>
                <a:lnTo>
                  <a:pt x="6219638" y="395420"/>
                </a:lnTo>
                <a:close/>
                <a:moveTo>
                  <a:pt x="1559715" y="389929"/>
                </a:moveTo>
                <a:lnTo>
                  <a:pt x="1559715" y="392675"/>
                </a:lnTo>
                <a:lnTo>
                  <a:pt x="1559715" y="395421"/>
                </a:lnTo>
                <a:lnTo>
                  <a:pt x="1565206" y="400913"/>
                </a:lnTo>
                <a:lnTo>
                  <a:pt x="1567952" y="400913"/>
                </a:lnTo>
                <a:lnTo>
                  <a:pt x="1567952" y="398167"/>
                </a:lnTo>
                <a:lnTo>
                  <a:pt x="1570699" y="398167"/>
                </a:lnTo>
                <a:lnTo>
                  <a:pt x="1570699" y="392675"/>
                </a:lnTo>
                <a:lnTo>
                  <a:pt x="1567952" y="389929"/>
                </a:lnTo>
                <a:lnTo>
                  <a:pt x="1559715" y="389929"/>
                </a:lnTo>
                <a:close/>
                <a:moveTo>
                  <a:pt x="1537748" y="387183"/>
                </a:moveTo>
                <a:lnTo>
                  <a:pt x="1537748" y="395421"/>
                </a:lnTo>
                <a:lnTo>
                  <a:pt x="1540493" y="398167"/>
                </a:lnTo>
                <a:lnTo>
                  <a:pt x="1543239" y="398167"/>
                </a:lnTo>
                <a:lnTo>
                  <a:pt x="1545985" y="395421"/>
                </a:lnTo>
                <a:lnTo>
                  <a:pt x="1548731" y="389929"/>
                </a:lnTo>
                <a:lnTo>
                  <a:pt x="1543239" y="387183"/>
                </a:lnTo>
                <a:lnTo>
                  <a:pt x="1540493" y="387183"/>
                </a:lnTo>
                <a:lnTo>
                  <a:pt x="1537748" y="387183"/>
                </a:lnTo>
                <a:close/>
                <a:moveTo>
                  <a:pt x="1441637" y="387183"/>
                </a:moveTo>
                <a:lnTo>
                  <a:pt x="1441637" y="392675"/>
                </a:lnTo>
                <a:lnTo>
                  <a:pt x="1447130" y="392675"/>
                </a:lnTo>
                <a:lnTo>
                  <a:pt x="1447130" y="387183"/>
                </a:lnTo>
                <a:lnTo>
                  <a:pt x="1441637" y="387183"/>
                </a:lnTo>
                <a:close/>
                <a:moveTo>
                  <a:pt x="1367496" y="387183"/>
                </a:moveTo>
                <a:lnTo>
                  <a:pt x="1362005" y="389929"/>
                </a:lnTo>
                <a:lnTo>
                  <a:pt x="1362005" y="398167"/>
                </a:lnTo>
                <a:lnTo>
                  <a:pt x="1364751" y="400913"/>
                </a:lnTo>
                <a:lnTo>
                  <a:pt x="1370242" y="400913"/>
                </a:lnTo>
                <a:lnTo>
                  <a:pt x="1372988" y="395421"/>
                </a:lnTo>
                <a:lnTo>
                  <a:pt x="1372988" y="387183"/>
                </a:lnTo>
                <a:lnTo>
                  <a:pt x="1370242" y="387183"/>
                </a:lnTo>
                <a:lnTo>
                  <a:pt x="1367496" y="387183"/>
                </a:lnTo>
                <a:close/>
                <a:moveTo>
                  <a:pt x="1507541" y="384437"/>
                </a:moveTo>
                <a:lnTo>
                  <a:pt x="1510287" y="389929"/>
                </a:lnTo>
                <a:lnTo>
                  <a:pt x="1513033" y="392675"/>
                </a:lnTo>
                <a:lnTo>
                  <a:pt x="1515779" y="392675"/>
                </a:lnTo>
                <a:lnTo>
                  <a:pt x="1513033" y="387183"/>
                </a:lnTo>
                <a:lnTo>
                  <a:pt x="1507541" y="384437"/>
                </a:lnTo>
                <a:close/>
                <a:moveTo>
                  <a:pt x="1150565" y="384437"/>
                </a:moveTo>
                <a:lnTo>
                  <a:pt x="1147820" y="387183"/>
                </a:lnTo>
                <a:lnTo>
                  <a:pt x="1147820" y="389929"/>
                </a:lnTo>
                <a:lnTo>
                  <a:pt x="1150565" y="392675"/>
                </a:lnTo>
                <a:lnTo>
                  <a:pt x="1153311" y="395421"/>
                </a:lnTo>
                <a:lnTo>
                  <a:pt x="1156056" y="392675"/>
                </a:lnTo>
                <a:lnTo>
                  <a:pt x="1156056" y="389929"/>
                </a:lnTo>
                <a:lnTo>
                  <a:pt x="1156056" y="384437"/>
                </a:lnTo>
                <a:lnTo>
                  <a:pt x="1150565" y="384437"/>
                </a:lnTo>
                <a:close/>
                <a:moveTo>
                  <a:pt x="1576191" y="378948"/>
                </a:moveTo>
                <a:lnTo>
                  <a:pt x="1576191" y="414642"/>
                </a:lnTo>
                <a:lnTo>
                  <a:pt x="1576191" y="420135"/>
                </a:lnTo>
                <a:lnTo>
                  <a:pt x="1578936" y="420135"/>
                </a:lnTo>
                <a:lnTo>
                  <a:pt x="1578936" y="414643"/>
                </a:lnTo>
                <a:lnTo>
                  <a:pt x="1578936" y="400913"/>
                </a:lnTo>
                <a:lnTo>
                  <a:pt x="1576191" y="378948"/>
                </a:lnTo>
                <a:close/>
                <a:moveTo>
                  <a:pt x="1425162" y="378945"/>
                </a:moveTo>
                <a:lnTo>
                  <a:pt x="1425162" y="384437"/>
                </a:lnTo>
                <a:lnTo>
                  <a:pt x="1425162" y="392675"/>
                </a:lnTo>
                <a:lnTo>
                  <a:pt x="1430655" y="389929"/>
                </a:lnTo>
                <a:lnTo>
                  <a:pt x="1436146" y="387183"/>
                </a:lnTo>
                <a:lnTo>
                  <a:pt x="1441637" y="384437"/>
                </a:lnTo>
                <a:lnTo>
                  <a:pt x="1441637" y="378945"/>
                </a:lnTo>
                <a:lnTo>
                  <a:pt x="1425162" y="378945"/>
                </a:lnTo>
                <a:close/>
                <a:moveTo>
                  <a:pt x="1414179" y="378945"/>
                </a:moveTo>
                <a:lnTo>
                  <a:pt x="1414179" y="381691"/>
                </a:lnTo>
                <a:lnTo>
                  <a:pt x="1411434" y="381691"/>
                </a:lnTo>
                <a:lnTo>
                  <a:pt x="1408686" y="384437"/>
                </a:lnTo>
                <a:lnTo>
                  <a:pt x="1411434" y="384437"/>
                </a:lnTo>
                <a:lnTo>
                  <a:pt x="1414179" y="387183"/>
                </a:lnTo>
                <a:lnTo>
                  <a:pt x="1416924" y="384437"/>
                </a:lnTo>
                <a:lnTo>
                  <a:pt x="1416924" y="378945"/>
                </a:lnTo>
                <a:lnTo>
                  <a:pt x="1414179" y="378945"/>
                </a:lnTo>
                <a:close/>
                <a:moveTo>
                  <a:pt x="1334544" y="378945"/>
                </a:moveTo>
                <a:lnTo>
                  <a:pt x="1331799" y="384437"/>
                </a:lnTo>
                <a:lnTo>
                  <a:pt x="1337290" y="384437"/>
                </a:lnTo>
                <a:lnTo>
                  <a:pt x="1340038" y="378945"/>
                </a:lnTo>
                <a:lnTo>
                  <a:pt x="1334544" y="378945"/>
                </a:lnTo>
                <a:close/>
                <a:moveTo>
                  <a:pt x="1556969" y="376199"/>
                </a:moveTo>
                <a:lnTo>
                  <a:pt x="1554223" y="378945"/>
                </a:lnTo>
                <a:lnTo>
                  <a:pt x="1554223" y="381691"/>
                </a:lnTo>
                <a:lnTo>
                  <a:pt x="1556969" y="384437"/>
                </a:lnTo>
                <a:lnTo>
                  <a:pt x="1562461" y="384437"/>
                </a:lnTo>
                <a:lnTo>
                  <a:pt x="1565206" y="381691"/>
                </a:lnTo>
                <a:lnTo>
                  <a:pt x="1565206" y="378945"/>
                </a:lnTo>
                <a:lnTo>
                  <a:pt x="1562461" y="376199"/>
                </a:lnTo>
                <a:lnTo>
                  <a:pt x="1556969" y="376199"/>
                </a:lnTo>
                <a:close/>
                <a:moveTo>
                  <a:pt x="1353766" y="362469"/>
                </a:moveTo>
                <a:lnTo>
                  <a:pt x="1356512" y="365215"/>
                </a:lnTo>
                <a:lnTo>
                  <a:pt x="1356512" y="370707"/>
                </a:lnTo>
                <a:lnTo>
                  <a:pt x="1359260" y="373453"/>
                </a:lnTo>
                <a:lnTo>
                  <a:pt x="1359260" y="378945"/>
                </a:lnTo>
                <a:lnTo>
                  <a:pt x="1367496" y="378945"/>
                </a:lnTo>
                <a:lnTo>
                  <a:pt x="1370242" y="373453"/>
                </a:lnTo>
                <a:lnTo>
                  <a:pt x="1367496" y="367961"/>
                </a:lnTo>
                <a:lnTo>
                  <a:pt x="1364751" y="365215"/>
                </a:lnTo>
                <a:lnTo>
                  <a:pt x="1362005" y="362469"/>
                </a:lnTo>
                <a:lnTo>
                  <a:pt x="1353766" y="362469"/>
                </a:lnTo>
                <a:close/>
                <a:moveTo>
                  <a:pt x="834777" y="362469"/>
                </a:moveTo>
                <a:lnTo>
                  <a:pt x="834777" y="365215"/>
                </a:lnTo>
                <a:lnTo>
                  <a:pt x="829285" y="365215"/>
                </a:lnTo>
                <a:lnTo>
                  <a:pt x="823793" y="365215"/>
                </a:lnTo>
                <a:lnTo>
                  <a:pt x="815555" y="367961"/>
                </a:lnTo>
                <a:lnTo>
                  <a:pt x="807317" y="376199"/>
                </a:lnTo>
                <a:lnTo>
                  <a:pt x="801825" y="381691"/>
                </a:lnTo>
                <a:lnTo>
                  <a:pt x="799080" y="378945"/>
                </a:lnTo>
                <a:lnTo>
                  <a:pt x="796334" y="381691"/>
                </a:lnTo>
                <a:lnTo>
                  <a:pt x="793587" y="387183"/>
                </a:lnTo>
                <a:lnTo>
                  <a:pt x="788095" y="392675"/>
                </a:lnTo>
                <a:lnTo>
                  <a:pt x="782603" y="395421"/>
                </a:lnTo>
                <a:lnTo>
                  <a:pt x="777112" y="395421"/>
                </a:lnTo>
                <a:lnTo>
                  <a:pt x="744160" y="395421"/>
                </a:lnTo>
                <a:lnTo>
                  <a:pt x="727684" y="398167"/>
                </a:lnTo>
                <a:lnTo>
                  <a:pt x="711208" y="403659"/>
                </a:lnTo>
                <a:lnTo>
                  <a:pt x="681002" y="414642"/>
                </a:lnTo>
                <a:lnTo>
                  <a:pt x="650797" y="428372"/>
                </a:lnTo>
                <a:lnTo>
                  <a:pt x="628829" y="436610"/>
                </a:lnTo>
                <a:lnTo>
                  <a:pt x="617845" y="436610"/>
                </a:lnTo>
                <a:lnTo>
                  <a:pt x="609607" y="436610"/>
                </a:lnTo>
                <a:lnTo>
                  <a:pt x="595877" y="431118"/>
                </a:lnTo>
                <a:lnTo>
                  <a:pt x="582147" y="420134"/>
                </a:lnTo>
                <a:lnTo>
                  <a:pt x="568417" y="411896"/>
                </a:lnTo>
                <a:lnTo>
                  <a:pt x="568417" y="422880"/>
                </a:lnTo>
                <a:lnTo>
                  <a:pt x="573909" y="431118"/>
                </a:lnTo>
                <a:lnTo>
                  <a:pt x="582147" y="439356"/>
                </a:lnTo>
                <a:lnTo>
                  <a:pt x="593131" y="444848"/>
                </a:lnTo>
                <a:lnTo>
                  <a:pt x="615099" y="453086"/>
                </a:lnTo>
                <a:lnTo>
                  <a:pt x="623337" y="458578"/>
                </a:lnTo>
                <a:lnTo>
                  <a:pt x="628829" y="466816"/>
                </a:lnTo>
                <a:lnTo>
                  <a:pt x="631574" y="472308"/>
                </a:lnTo>
                <a:lnTo>
                  <a:pt x="634321" y="469562"/>
                </a:lnTo>
                <a:lnTo>
                  <a:pt x="642559" y="475054"/>
                </a:lnTo>
                <a:lnTo>
                  <a:pt x="648051" y="480546"/>
                </a:lnTo>
                <a:lnTo>
                  <a:pt x="653542" y="486038"/>
                </a:lnTo>
                <a:lnTo>
                  <a:pt x="661780" y="497022"/>
                </a:lnTo>
                <a:lnTo>
                  <a:pt x="670018" y="508006"/>
                </a:lnTo>
                <a:lnTo>
                  <a:pt x="672764" y="510752"/>
                </a:lnTo>
                <a:lnTo>
                  <a:pt x="678256" y="513498"/>
                </a:lnTo>
                <a:lnTo>
                  <a:pt x="691986" y="499768"/>
                </a:lnTo>
                <a:lnTo>
                  <a:pt x="716700" y="480546"/>
                </a:lnTo>
                <a:lnTo>
                  <a:pt x="724938" y="475054"/>
                </a:lnTo>
                <a:lnTo>
                  <a:pt x="730430" y="466816"/>
                </a:lnTo>
                <a:lnTo>
                  <a:pt x="735922" y="461324"/>
                </a:lnTo>
                <a:lnTo>
                  <a:pt x="741414" y="453086"/>
                </a:lnTo>
                <a:lnTo>
                  <a:pt x="746906" y="450340"/>
                </a:lnTo>
                <a:lnTo>
                  <a:pt x="755144" y="447594"/>
                </a:lnTo>
                <a:lnTo>
                  <a:pt x="763382" y="447594"/>
                </a:lnTo>
                <a:lnTo>
                  <a:pt x="768874" y="442102"/>
                </a:lnTo>
                <a:lnTo>
                  <a:pt x="774366" y="433864"/>
                </a:lnTo>
                <a:lnTo>
                  <a:pt x="779857" y="422880"/>
                </a:lnTo>
                <a:lnTo>
                  <a:pt x="782603" y="414642"/>
                </a:lnTo>
                <a:lnTo>
                  <a:pt x="788095" y="406405"/>
                </a:lnTo>
                <a:lnTo>
                  <a:pt x="799080" y="400913"/>
                </a:lnTo>
                <a:lnTo>
                  <a:pt x="812809" y="398167"/>
                </a:lnTo>
                <a:lnTo>
                  <a:pt x="837523" y="392675"/>
                </a:lnTo>
                <a:lnTo>
                  <a:pt x="845761" y="389929"/>
                </a:lnTo>
                <a:lnTo>
                  <a:pt x="848507" y="384437"/>
                </a:lnTo>
                <a:lnTo>
                  <a:pt x="845761" y="378945"/>
                </a:lnTo>
                <a:lnTo>
                  <a:pt x="834777" y="365215"/>
                </a:lnTo>
                <a:lnTo>
                  <a:pt x="837523" y="365215"/>
                </a:lnTo>
                <a:lnTo>
                  <a:pt x="837523" y="362469"/>
                </a:lnTo>
                <a:lnTo>
                  <a:pt x="834777" y="362469"/>
                </a:lnTo>
                <a:close/>
                <a:moveTo>
                  <a:pt x="1537748" y="359723"/>
                </a:moveTo>
                <a:lnTo>
                  <a:pt x="1537748" y="365215"/>
                </a:lnTo>
                <a:lnTo>
                  <a:pt x="1540493" y="365215"/>
                </a:lnTo>
                <a:lnTo>
                  <a:pt x="1543239" y="362469"/>
                </a:lnTo>
                <a:lnTo>
                  <a:pt x="1545985" y="359723"/>
                </a:lnTo>
                <a:lnTo>
                  <a:pt x="1537748" y="359723"/>
                </a:lnTo>
                <a:close/>
                <a:moveTo>
                  <a:pt x="1458113" y="356977"/>
                </a:moveTo>
                <a:lnTo>
                  <a:pt x="1458113" y="362469"/>
                </a:lnTo>
                <a:lnTo>
                  <a:pt x="1458113" y="365215"/>
                </a:lnTo>
                <a:lnTo>
                  <a:pt x="1452622" y="367961"/>
                </a:lnTo>
                <a:lnTo>
                  <a:pt x="1449877" y="367961"/>
                </a:lnTo>
                <a:lnTo>
                  <a:pt x="1447130" y="373453"/>
                </a:lnTo>
                <a:lnTo>
                  <a:pt x="1447130" y="378945"/>
                </a:lnTo>
                <a:lnTo>
                  <a:pt x="1452622" y="376199"/>
                </a:lnTo>
                <a:lnTo>
                  <a:pt x="1458113" y="376199"/>
                </a:lnTo>
                <a:lnTo>
                  <a:pt x="1469098" y="378945"/>
                </a:lnTo>
                <a:lnTo>
                  <a:pt x="1469098" y="376199"/>
                </a:lnTo>
                <a:lnTo>
                  <a:pt x="1471844" y="376199"/>
                </a:lnTo>
                <a:lnTo>
                  <a:pt x="1474589" y="376199"/>
                </a:lnTo>
                <a:lnTo>
                  <a:pt x="1477335" y="373453"/>
                </a:lnTo>
                <a:lnTo>
                  <a:pt x="1477335" y="376199"/>
                </a:lnTo>
                <a:lnTo>
                  <a:pt x="1480081" y="376199"/>
                </a:lnTo>
                <a:lnTo>
                  <a:pt x="1480081" y="378945"/>
                </a:lnTo>
                <a:lnTo>
                  <a:pt x="1480081" y="381691"/>
                </a:lnTo>
                <a:lnTo>
                  <a:pt x="1474589" y="381691"/>
                </a:lnTo>
                <a:lnTo>
                  <a:pt x="1471844" y="378945"/>
                </a:lnTo>
                <a:lnTo>
                  <a:pt x="1466353" y="384437"/>
                </a:lnTo>
                <a:lnTo>
                  <a:pt x="1460859" y="387183"/>
                </a:lnTo>
                <a:lnTo>
                  <a:pt x="1458113" y="384437"/>
                </a:lnTo>
                <a:lnTo>
                  <a:pt x="1455368" y="389929"/>
                </a:lnTo>
                <a:lnTo>
                  <a:pt x="1455368" y="398167"/>
                </a:lnTo>
                <a:lnTo>
                  <a:pt x="1460859" y="395421"/>
                </a:lnTo>
                <a:lnTo>
                  <a:pt x="1463606" y="395421"/>
                </a:lnTo>
                <a:lnTo>
                  <a:pt x="1466353" y="398167"/>
                </a:lnTo>
                <a:lnTo>
                  <a:pt x="1469098" y="400913"/>
                </a:lnTo>
                <a:lnTo>
                  <a:pt x="1474589" y="400913"/>
                </a:lnTo>
                <a:lnTo>
                  <a:pt x="1480081" y="398167"/>
                </a:lnTo>
                <a:lnTo>
                  <a:pt x="1480081" y="400913"/>
                </a:lnTo>
                <a:lnTo>
                  <a:pt x="1485574" y="403659"/>
                </a:lnTo>
                <a:lnTo>
                  <a:pt x="1488320" y="403659"/>
                </a:lnTo>
                <a:lnTo>
                  <a:pt x="1491065" y="406405"/>
                </a:lnTo>
                <a:lnTo>
                  <a:pt x="1493811" y="403659"/>
                </a:lnTo>
                <a:lnTo>
                  <a:pt x="1499304" y="403659"/>
                </a:lnTo>
                <a:lnTo>
                  <a:pt x="1504796" y="406405"/>
                </a:lnTo>
                <a:lnTo>
                  <a:pt x="1510287" y="403659"/>
                </a:lnTo>
                <a:lnTo>
                  <a:pt x="1510287" y="398167"/>
                </a:lnTo>
                <a:lnTo>
                  <a:pt x="1507541" y="395421"/>
                </a:lnTo>
                <a:lnTo>
                  <a:pt x="1502050" y="395421"/>
                </a:lnTo>
                <a:lnTo>
                  <a:pt x="1496557" y="398167"/>
                </a:lnTo>
                <a:lnTo>
                  <a:pt x="1491065" y="400913"/>
                </a:lnTo>
                <a:lnTo>
                  <a:pt x="1491065" y="395421"/>
                </a:lnTo>
                <a:lnTo>
                  <a:pt x="1491065" y="392675"/>
                </a:lnTo>
                <a:lnTo>
                  <a:pt x="1496557" y="387183"/>
                </a:lnTo>
                <a:lnTo>
                  <a:pt x="1491065" y="384437"/>
                </a:lnTo>
                <a:lnTo>
                  <a:pt x="1488320" y="381691"/>
                </a:lnTo>
                <a:lnTo>
                  <a:pt x="1491065" y="378945"/>
                </a:lnTo>
                <a:lnTo>
                  <a:pt x="1491065" y="370707"/>
                </a:lnTo>
                <a:lnTo>
                  <a:pt x="1488320" y="370707"/>
                </a:lnTo>
                <a:lnTo>
                  <a:pt x="1482829" y="367961"/>
                </a:lnTo>
                <a:lnTo>
                  <a:pt x="1485574" y="367961"/>
                </a:lnTo>
                <a:lnTo>
                  <a:pt x="1485574" y="362469"/>
                </a:lnTo>
                <a:lnTo>
                  <a:pt x="1485574" y="359723"/>
                </a:lnTo>
                <a:lnTo>
                  <a:pt x="1480081" y="359723"/>
                </a:lnTo>
                <a:lnTo>
                  <a:pt x="1477335" y="359723"/>
                </a:lnTo>
                <a:lnTo>
                  <a:pt x="1477335" y="356977"/>
                </a:lnTo>
                <a:lnTo>
                  <a:pt x="1458113" y="356977"/>
                </a:lnTo>
                <a:close/>
                <a:moveTo>
                  <a:pt x="1422416" y="356977"/>
                </a:moveTo>
                <a:lnTo>
                  <a:pt x="1416924" y="359723"/>
                </a:lnTo>
                <a:lnTo>
                  <a:pt x="1416924" y="373453"/>
                </a:lnTo>
                <a:lnTo>
                  <a:pt x="1425162" y="376199"/>
                </a:lnTo>
                <a:lnTo>
                  <a:pt x="1430655" y="376199"/>
                </a:lnTo>
                <a:lnTo>
                  <a:pt x="1436146" y="376199"/>
                </a:lnTo>
                <a:lnTo>
                  <a:pt x="1436146" y="370707"/>
                </a:lnTo>
                <a:lnTo>
                  <a:pt x="1436146" y="367961"/>
                </a:lnTo>
                <a:lnTo>
                  <a:pt x="1433400" y="359723"/>
                </a:lnTo>
                <a:lnTo>
                  <a:pt x="1425162" y="356977"/>
                </a:lnTo>
                <a:lnTo>
                  <a:pt x="1422416" y="356977"/>
                </a:lnTo>
                <a:close/>
                <a:moveTo>
                  <a:pt x="1370242" y="356977"/>
                </a:moveTo>
                <a:lnTo>
                  <a:pt x="1372988" y="356977"/>
                </a:lnTo>
                <a:lnTo>
                  <a:pt x="1375736" y="359723"/>
                </a:lnTo>
                <a:lnTo>
                  <a:pt x="1372988" y="362469"/>
                </a:lnTo>
                <a:lnTo>
                  <a:pt x="1370242" y="356977"/>
                </a:lnTo>
                <a:close/>
                <a:moveTo>
                  <a:pt x="6573869" y="354231"/>
                </a:moveTo>
                <a:lnTo>
                  <a:pt x="6571123" y="356977"/>
                </a:lnTo>
                <a:lnTo>
                  <a:pt x="6565631" y="359723"/>
                </a:lnTo>
                <a:lnTo>
                  <a:pt x="6560139" y="362469"/>
                </a:lnTo>
                <a:lnTo>
                  <a:pt x="6549155" y="367961"/>
                </a:lnTo>
                <a:lnTo>
                  <a:pt x="6549155" y="376199"/>
                </a:lnTo>
                <a:lnTo>
                  <a:pt x="6549155" y="381691"/>
                </a:lnTo>
                <a:lnTo>
                  <a:pt x="6551901" y="384437"/>
                </a:lnTo>
                <a:lnTo>
                  <a:pt x="6554647" y="389929"/>
                </a:lnTo>
                <a:lnTo>
                  <a:pt x="6557393" y="398166"/>
                </a:lnTo>
                <a:lnTo>
                  <a:pt x="6565631" y="403658"/>
                </a:lnTo>
                <a:lnTo>
                  <a:pt x="6573869" y="406404"/>
                </a:lnTo>
                <a:lnTo>
                  <a:pt x="6582107" y="411896"/>
                </a:lnTo>
                <a:lnTo>
                  <a:pt x="6521695" y="486038"/>
                </a:lnTo>
                <a:lnTo>
                  <a:pt x="6516203" y="486038"/>
                </a:lnTo>
                <a:lnTo>
                  <a:pt x="6518949" y="488784"/>
                </a:lnTo>
                <a:lnTo>
                  <a:pt x="6370666" y="670018"/>
                </a:lnTo>
                <a:lnTo>
                  <a:pt x="6354190" y="670018"/>
                </a:lnTo>
                <a:lnTo>
                  <a:pt x="6337715" y="672764"/>
                </a:lnTo>
                <a:lnTo>
                  <a:pt x="6321239" y="678256"/>
                </a:lnTo>
                <a:lnTo>
                  <a:pt x="6304763" y="683748"/>
                </a:lnTo>
                <a:lnTo>
                  <a:pt x="6277303" y="697478"/>
                </a:lnTo>
                <a:lnTo>
                  <a:pt x="6255335" y="711208"/>
                </a:lnTo>
                <a:lnTo>
                  <a:pt x="6263573" y="713954"/>
                </a:lnTo>
                <a:lnTo>
                  <a:pt x="6274557" y="713954"/>
                </a:lnTo>
                <a:lnTo>
                  <a:pt x="6291033" y="711208"/>
                </a:lnTo>
                <a:lnTo>
                  <a:pt x="6307509" y="705716"/>
                </a:lnTo>
                <a:lnTo>
                  <a:pt x="6318493" y="702970"/>
                </a:lnTo>
                <a:lnTo>
                  <a:pt x="6326731" y="702970"/>
                </a:lnTo>
                <a:lnTo>
                  <a:pt x="6329477" y="708462"/>
                </a:lnTo>
                <a:lnTo>
                  <a:pt x="6334969" y="711208"/>
                </a:lnTo>
                <a:lnTo>
                  <a:pt x="6340461" y="708462"/>
                </a:lnTo>
                <a:lnTo>
                  <a:pt x="6345952" y="705716"/>
                </a:lnTo>
                <a:lnTo>
                  <a:pt x="6546409" y="906172"/>
                </a:lnTo>
                <a:lnTo>
                  <a:pt x="6521695" y="917156"/>
                </a:lnTo>
                <a:lnTo>
                  <a:pt x="6513457" y="922648"/>
                </a:lnTo>
                <a:lnTo>
                  <a:pt x="6505219" y="930886"/>
                </a:lnTo>
                <a:lnTo>
                  <a:pt x="6532679" y="936378"/>
                </a:lnTo>
                <a:lnTo>
                  <a:pt x="6543663" y="939124"/>
                </a:lnTo>
                <a:lnTo>
                  <a:pt x="6551901" y="936378"/>
                </a:lnTo>
                <a:lnTo>
                  <a:pt x="6560139" y="933632"/>
                </a:lnTo>
                <a:lnTo>
                  <a:pt x="6565631" y="928140"/>
                </a:lnTo>
                <a:lnTo>
                  <a:pt x="6571123" y="930886"/>
                </a:lnTo>
                <a:lnTo>
                  <a:pt x="6571123" y="933632"/>
                </a:lnTo>
                <a:lnTo>
                  <a:pt x="6571123" y="939124"/>
                </a:lnTo>
                <a:lnTo>
                  <a:pt x="6573869" y="941870"/>
                </a:lnTo>
                <a:lnTo>
                  <a:pt x="6576615" y="941870"/>
                </a:lnTo>
                <a:lnTo>
                  <a:pt x="6579361" y="941870"/>
                </a:lnTo>
                <a:lnTo>
                  <a:pt x="6587599" y="950108"/>
                </a:lnTo>
                <a:lnTo>
                  <a:pt x="6573869" y="950108"/>
                </a:lnTo>
                <a:lnTo>
                  <a:pt x="6562885" y="952854"/>
                </a:lnTo>
                <a:lnTo>
                  <a:pt x="6546409" y="963838"/>
                </a:lnTo>
                <a:lnTo>
                  <a:pt x="6538171" y="966584"/>
                </a:lnTo>
                <a:lnTo>
                  <a:pt x="6532679" y="969330"/>
                </a:lnTo>
                <a:lnTo>
                  <a:pt x="6524441" y="969330"/>
                </a:lnTo>
                <a:lnTo>
                  <a:pt x="6518949" y="966584"/>
                </a:lnTo>
                <a:lnTo>
                  <a:pt x="6516203" y="961092"/>
                </a:lnTo>
                <a:lnTo>
                  <a:pt x="6516203" y="955600"/>
                </a:lnTo>
                <a:lnTo>
                  <a:pt x="6516203" y="947362"/>
                </a:lnTo>
                <a:lnTo>
                  <a:pt x="6513457" y="944616"/>
                </a:lnTo>
                <a:lnTo>
                  <a:pt x="6510711" y="941870"/>
                </a:lnTo>
                <a:lnTo>
                  <a:pt x="6507965" y="944616"/>
                </a:lnTo>
                <a:lnTo>
                  <a:pt x="6505219" y="944616"/>
                </a:lnTo>
                <a:lnTo>
                  <a:pt x="6499727" y="944616"/>
                </a:lnTo>
                <a:lnTo>
                  <a:pt x="6496981" y="936378"/>
                </a:lnTo>
                <a:lnTo>
                  <a:pt x="6494235" y="928140"/>
                </a:lnTo>
                <a:lnTo>
                  <a:pt x="6491489" y="919902"/>
                </a:lnTo>
                <a:lnTo>
                  <a:pt x="6488743" y="917156"/>
                </a:lnTo>
                <a:lnTo>
                  <a:pt x="6483251" y="914410"/>
                </a:lnTo>
                <a:lnTo>
                  <a:pt x="6480505" y="919902"/>
                </a:lnTo>
                <a:lnTo>
                  <a:pt x="6477759" y="922648"/>
                </a:lnTo>
                <a:lnTo>
                  <a:pt x="6483251" y="930886"/>
                </a:lnTo>
                <a:lnTo>
                  <a:pt x="6483251" y="936378"/>
                </a:lnTo>
                <a:lnTo>
                  <a:pt x="6480505" y="941870"/>
                </a:lnTo>
                <a:lnTo>
                  <a:pt x="6477759" y="944616"/>
                </a:lnTo>
                <a:lnTo>
                  <a:pt x="6464030" y="950108"/>
                </a:lnTo>
                <a:lnTo>
                  <a:pt x="6458538" y="955600"/>
                </a:lnTo>
                <a:lnTo>
                  <a:pt x="6464030" y="958346"/>
                </a:lnTo>
                <a:lnTo>
                  <a:pt x="6466776" y="963838"/>
                </a:lnTo>
                <a:lnTo>
                  <a:pt x="6466776" y="966584"/>
                </a:lnTo>
                <a:lnTo>
                  <a:pt x="6461284" y="974822"/>
                </a:lnTo>
                <a:lnTo>
                  <a:pt x="6453046" y="980314"/>
                </a:lnTo>
                <a:lnTo>
                  <a:pt x="6439316" y="985806"/>
                </a:lnTo>
                <a:lnTo>
                  <a:pt x="6425586" y="991298"/>
                </a:lnTo>
                <a:lnTo>
                  <a:pt x="6414602" y="991298"/>
                </a:lnTo>
                <a:lnTo>
                  <a:pt x="6403618" y="988552"/>
                </a:lnTo>
                <a:lnTo>
                  <a:pt x="6398126" y="985806"/>
                </a:lnTo>
                <a:lnTo>
                  <a:pt x="6398126" y="980314"/>
                </a:lnTo>
                <a:lnTo>
                  <a:pt x="6395380" y="977568"/>
                </a:lnTo>
                <a:lnTo>
                  <a:pt x="6395380" y="969330"/>
                </a:lnTo>
                <a:lnTo>
                  <a:pt x="6395380" y="966584"/>
                </a:lnTo>
                <a:lnTo>
                  <a:pt x="6395380" y="963838"/>
                </a:lnTo>
                <a:lnTo>
                  <a:pt x="6384396" y="961092"/>
                </a:lnTo>
                <a:lnTo>
                  <a:pt x="6370666" y="961092"/>
                </a:lnTo>
                <a:lnTo>
                  <a:pt x="6356936" y="963838"/>
                </a:lnTo>
                <a:lnTo>
                  <a:pt x="6365174" y="977568"/>
                </a:lnTo>
                <a:lnTo>
                  <a:pt x="6367920" y="994044"/>
                </a:lnTo>
                <a:lnTo>
                  <a:pt x="6373412" y="1007774"/>
                </a:lnTo>
                <a:lnTo>
                  <a:pt x="6381650" y="1021504"/>
                </a:lnTo>
                <a:lnTo>
                  <a:pt x="6074986" y="1052594"/>
                </a:lnTo>
                <a:lnTo>
                  <a:pt x="6079593" y="1057201"/>
                </a:lnTo>
                <a:lnTo>
                  <a:pt x="6082339" y="1065439"/>
                </a:lnTo>
                <a:lnTo>
                  <a:pt x="6079593" y="1081915"/>
                </a:lnTo>
                <a:lnTo>
                  <a:pt x="6076847" y="1098391"/>
                </a:lnTo>
                <a:lnTo>
                  <a:pt x="6074101" y="1114867"/>
                </a:lnTo>
                <a:lnTo>
                  <a:pt x="6074101" y="1125850"/>
                </a:lnTo>
                <a:lnTo>
                  <a:pt x="6075474" y="1129969"/>
                </a:lnTo>
                <a:lnTo>
                  <a:pt x="6071355" y="1125850"/>
                </a:lnTo>
                <a:lnTo>
                  <a:pt x="6063117" y="1123104"/>
                </a:lnTo>
                <a:lnTo>
                  <a:pt x="6054879" y="1120359"/>
                </a:lnTo>
                <a:lnTo>
                  <a:pt x="6047557" y="1120359"/>
                </a:lnTo>
                <a:lnTo>
                  <a:pt x="6049387" y="1114867"/>
                </a:lnTo>
                <a:lnTo>
                  <a:pt x="6049387" y="1095645"/>
                </a:lnTo>
                <a:lnTo>
                  <a:pt x="6047204" y="1080360"/>
                </a:lnTo>
                <a:lnTo>
                  <a:pt x="6065863" y="1081915"/>
                </a:lnTo>
                <a:lnTo>
                  <a:pt x="6052133" y="1057201"/>
                </a:lnTo>
                <a:lnTo>
                  <a:pt x="6049387" y="1068185"/>
                </a:lnTo>
                <a:lnTo>
                  <a:pt x="6046642" y="1076423"/>
                </a:lnTo>
                <a:lnTo>
                  <a:pt x="6047204" y="1080360"/>
                </a:lnTo>
                <a:lnTo>
                  <a:pt x="6032912" y="1079169"/>
                </a:lnTo>
                <a:lnTo>
                  <a:pt x="5999960" y="1081915"/>
                </a:lnTo>
                <a:lnTo>
                  <a:pt x="5936802" y="1090153"/>
                </a:lnTo>
                <a:lnTo>
                  <a:pt x="5919059" y="1091631"/>
                </a:lnTo>
                <a:lnTo>
                  <a:pt x="5920326" y="1092899"/>
                </a:lnTo>
                <a:lnTo>
                  <a:pt x="5923072" y="1095645"/>
                </a:lnTo>
                <a:lnTo>
                  <a:pt x="5923072" y="1101137"/>
                </a:lnTo>
                <a:lnTo>
                  <a:pt x="5920326" y="1103883"/>
                </a:lnTo>
                <a:lnTo>
                  <a:pt x="5914834" y="1103883"/>
                </a:lnTo>
                <a:lnTo>
                  <a:pt x="5898359" y="1101137"/>
                </a:lnTo>
                <a:lnTo>
                  <a:pt x="5881883" y="1101137"/>
                </a:lnTo>
                <a:lnTo>
                  <a:pt x="5862661" y="1101137"/>
                </a:lnTo>
                <a:lnTo>
                  <a:pt x="5840693" y="1101137"/>
                </a:lnTo>
                <a:lnTo>
                  <a:pt x="5837947" y="1101137"/>
                </a:lnTo>
                <a:lnTo>
                  <a:pt x="5837947" y="1098391"/>
                </a:lnTo>
                <a:lnTo>
                  <a:pt x="5840693" y="1090153"/>
                </a:lnTo>
                <a:lnTo>
                  <a:pt x="5843211" y="1087636"/>
                </a:lnTo>
                <a:lnTo>
                  <a:pt x="5840693" y="1087407"/>
                </a:lnTo>
                <a:lnTo>
                  <a:pt x="5815252" y="1078926"/>
                </a:lnTo>
                <a:lnTo>
                  <a:pt x="5785773" y="1081915"/>
                </a:lnTo>
                <a:lnTo>
                  <a:pt x="5761059" y="1084661"/>
                </a:lnTo>
                <a:lnTo>
                  <a:pt x="5741837" y="1070931"/>
                </a:lnTo>
                <a:lnTo>
                  <a:pt x="5733600" y="1062693"/>
                </a:lnTo>
                <a:lnTo>
                  <a:pt x="5725362" y="1057201"/>
                </a:lnTo>
                <a:lnTo>
                  <a:pt x="5719870" y="1057201"/>
                </a:lnTo>
                <a:lnTo>
                  <a:pt x="5711632" y="1057201"/>
                </a:lnTo>
                <a:lnTo>
                  <a:pt x="5700648" y="1062693"/>
                </a:lnTo>
                <a:lnTo>
                  <a:pt x="5692410" y="1068185"/>
                </a:lnTo>
                <a:lnTo>
                  <a:pt x="5689664" y="1068185"/>
                </a:lnTo>
                <a:lnTo>
                  <a:pt x="5684172" y="1068185"/>
                </a:lnTo>
                <a:lnTo>
                  <a:pt x="5681426" y="1065439"/>
                </a:lnTo>
                <a:lnTo>
                  <a:pt x="5681426" y="1062693"/>
                </a:lnTo>
                <a:lnTo>
                  <a:pt x="5681426" y="1057201"/>
                </a:lnTo>
                <a:lnTo>
                  <a:pt x="5681426" y="1054455"/>
                </a:lnTo>
                <a:lnTo>
                  <a:pt x="5675934" y="1051709"/>
                </a:lnTo>
                <a:lnTo>
                  <a:pt x="5656712" y="1051709"/>
                </a:lnTo>
                <a:lnTo>
                  <a:pt x="5631998" y="1051709"/>
                </a:lnTo>
                <a:lnTo>
                  <a:pt x="5577079" y="1059947"/>
                </a:lnTo>
                <a:lnTo>
                  <a:pt x="5549619" y="1068185"/>
                </a:lnTo>
                <a:lnTo>
                  <a:pt x="5524905" y="1076423"/>
                </a:lnTo>
                <a:lnTo>
                  <a:pt x="5502937" y="1084661"/>
                </a:lnTo>
                <a:lnTo>
                  <a:pt x="5489208" y="1092899"/>
                </a:lnTo>
                <a:lnTo>
                  <a:pt x="5480970" y="1095645"/>
                </a:lnTo>
                <a:lnTo>
                  <a:pt x="5475478" y="1095645"/>
                </a:lnTo>
                <a:lnTo>
                  <a:pt x="5469986" y="1090153"/>
                </a:lnTo>
                <a:lnTo>
                  <a:pt x="5461748" y="1090153"/>
                </a:lnTo>
                <a:lnTo>
                  <a:pt x="5459002" y="1084661"/>
                </a:lnTo>
                <a:lnTo>
                  <a:pt x="5456256" y="1084661"/>
                </a:lnTo>
                <a:lnTo>
                  <a:pt x="5456256" y="1090153"/>
                </a:lnTo>
                <a:lnTo>
                  <a:pt x="5459002" y="1090153"/>
                </a:lnTo>
                <a:lnTo>
                  <a:pt x="5439780" y="1095645"/>
                </a:lnTo>
                <a:lnTo>
                  <a:pt x="5420558" y="1106629"/>
                </a:lnTo>
                <a:lnTo>
                  <a:pt x="5392376" y="1119636"/>
                </a:lnTo>
                <a:lnTo>
                  <a:pt x="5394625" y="1121884"/>
                </a:lnTo>
                <a:lnTo>
                  <a:pt x="5406828" y="1120359"/>
                </a:lnTo>
                <a:lnTo>
                  <a:pt x="5439780" y="1117613"/>
                </a:lnTo>
                <a:lnTo>
                  <a:pt x="5394987" y="1122246"/>
                </a:lnTo>
                <a:lnTo>
                  <a:pt x="5395844" y="1123104"/>
                </a:lnTo>
                <a:lnTo>
                  <a:pt x="5406828" y="1136834"/>
                </a:lnTo>
                <a:lnTo>
                  <a:pt x="5406828" y="1140495"/>
                </a:lnTo>
                <a:lnTo>
                  <a:pt x="5409574" y="1139580"/>
                </a:lnTo>
                <a:lnTo>
                  <a:pt x="5428796" y="1125850"/>
                </a:lnTo>
                <a:lnTo>
                  <a:pt x="5448018" y="1117612"/>
                </a:lnTo>
                <a:lnTo>
                  <a:pt x="5469986" y="1109374"/>
                </a:lnTo>
                <a:lnTo>
                  <a:pt x="5491954" y="1106628"/>
                </a:lnTo>
                <a:lnTo>
                  <a:pt x="5502388" y="1106628"/>
                </a:lnTo>
                <a:lnTo>
                  <a:pt x="5505683" y="1098391"/>
                </a:lnTo>
                <a:lnTo>
                  <a:pt x="5508429" y="1095645"/>
                </a:lnTo>
                <a:lnTo>
                  <a:pt x="5511175" y="1095645"/>
                </a:lnTo>
                <a:lnTo>
                  <a:pt x="5516667" y="1095645"/>
                </a:lnTo>
                <a:lnTo>
                  <a:pt x="5519413" y="1101137"/>
                </a:lnTo>
                <a:lnTo>
                  <a:pt x="5519413" y="1103883"/>
                </a:lnTo>
                <a:lnTo>
                  <a:pt x="5519413" y="1108688"/>
                </a:lnTo>
                <a:lnTo>
                  <a:pt x="5533143" y="1112120"/>
                </a:lnTo>
                <a:lnTo>
                  <a:pt x="5549619" y="1123104"/>
                </a:lnTo>
                <a:lnTo>
                  <a:pt x="5552365" y="1125850"/>
                </a:lnTo>
                <a:lnTo>
                  <a:pt x="5549619" y="1128596"/>
                </a:lnTo>
                <a:lnTo>
                  <a:pt x="5524905" y="1120358"/>
                </a:lnTo>
                <a:lnTo>
                  <a:pt x="5500192" y="1120358"/>
                </a:lnTo>
                <a:lnTo>
                  <a:pt x="5472732" y="1123104"/>
                </a:lnTo>
                <a:lnTo>
                  <a:pt x="5448018" y="1131342"/>
                </a:lnTo>
                <a:lnTo>
                  <a:pt x="5437034" y="1136834"/>
                </a:lnTo>
                <a:lnTo>
                  <a:pt x="5423304" y="1147818"/>
                </a:lnTo>
                <a:lnTo>
                  <a:pt x="5406828" y="1156056"/>
                </a:lnTo>
                <a:lnTo>
                  <a:pt x="5402709" y="1156056"/>
                </a:lnTo>
                <a:lnTo>
                  <a:pt x="5393099" y="1175277"/>
                </a:lnTo>
                <a:lnTo>
                  <a:pt x="5387607" y="1194499"/>
                </a:lnTo>
                <a:lnTo>
                  <a:pt x="5384861" y="1213721"/>
                </a:lnTo>
                <a:lnTo>
                  <a:pt x="5382548" y="1232220"/>
                </a:lnTo>
                <a:lnTo>
                  <a:pt x="5382115" y="1227451"/>
                </a:lnTo>
                <a:lnTo>
                  <a:pt x="5379369" y="1197245"/>
                </a:lnTo>
                <a:lnTo>
                  <a:pt x="5373877" y="1175277"/>
                </a:lnTo>
                <a:lnTo>
                  <a:pt x="5373877" y="1164294"/>
                </a:lnTo>
                <a:lnTo>
                  <a:pt x="5376623" y="1156056"/>
                </a:lnTo>
                <a:lnTo>
                  <a:pt x="5379369" y="1136834"/>
                </a:lnTo>
                <a:lnTo>
                  <a:pt x="5379369" y="1131342"/>
                </a:lnTo>
                <a:lnTo>
                  <a:pt x="5376959" y="1124111"/>
                </a:lnTo>
                <a:lnTo>
                  <a:pt x="5360147" y="1125851"/>
                </a:lnTo>
                <a:lnTo>
                  <a:pt x="5362893" y="1123105"/>
                </a:lnTo>
                <a:lnTo>
                  <a:pt x="5362893" y="1116697"/>
                </a:lnTo>
                <a:lnTo>
                  <a:pt x="5351909" y="1114866"/>
                </a:lnTo>
                <a:lnTo>
                  <a:pt x="5349163" y="1112120"/>
                </a:lnTo>
                <a:lnTo>
                  <a:pt x="5346417" y="1109374"/>
                </a:lnTo>
                <a:lnTo>
                  <a:pt x="5349163" y="1106629"/>
                </a:lnTo>
                <a:lnTo>
                  <a:pt x="5338179" y="1106629"/>
                </a:lnTo>
                <a:lnTo>
                  <a:pt x="5310719" y="1106629"/>
                </a:lnTo>
                <a:lnTo>
                  <a:pt x="5296989" y="1103883"/>
                </a:lnTo>
                <a:lnTo>
                  <a:pt x="5283259" y="1101137"/>
                </a:lnTo>
                <a:lnTo>
                  <a:pt x="5272275" y="1095645"/>
                </a:lnTo>
                <a:lnTo>
                  <a:pt x="5264037" y="1087407"/>
                </a:lnTo>
                <a:lnTo>
                  <a:pt x="5269529" y="1087407"/>
                </a:lnTo>
                <a:lnTo>
                  <a:pt x="5266783" y="1081915"/>
                </a:lnTo>
                <a:lnTo>
                  <a:pt x="5258545" y="1079169"/>
                </a:lnTo>
                <a:lnTo>
                  <a:pt x="5255799" y="1070931"/>
                </a:lnTo>
                <a:lnTo>
                  <a:pt x="5261291" y="1073677"/>
                </a:lnTo>
                <a:lnTo>
                  <a:pt x="5261291" y="1068185"/>
                </a:lnTo>
                <a:lnTo>
                  <a:pt x="5255799" y="1068185"/>
                </a:lnTo>
                <a:lnTo>
                  <a:pt x="5244816" y="1073677"/>
                </a:lnTo>
                <a:lnTo>
                  <a:pt x="5242070" y="1076423"/>
                </a:lnTo>
                <a:lnTo>
                  <a:pt x="5239324" y="1084661"/>
                </a:lnTo>
                <a:lnTo>
                  <a:pt x="5236578" y="1090153"/>
                </a:lnTo>
                <a:lnTo>
                  <a:pt x="5233832" y="1087407"/>
                </a:lnTo>
                <a:lnTo>
                  <a:pt x="5228340" y="1087407"/>
                </a:lnTo>
                <a:lnTo>
                  <a:pt x="5225594" y="1090153"/>
                </a:lnTo>
                <a:lnTo>
                  <a:pt x="5217356" y="1095645"/>
                </a:lnTo>
                <a:lnTo>
                  <a:pt x="5198134" y="1098391"/>
                </a:lnTo>
                <a:lnTo>
                  <a:pt x="5198134" y="1095645"/>
                </a:lnTo>
                <a:lnTo>
                  <a:pt x="5200880" y="1095645"/>
                </a:lnTo>
                <a:lnTo>
                  <a:pt x="5203626" y="1095645"/>
                </a:lnTo>
                <a:lnTo>
                  <a:pt x="5203626" y="1092899"/>
                </a:lnTo>
                <a:lnTo>
                  <a:pt x="5200880" y="1092899"/>
                </a:lnTo>
                <a:lnTo>
                  <a:pt x="5200880" y="1090153"/>
                </a:lnTo>
                <a:lnTo>
                  <a:pt x="5192642" y="1095645"/>
                </a:lnTo>
                <a:lnTo>
                  <a:pt x="5189896" y="1098391"/>
                </a:lnTo>
                <a:lnTo>
                  <a:pt x="5187150" y="1098391"/>
                </a:lnTo>
                <a:lnTo>
                  <a:pt x="5181658" y="1098391"/>
                </a:lnTo>
                <a:lnTo>
                  <a:pt x="5176166" y="1095645"/>
                </a:lnTo>
                <a:lnTo>
                  <a:pt x="5176166" y="1092899"/>
                </a:lnTo>
                <a:lnTo>
                  <a:pt x="5181658" y="1092899"/>
                </a:lnTo>
                <a:lnTo>
                  <a:pt x="5181658" y="1087407"/>
                </a:lnTo>
                <a:lnTo>
                  <a:pt x="5176166" y="1090153"/>
                </a:lnTo>
                <a:lnTo>
                  <a:pt x="5167928" y="1090153"/>
                </a:lnTo>
                <a:lnTo>
                  <a:pt x="5156944" y="1087407"/>
                </a:lnTo>
                <a:lnTo>
                  <a:pt x="5154198" y="1092899"/>
                </a:lnTo>
                <a:lnTo>
                  <a:pt x="5151452" y="1094272"/>
                </a:lnTo>
                <a:lnTo>
                  <a:pt x="5151452" y="1092899"/>
                </a:lnTo>
                <a:lnTo>
                  <a:pt x="5143214" y="1092899"/>
                </a:lnTo>
                <a:lnTo>
                  <a:pt x="5148706" y="1106629"/>
                </a:lnTo>
                <a:lnTo>
                  <a:pt x="5134976" y="1106629"/>
                </a:lnTo>
                <a:lnTo>
                  <a:pt x="5134976" y="1103883"/>
                </a:lnTo>
                <a:lnTo>
                  <a:pt x="5129485" y="1101137"/>
                </a:lnTo>
                <a:lnTo>
                  <a:pt x="5132230" y="1103883"/>
                </a:lnTo>
                <a:lnTo>
                  <a:pt x="5129485" y="1106629"/>
                </a:lnTo>
                <a:lnTo>
                  <a:pt x="5129485" y="1109375"/>
                </a:lnTo>
                <a:lnTo>
                  <a:pt x="5134976" y="1109375"/>
                </a:lnTo>
                <a:lnTo>
                  <a:pt x="5137722" y="1117613"/>
                </a:lnTo>
                <a:lnTo>
                  <a:pt x="5140468" y="1120359"/>
                </a:lnTo>
                <a:lnTo>
                  <a:pt x="5143214" y="1123105"/>
                </a:lnTo>
                <a:lnTo>
                  <a:pt x="5145960" y="1120359"/>
                </a:lnTo>
                <a:lnTo>
                  <a:pt x="5151452" y="1120359"/>
                </a:lnTo>
                <a:lnTo>
                  <a:pt x="5151452" y="1123105"/>
                </a:lnTo>
                <a:lnTo>
                  <a:pt x="5156944" y="1120359"/>
                </a:lnTo>
                <a:lnTo>
                  <a:pt x="5176166" y="1120359"/>
                </a:lnTo>
                <a:lnTo>
                  <a:pt x="5173420" y="1125851"/>
                </a:lnTo>
                <a:lnTo>
                  <a:pt x="5170674" y="1128597"/>
                </a:lnTo>
                <a:lnTo>
                  <a:pt x="5165182" y="1125851"/>
                </a:lnTo>
                <a:lnTo>
                  <a:pt x="5162436" y="1125851"/>
                </a:lnTo>
                <a:lnTo>
                  <a:pt x="5159690" y="1125851"/>
                </a:lnTo>
                <a:lnTo>
                  <a:pt x="5159690" y="1134089"/>
                </a:lnTo>
                <a:lnTo>
                  <a:pt x="5162436" y="1139581"/>
                </a:lnTo>
                <a:lnTo>
                  <a:pt x="5165182" y="1136835"/>
                </a:lnTo>
                <a:lnTo>
                  <a:pt x="5170674" y="1136835"/>
                </a:lnTo>
                <a:lnTo>
                  <a:pt x="5170674" y="1131343"/>
                </a:lnTo>
                <a:lnTo>
                  <a:pt x="5173420" y="1128597"/>
                </a:lnTo>
                <a:lnTo>
                  <a:pt x="5181658" y="1128597"/>
                </a:lnTo>
                <a:lnTo>
                  <a:pt x="5187150" y="1131343"/>
                </a:lnTo>
                <a:lnTo>
                  <a:pt x="5192642" y="1128597"/>
                </a:lnTo>
                <a:lnTo>
                  <a:pt x="5195388" y="1125851"/>
                </a:lnTo>
                <a:lnTo>
                  <a:pt x="5192642" y="1123105"/>
                </a:lnTo>
                <a:lnTo>
                  <a:pt x="5195388" y="1120359"/>
                </a:lnTo>
                <a:lnTo>
                  <a:pt x="5198134" y="1120359"/>
                </a:lnTo>
                <a:lnTo>
                  <a:pt x="5200880" y="1120359"/>
                </a:lnTo>
                <a:lnTo>
                  <a:pt x="5200880" y="1125851"/>
                </a:lnTo>
                <a:lnTo>
                  <a:pt x="5200880" y="1131343"/>
                </a:lnTo>
                <a:lnTo>
                  <a:pt x="5200880" y="1134088"/>
                </a:lnTo>
                <a:lnTo>
                  <a:pt x="5220102" y="1129282"/>
                </a:lnTo>
                <a:lnTo>
                  <a:pt x="5220102" y="1128597"/>
                </a:lnTo>
                <a:lnTo>
                  <a:pt x="5217356" y="1128597"/>
                </a:lnTo>
                <a:lnTo>
                  <a:pt x="5217356" y="1125851"/>
                </a:lnTo>
                <a:lnTo>
                  <a:pt x="5220102" y="1123105"/>
                </a:lnTo>
                <a:lnTo>
                  <a:pt x="5217356" y="1120359"/>
                </a:lnTo>
                <a:lnTo>
                  <a:pt x="5211864" y="1117613"/>
                </a:lnTo>
                <a:lnTo>
                  <a:pt x="5244816" y="1120359"/>
                </a:lnTo>
                <a:lnTo>
                  <a:pt x="5247561" y="1121274"/>
                </a:lnTo>
                <a:lnTo>
                  <a:pt x="5296989" y="1106628"/>
                </a:lnTo>
                <a:lnTo>
                  <a:pt x="5299735" y="1106628"/>
                </a:lnTo>
                <a:lnTo>
                  <a:pt x="5299735" y="1109374"/>
                </a:lnTo>
                <a:lnTo>
                  <a:pt x="5299735" y="1112120"/>
                </a:lnTo>
                <a:lnTo>
                  <a:pt x="5288751" y="1120358"/>
                </a:lnTo>
                <a:lnTo>
                  <a:pt x="5277767" y="1125850"/>
                </a:lnTo>
                <a:lnTo>
                  <a:pt x="5269921" y="1128792"/>
                </a:lnTo>
                <a:lnTo>
                  <a:pt x="5280513" y="1134089"/>
                </a:lnTo>
                <a:lnTo>
                  <a:pt x="5239324" y="1139581"/>
                </a:lnTo>
                <a:lnTo>
                  <a:pt x="5239324" y="1137556"/>
                </a:lnTo>
                <a:lnTo>
                  <a:pt x="5225993" y="1140363"/>
                </a:lnTo>
                <a:lnTo>
                  <a:pt x="5220102" y="1142327"/>
                </a:lnTo>
                <a:lnTo>
                  <a:pt x="5221019" y="1141410"/>
                </a:lnTo>
                <a:lnTo>
                  <a:pt x="5203626" y="1145072"/>
                </a:lnTo>
                <a:lnTo>
                  <a:pt x="5173420" y="1156056"/>
                </a:lnTo>
                <a:lnTo>
                  <a:pt x="5162436" y="1158802"/>
                </a:lnTo>
                <a:lnTo>
                  <a:pt x="5159690" y="1164294"/>
                </a:lnTo>
                <a:lnTo>
                  <a:pt x="5156944" y="1169785"/>
                </a:lnTo>
                <a:lnTo>
                  <a:pt x="5151452" y="1175277"/>
                </a:lnTo>
                <a:lnTo>
                  <a:pt x="5145961" y="1180769"/>
                </a:lnTo>
                <a:lnTo>
                  <a:pt x="5140469" y="1183515"/>
                </a:lnTo>
                <a:lnTo>
                  <a:pt x="5115755" y="1189007"/>
                </a:lnTo>
                <a:lnTo>
                  <a:pt x="5091041" y="1191753"/>
                </a:lnTo>
                <a:lnTo>
                  <a:pt x="5069989" y="1191753"/>
                </a:lnTo>
                <a:lnTo>
                  <a:pt x="5077311" y="1186261"/>
                </a:lnTo>
                <a:lnTo>
                  <a:pt x="5085549" y="1172531"/>
                </a:lnTo>
                <a:lnTo>
                  <a:pt x="5047105" y="1183515"/>
                </a:lnTo>
                <a:lnTo>
                  <a:pt x="5055343" y="1189007"/>
                </a:lnTo>
                <a:lnTo>
                  <a:pt x="5066327" y="1191753"/>
                </a:lnTo>
                <a:lnTo>
                  <a:pt x="5069989" y="1191753"/>
                </a:lnTo>
                <a:lnTo>
                  <a:pt x="5066327" y="1194499"/>
                </a:lnTo>
                <a:lnTo>
                  <a:pt x="5052597" y="1199991"/>
                </a:lnTo>
                <a:lnTo>
                  <a:pt x="5038867" y="1199991"/>
                </a:lnTo>
                <a:lnTo>
                  <a:pt x="5030630" y="1197245"/>
                </a:lnTo>
                <a:lnTo>
                  <a:pt x="5027884" y="1191753"/>
                </a:lnTo>
                <a:lnTo>
                  <a:pt x="5019646" y="1180769"/>
                </a:lnTo>
                <a:lnTo>
                  <a:pt x="5016900" y="1175277"/>
                </a:lnTo>
                <a:lnTo>
                  <a:pt x="5014154" y="1172531"/>
                </a:lnTo>
                <a:lnTo>
                  <a:pt x="5003170" y="1167039"/>
                </a:lnTo>
                <a:lnTo>
                  <a:pt x="4997999" y="1164454"/>
                </a:lnTo>
                <a:lnTo>
                  <a:pt x="4843903" y="1180770"/>
                </a:lnTo>
                <a:lnTo>
                  <a:pt x="4838411" y="1180770"/>
                </a:lnTo>
                <a:lnTo>
                  <a:pt x="4835665" y="1180770"/>
                </a:lnTo>
                <a:lnTo>
                  <a:pt x="4769761" y="1189008"/>
                </a:lnTo>
                <a:lnTo>
                  <a:pt x="4764270" y="1180770"/>
                </a:lnTo>
                <a:lnTo>
                  <a:pt x="4753286" y="1178024"/>
                </a:lnTo>
                <a:lnTo>
                  <a:pt x="4745048" y="1175278"/>
                </a:lnTo>
                <a:lnTo>
                  <a:pt x="4736810" y="1169786"/>
                </a:lnTo>
                <a:lnTo>
                  <a:pt x="4728572" y="1175278"/>
                </a:lnTo>
                <a:lnTo>
                  <a:pt x="4720334" y="1178024"/>
                </a:lnTo>
                <a:lnTo>
                  <a:pt x="4712096" y="1180770"/>
                </a:lnTo>
                <a:lnTo>
                  <a:pt x="4706604" y="1183516"/>
                </a:lnTo>
                <a:lnTo>
                  <a:pt x="4706604" y="1189008"/>
                </a:lnTo>
                <a:lnTo>
                  <a:pt x="4703858" y="1194500"/>
                </a:lnTo>
                <a:lnTo>
                  <a:pt x="4561067" y="1208230"/>
                </a:lnTo>
                <a:lnTo>
                  <a:pt x="4558321" y="1208230"/>
                </a:lnTo>
                <a:lnTo>
                  <a:pt x="4558321" y="1210976"/>
                </a:lnTo>
                <a:lnTo>
                  <a:pt x="4032232" y="1267167"/>
                </a:lnTo>
                <a:lnTo>
                  <a:pt x="4025601" y="1268640"/>
                </a:lnTo>
                <a:lnTo>
                  <a:pt x="4018437" y="1268640"/>
                </a:lnTo>
                <a:lnTo>
                  <a:pt x="3932144" y="1277857"/>
                </a:lnTo>
                <a:lnTo>
                  <a:pt x="3929493" y="1279625"/>
                </a:lnTo>
                <a:lnTo>
                  <a:pt x="3910271" y="1293355"/>
                </a:lnTo>
                <a:lnTo>
                  <a:pt x="3896541" y="1301593"/>
                </a:lnTo>
                <a:lnTo>
                  <a:pt x="3891049" y="1307085"/>
                </a:lnTo>
                <a:lnTo>
                  <a:pt x="3888303" y="1312577"/>
                </a:lnTo>
                <a:lnTo>
                  <a:pt x="3885557" y="1331798"/>
                </a:lnTo>
                <a:lnTo>
                  <a:pt x="3885557" y="1351020"/>
                </a:lnTo>
                <a:lnTo>
                  <a:pt x="3891049" y="1378480"/>
                </a:lnTo>
                <a:lnTo>
                  <a:pt x="3904779" y="1438891"/>
                </a:lnTo>
                <a:lnTo>
                  <a:pt x="3904779" y="1447129"/>
                </a:lnTo>
                <a:lnTo>
                  <a:pt x="3899287" y="1452621"/>
                </a:lnTo>
                <a:lnTo>
                  <a:pt x="3891049" y="1458113"/>
                </a:lnTo>
                <a:lnTo>
                  <a:pt x="3885557" y="1458113"/>
                </a:lnTo>
                <a:lnTo>
                  <a:pt x="3880065" y="1458113"/>
                </a:lnTo>
                <a:lnTo>
                  <a:pt x="3877319" y="1455367"/>
                </a:lnTo>
                <a:lnTo>
                  <a:pt x="3871827" y="1452621"/>
                </a:lnTo>
                <a:lnTo>
                  <a:pt x="3871827" y="1447129"/>
                </a:lnTo>
                <a:lnTo>
                  <a:pt x="3871827" y="1441637"/>
                </a:lnTo>
                <a:lnTo>
                  <a:pt x="3871827" y="1438891"/>
                </a:lnTo>
                <a:lnTo>
                  <a:pt x="3877319" y="1433399"/>
                </a:lnTo>
                <a:lnTo>
                  <a:pt x="3880065" y="1430653"/>
                </a:lnTo>
                <a:lnTo>
                  <a:pt x="3880065" y="1425161"/>
                </a:lnTo>
                <a:lnTo>
                  <a:pt x="3882811" y="1408686"/>
                </a:lnTo>
                <a:lnTo>
                  <a:pt x="3880065" y="1381226"/>
                </a:lnTo>
                <a:lnTo>
                  <a:pt x="3880065" y="1353766"/>
                </a:lnTo>
                <a:lnTo>
                  <a:pt x="3880065" y="1351020"/>
                </a:lnTo>
                <a:lnTo>
                  <a:pt x="3877319" y="1320815"/>
                </a:lnTo>
                <a:lnTo>
                  <a:pt x="3874573" y="1309831"/>
                </a:lnTo>
                <a:lnTo>
                  <a:pt x="3871827" y="1304339"/>
                </a:lnTo>
                <a:lnTo>
                  <a:pt x="3866335" y="1301593"/>
                </a:lnTo>
                <a:lnTo>
                  <a:pt x="3858098" y="1301593"/>
                </a:lnTo>
                <a:lnTo>
                  <a:pt x="3844368" y="1298847"/>
                </a:lnTo>
                <a:lnTo>
                  <a:pt x="3827892" y="1296101"/>
                </a:lnTo>
                <a:lnTo>
                  <a:pt x="3811416" y="1293355"/>
                </a:lnTo>
                <a:lnTo>
                  <a:pt x="3810500" y="1293355"/>
                </a:lnTo>
                <a:lnTo>
                  <a:pt x="3803178" y="1298847"/>
                </a:lnTo>
                <a:lnTo>
                  <a:pt x="3800432" y="1301593"/>
                </a:lnTo>
                <a:lnTo>
                  <a:pt x="3797686" y="1304339"/>
                </a:lnTo>
                <a:lnTo>
                  <a:pt x="3792194" y="1312577"/>
                </a:lnTo>
                <a:lnTo>
                  <a:pt x="3790197" y="1313076"/>
                </a:lnTo>
                <a:lnTo>
                  <a:pt x="3789448" y="1315323"/>
                </a:lnTo>
                <a:lnTo>
                  <a:pt x="3786702" y="1323561"/>
                </a:lnTo>
                <a:lnTo>
                  <a:pt x="3781654" y="1325244"/>
                </a:lnTo>
                <a:lnTo>
                  <a:pt x="3783956" y="1348275"/>
                </a:lnTo>
                <a:lnTo>
                  <a:pt x="3786702" y="1372988"/>
                </a:lnTo>
                <a:lnTo>
                  <a:pt x="3789448" y="1411432"/>
                </a:lnTo>
                <a:lnTo>
                  <a:pt x="3792194" y="1449876"/>
                </a:lnTo>
                <a:lnTo>
                  <a:pt x="3792194" y="1488319"/>
                </a:lnTo>
                <a:lnTo>
                  <a:pt x="3789448" y="1526763"/>
                </a:lnTo>
                <a:lnTo>
                  <a:pt x="3786702" y="1548731"/>
                </a:lnTo>
                <a:lnTo>
                  <a:pt x="3783956" y="1573445"/>
                </a:lnTo>
                <a:lnTo>
                  <a:pt x="3783956" y="1584429"/>
                </a:lnTo>
                <a:lnTo>
                  <a:pt x="3783956" y="1595412"/>
                </a:lnTo>
                <a:lnTo>
                  <a:pt x="3789448" y="1606396"/>
                </a:lnTo>
                <a:lnTo>
                  <a:pt x="3794940" y="1614634"/>
                </a:lnTo>
                <a:lnTo>
                  <a:pt x="3803178" y="1622872"/>
                </a:lnTo>
                <a:lnTo>
                  <a:pt x="3811416" y="1633856"/>
                </a:lnTo>
                <a:lnTo>
                  <a:pt x="3814162" y="1644840"/>
                </a:lnTo>
                <a:lnTo>
                  <a:pt x="3816908" y="1658570"/>
                </a:lnTo>
                <a:lnTo>
                  <a:pt x="3819654" y="1675046"/>
                </a:lnTo>
                <a:lnTo>
                  <a:pt x="3819654" y="1688776"/>
                </a:lnTo>
                <a:lnTo>
                  <a:pt x="3816908" y="1699760"/>
                </a:lnTo>
                <a:lnTo>
                  <a:pt x="3811416" y="1710743"/>
                </a:lnTo>
                <a:lnTo>
                  <a:pt x="3803178" y="1721727"/>
                </a:lnTo>
                <a:lnTo>
                  <a:pt x="3792194" y="1727219"/>
                </a:lnTo>
                <a:lnTo>
                  <a:pt x="3781211" y="1732711"/>
                </a:lnTo>
                <a:lnTo>
                  <a:pt x="3767481" y="1738203"/>
                </a:lnTo>
                <a:lnTo>
                  <a:pt x="3759243" y="1738203"/>
                </a:lnTo>
                <a:lnTo>
                  <a:pt x="3753751" y="1735457"/>
                </a:lnTo>
                <a:lnTo>
                  <a:pt x="3751005" y="1729965"/>
                </a:lnTo>
                <a:lnTo>
                  <a:pt x="3751005" y="1721727"/>
                </a:lnTo>
                <a:lnTo>
                  <a:pt x="3756497" y="1699760"/>
                </a:lnTo>
                <a:lnTo>
                  <a:pt x="3759243" y="1688776"/>
                </a:lnTo>
                <a:lnTo>
                  <a:pt x="3764735" y="1677792"/>
                </a:lnTo>
                <a:lnTo>
                  <a:pt x="3770227" y="1661316"/>
                </a:lnTo>
                <a:lnTo>
                  <a:pt x="3772973" y="1644840"/>
                </a:lnTo>
                <a:lnTo>
                  <a:pt x="3772973" y="1628364"/>
                </a:lnTo>
                <a:lnTo>
                  <a:pt x="3770227" y="1611888"/>
                </a:lnTo>
                <a:lnTo>
                  <a:pt x="3770227" y="1598158"/>
                </a:lnTo>
                <a:lnTo>
                  <a:pt x="3772973" y="1581683"/>
                </a:lnTo>
                <a:lnTo>
                  <a:pt x="3778465" y="1554223"/>
                </a:lnTo>
                <a:lnTo>
                  <a:pt x="3783956" y="1502049"/>
                </a:lnTo>
                <a:lnTo>
                  <a:pt x="3786702" y="1474589"/>
                </a:lnTo>
                <a:lnTo>
                  <a:pt x="3786702" y="1447130"/>
                </a:lnTo>
                <a:lnTo>
                  <a:pt x="3783956" y="1419670"/>
                </a:lnTo>
                <a:lnTo>
                  <a:pt x="3778465" y="1392210"/>
                </a:lnTo>
                <a:lnTo>
                  <a:pt x="3767481" y="1370242"/>
                </a:lnTo>
                <a:lnTo>
                  <a:pt x="3753751" y="1351021"/>
                </a:lnTo>
                <a:lnTo>
                  <a:pt x="3748259" y="1340037"/>
                </a:lnTo>
                <a:lnTo>
                  <a:pt x="3737275" y="1323561"/>
                </a:lnTo>
                <a:lnTo>
                  <a:pt x="3731783" y="1312577"/>
                </a:lnTo>
                <a:lnTo>
                  <a:pt x="3729037" y="1304339"/>
                </a:lnTo>
                <a:lnTo>
                  <a:pt x="3731566" y="1299281"/>
                </a:lnTo>
                <a:lnTo>
                  <a:pt x="3709696" y="1301617"/>
                </a:lnTo>
                <a:lnTo>
                  <a:pt x="3696085" y="1304339"/>
                </a:lnTo>
                <a:lnTo>
                  <a:pt x="3685101" y="1307085"/>
                </a:lnTo>
                <a:lnTo>
                  <a:pt x="3680578" y="1306762"/>
                </a:lnTo>
                <a:lnTo>
                  <a:pt x="3671370" y="1309831"/>
                </a:lnTo>
                <a:lnTo>
                  <a:pt x="3638419" y="1315323"/>
                </a:lnTo>
                <a:lnTo>
                  <a:pt x="3621943" y="1318069"/>
                </a:lnTo>
                <a:lnTo>
                  <a:pt x="3608213" y="1320815"/>
                </a:lnTo>
                <a:lnTo>
                  <a:pt x="3591737" y="1326307"/>
                </a:lnTo>
                <a:lnTo>
                  <a:pt x="3580753" y="1337290"/>
                </a:lnTo>
                <a:lnTo>
                  <a:pt x="3575261" y="1342782"/>
                </a:lnTo>
                <a:lnTo>
                  <a:pt x="3569769" y="1342782"/>
                </a:lnTo>
                <a:lnTo>
                  <a:pt x="3558785" y="1342782"/>
                </a:lnTo>
                <a:lnTo>
                  <a:pt x="3545055" y="1337290"/>
                </a:lnTo>
                <a:lnTo>
                  <a:pt x="3542071" y="1335500"/>
                </a:lnTo>
                <a:lnTo>
                  <a:pt x="3542309" y="1334544"/>
                </a:lnTo>
                <a:lnTo>
                  <a:pt x="3547801" y="1326307"/>
                </a:lnTo>
                <a:lnTo>
                  <a:pt x="3531326" y="1329053"/>
                </a:lnTo>
                <a:lnTo>
                  <a:pt x="3542071" y="1335500"/>
                </a:lnTo>
                <a:lnTo>
                  <a:pt x="3539564" y="1345528"/>
                </a:lnTo>
                <a:lnTo>
                  <a:pt x="3534072" y="1351020"/>
                </a:lnTo>
                <a:lnTo>
                  <a:pt x="3528580" y="1353766"/>
                </a:lnTo>
                <a:lnTo>
                  <a:pt x="3523088" y="1351020"/>
                </a:lnTo>
                <a:lnTo>
                  <a:pt x="3520342" y="1348274"/>
                </a:lnTo>
                <a:lnTo>
                  <a:pt x="3514850" y="1340036"/>
                </a:lnTo>
                <a:lnTo>
                  <a:pt x="3506612" y="1331798"/>
                </a:lnTo>
                <a:lnTo>
                  <a:pt x="3498374" y="1329053"/>
                </a:lnTo>
                <a:lnTo>
                  <a:pt x="3487390" y="1326307"/>
                </a:lnTo>
                <a:lnTo>
                  <a:pt x="3478538" y="1326307"/>
                </a:lnTo>
                <a:lnTo>
                  <a:pt x="3397870" y="1334923"/>
                </a:lnTo>
                <a:lnTo>
                  <a:pt x="3393378" y="1339414"/>
                </a:lnTo>
                <a:lnTo>
                  <a:pt x="3379648" y="1350398"/>
                </a:lnTo>
                <a:lnTo>
                  <a:pt x="3369763" y="1355341"/>
                </a:lnTo>
                <a:lnTo>
                  <a:pt x="3360426" y="1383350"/>
                </a:lnTo>
                <a:lnTo>
                  <a:pt x="3354934" y="1399826"/>
                </a:lnTo>
                <a:lnTo>
                  <a:pt x="3354934" y="1416302"/>
                </a:lnTo>
                <a:lnTo>
                  <a:pt x="3352188" y="1438270"/>
                </a:lnTo>
                <a:lnTo>
                  <a:pt x="3352188" y="1457491"/>
                </a:lnTo>
                <a:lnTo>
                  <a:pt x="3357680" y="1465729"/>
                </a:lnTo>
                <a:lnTo>
                  <a:pt x="3357680" y="1471221"/>
                </a:lnTo>
                <a:lnTo>
                  <a:pt x="3357680" y="1473967"/>
                </a:lnTo>
                <a:lnTo>
                  <a:pt x="3352188" y="1482205"/>
                </a:lnTo>
                <a:lnTo>
                  <a:pt x="3346696" y="1487697"/>
                </a:lnTo>
                <a:lnTo>
                  <a:pt x="3338458" y="1487697"/>
                </a:lnTo>
                <a:lnTo>
                  <a:pt x="3330221" y="1484951"/>
                </a:lnTo>
                <a:lnTo>
                  <a:pt x="3327475" y="1484951"/>
                </a:lnTo>
                <a:lnTo>
                  <a:pt x="3321983" y="1479459"/>
                </a:lnTo>
                <a:lnTo>
                  <a:pt x="3321983" y="1473967"/>
                </a:lnTo>
                <a:lnTo>
                  <a:pt x="3321983" y="1465729"/>
                </a:lnTo>
                <a:lnTo>
                  <a:pt x="3324729" y="1460237"/>
                </a:lnTo>
                <a:lnTo>
                  <a:pt x="3332967" y="1454745"/>
                </a:lnTo>
                <a:lnTo>
                  <a:pt x="3343950" y="1451999"/>
                </a:lnTo>
                <a:lnTo>
                  <a:pt x="3341204" y="1435524"/>
                </a:lnTo>
                <a:lnTo>
                  <a:pt x="3341204" y="1416302"/>
                </a:lnTo>
                <a:lnTo>
                  <a:pt x="3335713" y="1397080"/>
                </a:lnTo>
                <a:lnTo>
                  <a:pt x="3327475" y="1377858"/>
                </a:lnTo>
                <a:lnTo>
                  <a:pt x="3323915" y="1365400"/>
                </a:lnTo>
                <a:lnTo>
                  <a:pt x="3335713" y="1366874"/>
                </a:lnTo>
                <a:lnTo>
                  <a:pt x="3323698" y="1342845"/>
                </a:lnTo>
                <a:lnTo>
                  <a:pt x="3321983" y="1343028"/>
                </a:lnTo>
                <a:lnTo>
                  <a:pt x="3321983" y="1350398"/>
                </a:lnTo>
                <a:lnTo>
                  <a:pt x="3321983" y="1358636"/>
                </a:lnTo>
                <a:lnTo>
                  <a:pt x="3323915" y="1365400"/>
                </a:lnTo>
                <a:lnTo>
                  <a:pt x="3313745" y="1364128"/>
                </a:lnTo>
                <a:lnTo>
                  <a:pt x="3305507" y="1364128"/>
                </a:lnTo>
                <a:lnTo>
                  <a:pt x="3297269" y="1358636"/>
                </a:lnTo>
                <a:lnTo>
                  <a:pt x="3291777" y="1353144"/>
                </a:lnTo>
                <a:lnTo>
                  <a:pt x="3289559" y="1346491"/>
                </a:lnTo>
                <a:lnTo>
                  <a:pt x="2501585" y="1430654"/>
                </a:lnTo>
                <a:lnTo>
                  <a:pt x="3289031" y="1336820"/>
                </a:lnTo>
                <a:lnTo>
                  <a:pt x="3289031" y="1331177"/>
                </a:lnTo>
                <a:lnTo>
                  <a:pt x="3283539" y="1322939"/>
                </a:lnTo>
                <a:lnTo>
                  <a:pt x="3278047" y="1314701"/>
                </a:lnTo>
                <a:lnTo>
                  <a:pt x="3269809" y="1309209"/>
                </a:lnTo>
                <a:lnTo>
                  <a:pt x="3250587" y="1295479"/>
                </a:lnTo>
                <a:lnTo>
                  <a:pt x="3242349" y="1289987"/>
                </a:lnTo>
                <a:lnTo>
                  <a:pt x="3234111" y="1281749"/>
                </a:lnTo>
                <a:lnTo>
                  <a:pt x="3234111" y="1279003"/>
                </a:lnTo>
                <a:lnTo>
                  <a:pt x="3234111" y="1276257"/>
                </a:lnTo>
                <a:lnTo>
                  <a:pt x="3236857" y="1276257"/>
                </a:lnTo>
                <a:lnTo>
                  <a:pt x="3239603" y="1276257"/>
                </a:lnTo>
                <a:lnTo>
                  <a:pt x="3267063" y="1287241"/>
                </a:lnTo>
                <a:lnTo>
                  <a:pt x="3294523" y="1298225"/>
                </a:lnTo>
                <a:lnTo>
                  <a:pt x="3305507" y="1306463"/>
                </a:lnTo>
                <a:lnTo>
                  <a:pt x="3316491" y="1317447"/>
                </a:lnTo>
                <a:lnTo>
                  <a:pt x="3319420" y="1323305"/>
                </a:lnTo>
                <a:lnTo>
                  <a:pt x="3302761" y="1325685"/>
                </a:lnTo>
                <a:lnTo>
                  <a:pt x="3313352" y="1333922"/>
                </a:lnTo>
                <a:lnTo>
                  <a:pt x="3323414" y="1332723"/>
                </a:lnTo>
                <a:lnTo>
                  <a:pt x="3321983" y="1328431"/>
                </a:lnTo>
                <a:lnTo>
                  <a:pt x="3319420" y="1323305"/>
                </a:lnTo>
                <a:lnTo>
                  <a:pt x="3321983" y="1322939"/>
                </a:lnTo>
                <a:lnTo>
                  <a:pt x="3341204" y="1320193"/>
                </a:lnTo>
                <a:lnTo>
                  <a:pt x="3346696" y="1320193"/>
                </a:lnTo>
                <a:lnTo>
                  <a:pt x="3352188" y="1320193"/>
                </a:lnTo>
                <a:lnTo>
                  <a:pt x="3362660" y="1328046"/>
                </a:lnTo>
                <a:lnTo>
                  <a:pt x="3369249" y="1327261"/>
                </a:lnTo>
                <a:lnTo>
                  <a:pt x="3371410" y="1322938"/>
                </a:lnTo>
                <a:lnTo>
                  <a:pt x="3382394" y="1306463"/>
                </a:lnTo>
                <a:lnTo>
                  <a:pt x="3401616" y="1276257"/>
                </a:lnTo>
                <a:lnTo>
                  <a:pt x="3412600" y="1262527"/>
                </a:lnTo>
                <a:lnTo>
                  <a:pt x="3426329" y="1248797"/>
                </a:lnTo>
                <a:lnTo>
                  <a:pt x="3431821" y="1248797"/>
                </a:lnTo>
                <a:lnTo>
                  <a:pt x="3440059" y="1248797"/>
                </a:lnTo>
                <a:lnTo>
                  <a:pt x="3442805" y="1254289"/>
                </a:lnTo>
                <a:lnTo>
                  <a:pt x="3445551" y="1259781"/>
                </a:lnTo>
                <a:lnTo>
                  <a:pt x="3442805" y="1268019"/>
                </a:lnTo>
                <a:lnTo>
                  <a:pt x="3440059" y="1279003"/>
                </a:lnTo>
                <a:lnTo>
                  <a:pt x="3431821" y="1295479"/>
                </a:lnTo>
                <a:lnTo>
                  <a:pt x="3409768" y="1322433"/>
                </a:lnTo>
                <a:lnTo>
                  <a:pt x="3451987" y="1317402"/>
                </a:lnTo>
                <a:lnTo>
                  <a:pt x="3457184" y="1315323"/>
                </a:lnTo>
                <a:lnTo>
                  <a:pt x="3468168" y="1312577"/>
                </a:lnTo>
                <a:lnTo>
                  <a:pt x="3481898" y="1312577"/>
                </a:lnTo>
                <a:lnTo>
                  <a:pt x="3492477" y="1312577"/>
                </a:lnTo>
                <a:lnTo>
                  <a:pt x="3544394" y="1306390"/>
                </a:lnTo>
                <a:lnTo>
                  <a:pt x="3553295" y="1303423"/>
                </a:lnTo>
                <a:lnTo>
                  <a:pt x="3556040" y="1301593"/>
                </a:lnTo>
                <a:lnTo>
                  <a:pt x="3578008" y="1296101"/>
                </a:lnTo>
                <a:lnTo>
                  <a:pt x="3599976" y="1290609"/>
                </a:lnTo>
                <a:lnTo>
                  <a:pt x="3635674" y="1285117"/>
                </a:lnTo>
                <a:lnTo>
                  <a:pt x="3654895" y="1282371"/>
                </a:lnTo>
                <a:lnTo>
                  <a:pt x="3671371" y="1279625"/>
                </a:lnTo>
                <a:lnTo>
                  <a:pt x="3690593" y="1279625"/>
                </a:lnTo>
                <a:lnTo>
                  <a:pt x="3702574" y="1281622"/>
                </a:lnTo>
                <a:lnTo>
                  <a:pt x="3712560" y="1274132"/>
                </a:lnTo>
                <a:lnTo>
                  <a:pt x="3723544" y="1268640"/>
                </a:lnTo>
                <a:lnTo>
                  <a:pt x="3740020" y="1265895"/>
                </a:lnTo>
                <a:lnTo>
                  <a:pt x="3764734" y="1265895"/>
                </a:lnTo>
                <a:lnTo>
                  <a:pt x="3808669" y="1268640"/>
                </a:lnTo>
                <a:lnTo>
                  <a:pt x="3841505" y="1270986"/>
                </a:lnTo>
                <a:lnTo>
                  <a:pt x="3867773" y="1267856"/>
                </a:lnTo>
                <a:lnTo>
                  <a:pt x="3869081" y="1265895"/>
                </a:lnTo>
                <a:lnTo>
                  <a:pt x="3871827" y="1260403"/>
                </a:lnTo>
                <a:lnTo>
                  <a:pt x="3877319" y="1260403"/>
                </a:lnTo>
                <a:lnTo>
                  <a:pt x="3902033" y="1254911"/>
                </a:lnTo>
                <a:lnTo>
                  <a:pt x="3932238" y="1249419"/>
                </a:lnTo>
                <a:lnTo>
                  <a:pt x="3987158" y="1243927"/>
                </a:lnTo>
                <a:lnTo>
                  <a:pt x="4044823" y="1243927"/>
                </a:lnTo>
                <a:lnTo>
                  <a:pt x="4068580" y="1243927"/>
                </a:lnTo>
                <a:lnTo>
                  <a:pt x="4189063" y="1229570"/>
                </a:lnTo>
                <a:lnTo>
                  <a:pt x="4198598" y="1227451"/>
                </a:lnTo>
                <a:lnTo>
                  <a:pt x="4248026" y="1219213"/>
                </a:lnTo>
                <a:lnTo>
                  <a:pt x="4272739" y="1216467"/>
                </a:lnTo>
                <a:lnTo>
                  <a:pt x="4278349" y="1215844"/>
                </a:lnTo>
                <a:lnTo>
                  <a:pt x="4462212" y="1183516"/>
                </a:lnTo>
                <a:lnTo>
                  <a:pt x="4467704" y="1183516"/>
                </a:lnTo>
                <a:lnTo>
                  <a:pt x="4566559" y="1167040"/>
                </a:lnTo>
                <a:lnTo>
                  <a:pt x="4591273" y="1169786"/>
                </a:lnTo>
                <a:lnTo>
                  <a:pt x="4615987" y="1167040"/>
                </a:lnTo>
                <a:lnTo>
                  <a:pt x="4621479" y="1164294"/>
                </a:lnTo>
                <a:lnTo>
                  <a:pt x="4629717" y="1156056"/>
                </a:lnTo>
                <a:lnTo>
                  <a:pt x="4629717" y="1158802"/>
                </a:lnTo>
                <a:lnTo>
                  <a:pt x="4626971" y="1161548"/>
                </a:lnTo>
                <a:lnTo>
                  <a:pt x="4624225" y="1169786"/>
                </a:lnTo>
                <a:lnTo>
                  <a:pt x="4629717" y="1172532"/>
                </a:lnTo>
                <a:lnTo>
                  <a:pt x="4635209" y="1175278"/>
                </a:lnTo>
                <a:lnTo>
                  <a:pt x="4637955" y="1186262"/>
                </a:lnTo>
                <a:lnTo>
                  <a:pt x="4646192" y="1186262"/>
                </a:lnTo>
                <a:lnTo>
                  <a:pt x="4654430" y="1186262"/>
                </a:lnTo>
                <a:lnTo>
                  <a:pt x="4665414" y="1191754"/>
                </a:lnTo>
                <a:lnTo>
                  <a:pt x="4670906" y="1189008"/>
                </a:lnTo>
                <a:lnTo>
                  <a:pt x="4681890" y="1189008"/>
                </a:lnTo>
                <a:lnTo>
                  <a:pt x="4690128" y="1186262"/>
                </a:lnTo>
                <a:lnTo>
                  <a:pt x="4692874" y="1186262"/>
                </a:lnTo>
                <a:lnTo>
                  <a:pt x="4695620" y="1183516"/>
                </a:lnTo>
                <a:lnTo>
                  <a:pt x="4695620" y="1180770"/>
                </a:lnTo>
                <a:lnTo>
                  <a:pt x="4692874" y="1178024"/>
                </a:lnTo>
                <a:lnTo>
                  <a:pt x="4698366" y="1178024"/>
                </a:lnTo>
                <a:lnTo>
                  <a:pt x="4703858" y="1175278"/>
                </a:lnTo>
                <a:lnTo>
                  <a:pt x="4703858" y="1169786"/>
                </a:lnTo>
                <a:lnTo>
                  <a:pt x="4701112" y="1167040"/>
                </a:lnTo>
                <a:lnTo>
                  <a:pt x="4706604" y="1164294"/>
                </a:lnTo>
                <a:lnTo>
                  <a:pt x="4714842" y="1164294"/>
                </a:lnTo>
                <a:lnTo>
                  <a:pt x="4717588" y="1156056"/>
                </a:lnTo>
                <a:lnTo>
                  <a:pt x="4720334" y="1147819"/>
                </a:lnTo>
                <a:lnTo>
                  <a:pt x="4709350" y="1145073"/>
                </a:lnTo>
                <a:lnTo>
                  <a:pt x="4709350" y="1142327"/>
                </a:lnTo>
                <a:lnTo>
                  <a:pt x="4767015" y="1131343"/>
                </a:lnTo>
                <a:lnTo>
                  <a:pt x="4767015" y="1139581"/>
                </a:lnTo>
                <a:lnTo>
                  <a:pt x="4769761" y="1142327"/>
                </a:lnTo>
                <a:lnTo>
                  <a:pt x="4775253" y="1142327"/>
                </a:lnTo>
                <a:lnTo>
                  <a:pt x="4777999" y="1134089"/>
                </a:lnTo>
                <a:lnTo>
                  <a:pt x="4780745" y="1131343"/>
                </a:lnTo>
                <a:lnTo>
                  <a:pt x="4783491" y="1128597"/>
                </a:lnTo>
                <a:lnTo>
                  <a:pt x="4986694" y="1095645"/>
                </a:lnTo>
                <a:lnTo>
                  <a:pt x="4994932" y="1095645"/>
                </a:lnTo>
                <a:lnTo>
                  <a:pt x="4997678" y="1092899"/>
                </a:lnTo>
                <a:lnTo>
                  <a:pt x="5058089" y="1081915"/>
                </a:lnTo>
                <a:lnTo>
                  <a:pt x="5060835" y="1081915"/>
                </a:lnTo>
                <a:lnTo>
                  <a:pt x="5063581" y="1084661"/>
                </a:lnTo>
                <a:lnTo>
                  <a:pt x="5063581" y="1090153"/>
                </a:lnTo>
                <a:lnTo>
                  <a:pt x="5063581" y="1092899"/>
                </a:lnTo>
                <a:lnTo>
                  <a:pt x="5074565" y="1087407"/>
                </a:lnTo>
                <a:lnTo>
                  <a:pt x="5080057" y="1081915"/>
                </a:lnTo>
                <a:lnTo>
                  <a:pt x="5082803" y="1073677"/>
                </a:lnTo>
                <a:lnTo>
                  <a:pt x="5080057" y="1073677"/>
                </a:lnTo>
                <a:lnTo>
                  <a:pt x="5077311" y="1070931"/>
                </a:lnTo>
                <a:lnTo>
                  <a:pt x="5069073" y="1070931"/>
                </a:lnTo>
                <a:lnTo>
                  <a:pt x="5063581" y="1068185"/>
                </a:lnTo>
                <a:lnTo>
                  <a:pt x="5058089" y="1065439"/>
                </a:lnTo>
                <a:lnTo>
                  <a:pt x="5058089" y="1026996"/>
                </a:lnTo>
                <a:lnTo>
                  <a:pt x="5060835" y="1029741"/>
                </a:lnTo>
                <a:lnTo>
                  <a:pt x="5060835" y="1021504"/>
                </a:lnTo>
                <a:lnTo>
                  <a:pt x="5058089" y="1021504"/>
                </a:lnTo>
                <a:lnTo>
                  <a:pt x="5058089" y="985806"/>
                </a:lnTo>
                <a:lnTo>
                  <a:pt x="5063581" y="985806"/>
                </a:lnTo>
                <a:lnTo>
                  <a:pt x="5063581" y="980314"/>
                </a:lnTo>
                <a:lnTo>
                  <a:pt x="5063581" y="974822"/>
                </a:lnTo>
                <a:lnTo>
                  <a:pt x="5058089" y="974822"/>
                </a:lnTo>
                <a:lnTo>
                  <a:pt x="5058089" y="972076"/>
                </a:lnTo>
                <a:lnTo>
                  <a:pt x="5060835" y="972076"/>
                </a:lnTo>
                <a:lnTo>
                  <a:pt x="5060835" y="969330"/>
                </a:lnTo>
                <a:lnTo>
                  <a:pt x="5063581" y="966584"/>
                </a:lnTo>
                <a:lnTo>
                  <a:pt x="5071819" y="980314"/>
                </a:lnTo>
                <a:lnTo>
                  <a:pt x="5077311" y="983060"/>
                </a:lnTo>
                <a:lnTo>
                  <a:pt x="5085549" y="983060"/>
                </a:lnTo>
                <a:lnTo>
                  <a:pt x="5082803" y="980314"/>
                </a:lnTo>
                <a:lnTo>
                  <a:pt x="5082803" y="977568"/>
                </a:lnTo>
                <a:lnTo>
                  <a:pt x="5085549" y="977568"/>
                </a:lnTo>
                <a:lnTo>
                  <a:pt x="5088295" y="974822"/>
                </a:lnTo>
                <a:lnTo>
                  <a:pt x="5091041" y="974822"/>
                </a:lnTo>
                <a:lnTo>
                  <a:pt x="5091041" y="972076"/>
                </a:lnTo>
                <a:lnTo>
                  <a:pt x="5080057" y="966584"/>
                </a:lnTo>
                <a:lnTo>
                  <a:pt x="5074565" y="966584"/>
                </a:lnTo>
                <a:lnTo>
                  <a:pt x="5069073" y="966584"/>
                </a:lnTo>
                <a:lnTo>
                  <a:pt x="5063581" y="966584"/>
                </a:lnTo>
                <a:lnTo>
                  <a:pt x="5058089" y="966584"/>
                </a:lnTo>
                <a:lnTo>
                  <a:pt x="5058089" y="944616"/>
                </a:lnTo>
                <a:lnTo>
                  <a:pt x="5060835" y="944616"/>
                </a:lnTo>
                <a:lnTo>
                  <a:pt x="5063581" y="939124"/>
                </a:lnTo>
                <a:lnTo>
                  <a:pt x="5060835" y="939124"/>
                </a:lnTo>
                <a:lnTo>
                  <a:pt x="5060835" y="930886"/>
                </a:lnTo>
                <a:lnTo>
                  <a:pt x="5058089" y="930886"/>
                </a:lnTo>
                <a:lnTo>
                  <a:pt x="5060835" y="897934"/>
                </a:lnTo>
                <a:lnTo>
                  <a:pt x="5063581" y="897934"/>
                </a:lnTo>
                <a:lnTo>
                  <a:pt x="5063581" y="892442"/>
                </a:lnTo>
                <a:lnTo>
                  <a:pt x="5060835" y="892442"/>
                </a:lnTo>
                <a:lnTo>
                  <a:pt x="5060835" y="873220"/>
                </a:lnTo>
                <a:lnTo>
                  <a:pt x="5063581" y="873220"/>
                </a:lnTo>
                <a:lnTo>
                  <a:pt x="5063581" y="867729"/>
                </a:lnTo>
                <a:lnTo>
                  <a:pt x="5060835" y="864983"/>
                </a:lnTo>
                <a:lnTo>
                  <a:pt x="5060835" y="623337"/>
                </a:lnTo>
                <a:lnTo>
                  <a:pt x="5080057" y="626083"/>
                </a:lnTo>
                <a:lnTo>
                  <a:pt x="5096533" y="623337"/>
                </a:lnTo>
                <a:lnTo>
                  <a:pt x="5096533" y="620591"/>
                </a:lnTo>
                <a:lnTo>
                  <a:pt x="5096533" y="612353"/>
                </a:lnTo>
                <a:lnTo>
                  <a:pt x="5093787" y="612353"/>
                </a:lnTo>
                <a:lnTo>
                  <a:pt x="5093787" y="609607"/>
                </a:lnTo>
                <a:lnTo>
                  <a:pt x="5085549" y="609607"/>
                </a:lnTo>
                <a:lnTo>
                  <a:pt x="5082803" y="606861"/>
                </a:lnTo>
                <a:lnTo>
                  <a:pt x="5080057" y="604115"/>
                </a:lnTo>
                <a:lnTo>
                  <a:pt x="5074565" y="601369"/>
                </a:lnTo>
                <a:lnTo>
                  <a:pt x="5074565" y="590385"/>
                </a:lnTo>
                <a:lnTo>
                  <a:pt x="5066327" y="587639"/>
                </a:lnTo>
                <a:lnTo>
                  <a:pt x="5060835" y="587639"/>
                </a:lnTo>
                <a:lnTo>
                  <a:pt x="5060835" y="576655"/>
                </a:lnTo>
                <a:lnTo>
                  <a:pt x="5074565" y="576655"/>
                </a:lnTo>
                <a:lnTo>
                  <a:pt x="5077311" y="571163"/>
                </a:lnTo>
                <a:lnTo>
                  <a:pt x="5080057" y="568417"/>
                </a:lnTo>
                <a:lnTo>
                  <a:pt x="5080057" y="571163"/>
                </a:lnTo>
                <a:lnTo>
                  <a:pt x="5082803" y="571163"/>
                </a:lnTo>
                <a:lnTo>
                  <a:pt x="5085549" y="568417"/>
                </a:lnTo>
                <a:lnTo>
                  <a:pt x="5088295" y="562925"/>
                </a:lnTo>
                <a:lnTo>
                  <a:pt x="5082803" y="565671"/>
                </a:lnTo>
                <a:lnTo>
                  <a:pt x="5077311" y="565671"/>
                </a:lnTo>
                <a:lnTo>
                  <a:pt x="5080057" y="557433"/>
                </a:lnTo>
                <a:lnTo>
                  <a:pt x="5080057" y="551941"/>
                </a:lnTo>
                <a:lnTo>
                  <a:pt x="5077311" y="546449"/>
                </a:lnTo>
                <a:lnTo>
                  <a:pt x="5085549" y="543703"/>
                </a:lnTo>
                <a:lnTo>
                  <a:pt x="5088295" y="546449"/>
                </a:lnTo>
                <a:lnTo>
                  <a:pt x="5091041" y="549195"/>
                </a:lnTo>
                <a:lnTo>
                  <a:pt x="5091041" y="551941"/>
                </a:lnTo>
                <a:lnTo>
                  <a:pt x="5102025" y="554687"/>
                </a:lnTo>
                <a:lnTo>
                  <a:pt x="5113009" y="551941"/>
                </a:lnTo>
                <a:lnTo>
                  <a:pt x="5115755" y="543703"/>
                </a:lnTo>
                <a:lnTo>
                  <a:pt x="5115755" y="535465"/>
                </a:lnTo>
                <a:lnTo>
                  <a:pt x="5113009" y="532719"/>
                </a:lnTo>
                <a:lnTo>
                  <a:pt x="5110263" y="532719"/>
                </a:lnTo>
                <a:lnTo>
                  <a:pt x="5107517" y="524481"/>
                </a:lnTo>
                <a:lnTo>
                  <a:pt x="5181658" y="516243"/>
                </a:lnTo>
                <a:lnTo>
                  <a:pt x="5181658" y="518989"/>
                </a:lnTo>
                <a:lnTo>
                  <a:pt x="5184404" y="518989"/>
                </a:lnTo>
                <a:lnTo>
                  <a:pt x="5187150" y="518989"/>
                </a:lnTo>
                <a:lnTo>
                  <a:pt x="5187150" y="513497"/>
                </a:lnTo>
                <a:lnTo>
                  <a:pt x="5566095" y="472308"/>
                </a:lnTo>
                <a:lnTo>
                  <a:pt x="5571587" y="475054"/>
                </a:lnTo>
                <a:lnTo>
                  <a:pt x="5579825" y="475054"/>
                </a:lnTo>
                <a:lnTo>
                  <a:pt x="5579825" y="469562"/>
                </a:lnTo>
                <a:lnTo>
                  <a:pt x="5631998" y="464070"/>
                </a:lnTo>
                <a:lnTo>
                  <a:pt x="5634744" y="464070"/>
                </a:lnTo>
                <a:lnTo>
                  <a:pt x="5637490" y="466816"/>
                </a:lnTo>
                <a:lnTo>
                  <a:pt x="5640236" y="469562"/>
                </a:lnTo>
                <a:lnTo>
                  <a:pt x="5642982" y="469562"/>
                </a:lnTo>
                <a:lnTo>
                  <a:pt x="5642982" y="461324"/>
                </a:lnTo>
                <a:lnTo>
                  <a:pt x="5656712" y="461324"/>
                </a:lnTo>
                <a:lnTo>
                  <a:pt x="5659458" y="461324"/>
                </a:lnTo>
                <a:lnTo>
                  <a:pt x="5662204" y="461324"/>
                </a:lnTo>
                <a:lnTo>
                  <a:pt x="6087831" y="412526"/>
                </a:lnTo>
                <a:lnTo>
                  <a:pt x="6087831" y="417388"/>
                </a:lnTo>
                <a:lnTo>
                  <a:pt x="6090577" y="417388"/>
                </a:lnTo>
                <a:lnTo>
                  <a:pt x="6093323" y="417388"/>
                </a:lnTo>
                <a:lnTo>
                  <a:pt x="6096069" y="414642"/>
                </a:lnTo>
                <a:lnTo>
                  <a:pt x="6098815" y="414642"/>
                </a:lnTo>
                <a:lnTo>
                  <a:pt x="6098815" y="409150"/>
                </a:lnTo>
                <a:lnTo>
                  <a:pt x="6120782" y="406404"/>
                </a:lnTo>
                <a:lnTo>
                  <a:pt x="6120782" y="409150"/>
                </a:lnTo>
                <a:lnTo>
                  <a:pt x="6126274" y="409150"/>
                </a:lnTo>
                <a:lnTo>
                  <a:pt x="6131766" y="411896"/>
                </a:lnTo>
                <a:lnTo>
                  <a:pt x="6131766" y="409150"/>
                </a:lnTo>
                <a:lnTo>
                  <a:pt x="6131766" y="406404"/>
                </a:lnTo>
                <a:lnTo>
                  <a:pt x="6152361" y="404116"/>
                </a:lnTo>
                <a:lnTo>
                  <a:pt x="6145496" y="406404"/>
                </a:lnTo>
                <a:lnTo>
                  <a:pt x="6137258" y="409150"/>
                </a:lnTo>
                <a:lnTo>
                  <a:pt x="6137258" y="411896"/>
                </a:lnTo>
                <a:lnTo>
                  <a:pt x="6142750" y="411896"/>
                </a:lnTo>
                <a:lnTo>
                  <a:pt x="6142750" y="417388"/>
                </a:lnTo>
                <a:lnTo>
                  <a:pt x="6145496" y="417388"/>
                </a:lnTo>
                <a:lnTo>
                  <a:pt x="6145496" y="420134"/>
                </a:lnTo>
                <a:lnTo>
                  <a:pt x="6142750" y="420134"/>
                </a:lnTo>
                <a:lnTo>
                  <a:pt x="6142750" y="422880"/>
                </a:lnTo>
                <a:lnTo>
                  <a:pt x="6148242" y="422880"/>
                </a:lnTo>
                <a:lnTo>
                  <a:pt x="6148242" y="417388"/>
                </a:lnTo>
                <a:lnTo>
                  <a:pt x="6150988" y="414642"/>
                </a:lnTo>
                <a:lnTo>
                  <a:pt x="6153734" y="409150"/>
                </a:lnTo>
                <a:lnTo>
                  <a:pt x="6153734" y="403964"/>
                </a:lnTo>
                <a:lnTo>
                  <a:pt x="6156480" y="403658"/>
                </a:lnTo>
                <a:lnTo>
                  <a:pt x="6164718" y="403658"/>
                </a:lnTo>
                <a:lnTo>
                  <a:pt x="6172956" y="400912"/>
                </a:lnTo>
                <a:lnTo>
                  <a:pt x="6175702" y="403658"/>
                </a:lnTo>
                <a:lnTo>
                  <a:pt x="6175702" y="406404"/>
                </a:lnTo>
                <a:lnTo>
                  <a:pt x="6167464" y="406404"/>
                </a:lnTo>
                <a:lnTo>
                  <a:pt x="6167464" y="411896"/>
                </a:lnTo>
                <a:lnTo>
                  <a:pt x="6170210" y="411896"/>
                </a:lnTo>
                <a:lnTo>
                  <a:pt x="6172956" y="411896"/>
                </a:lnTo>
                <a:lnTo>
                  <a:pt x="6175702" y="411896"/>
                </a:lnTo>
                <a:lnTo>
                  <a:pt x="6181194" y="411896"/>
                </a:lnTo>
                <a:lnTo>
                  <a:pt x="6181194" y="406404"/>
                </a:lnTo>
                <a:lnTo>
                  <a:pt x="6186686" y="403658"/>
                </a:lnTo>
                <a:lnTo>
                  <a:pt x="6189432" y="400912"/>
                </a:lnTo>
                <a:lnTo>
                  <a:pt x="6194924" y="398166"/>
                </a:lnTo>
                <a:lnTo>
                  <a:pt x="6194924" y="403658"/>
                </a:lnTo>
                <a:lnTo>
                  <a:pt x="6200416" y="406404"/>
                </a:lnTo>
                <a:lnTo>
                  <a:pt x="6205908" y="406404"/>
                </a:lnTo>
                <a:lnTo>
                  <a:pt x="6211400" y="409150"/>
                </a:lnTo>
                <a:lnTo>
                  <a:pt x="6214146" y="403658"/>
                </a:lnTo>
                <a:lnTo>
                  <a:pt x="6214146" y="409150"/>
                </a:lnTo>
                <a:lnTo>
                  <a:pt x="6216892" y="411896"/>
                </a:lnTo>
                <a:lnTo>
                  <a:pt x="6222384" y="411896"/>
                </a:lnTo>
                <a:lnTo>
                  <a:pt x="6227875" y="414642"/>
                </a:lnTo>
                <a:lnTo>
                  <a:pt x="6233367" y="414642"/>
                </a:lnTo>
                <a:lnTo>
                  <a:pt x="6244351" y="409150"/>
                </a:lnTo>
                <a:lnTo>
                  <a:pt x="6249843" y="409150"/>
                </a:lnTo>
                <a:lnTo>
                  <a:pt x="6252589" y="411896"/>
                </a:lnTo>
                <a:lnTo>
                  <a:pt x="6252589" y="400912"/>
                </a:lnTo>
                <a:lnTo>
                  <a:pt x="6249843" y="403658"/>
                </a:lnTo>
                <a:lnTo>
                  <a:pt x="6249843" y="406404"/>
                </a:lnTo>
                <a:lnTo>
                  <a:pt x="6247097" y="406404"/>
                </a:lnTo>
                <a:lnTo>
                  <a:pt x="6244351" y="403658"/>
                </a:lnTo>
                <a:lnTo>
                  <a:pt x="6238859" y="406404"/>
                </a:lnTo>
                <a:lnTo>
                  <a:pt x="6238859" y="403658"/>
                </a:lnTo>
                <a:lnTo>
                  <a:pt x="6241605" y="400912"/>
                </a:lnTo>
                <a:lnTo>
                  <a:pt x="6244351" y="398166"/>
                </a:lnTo>
                <a:lnTo>
                  <a:pt x="6244351" y="392675"/>
                </a:lnTo>
                <a:lnTo>
                  <a:pt x="6249843" y="392675"/>
                </a:lnTo>
                <a:lnTo>
                  <a:pt x="6249843" y="395420"/>
                </a:lnTo>
                <a:lnTo>
                  <a:pt x="6252589" y="398166"/>
                </a:lnTo>
                <a:lnTo>
                  <a:pt x="6255335" y="395420"/>
                </a:lnTo>
                <a:lnTo>
                  <a:pt x="6258081" y="392675"/>
                </a:lnTo>
                <a:lnTo>
                  <a:pt x="6260827" y="392675"/>
                </a:lnTo>
                <a:lnTo>
                  <a:pt x="6266319" y="395420"/>
                </a:lnTo>
                <a:lnTo>
                  <a:pt x="6266319" y="389929"/>
                </a:lnTo>
                <a:lnTo>
                  <a:pt x="6573869" y="354231"/>
                </a:lnTo>
                <a:close/>
                <a:moveTo>
                  <a:pt x="1235691" y="354231"/>
                </a:moveTo>
                <a:lnTo>
                  <a:pt x="1219215" y="356977"/>
                </a:lnTo>
                <a:lnTo>
                  <a:pt x="1219215" y="367961"/>
                </a:lnTo>
                <a:lnTo>
                  <a:pt x="1224706" y="370707"/>
                </a:lnTo>
                <a:lnTo>
                  <a:pt x="1224706" y="373453"/>
                </a:lnTo>
                <a:lnTo>
                  <a:pt x="1224706" y="378945"/>
                </a:lnTo>
                <a:lnTo>
                  <a:pt x="1227452" y="381691"/>
                </a:lnTo>
                <a:lnTo>
                  <a:pt x="1230199" y="387183"/>
                </a:lnTo>
                <a:lnTo>
                  <a:pt x="1243927" y="387183"/>
                </a:lnTo>
                <a:lnTo>
                  <a:pt x="1254913" y="381691"/>
                </a:lnTo>
                <a:lnTo>
                  <a:pt x="1249421" y="370707"/>
                </a:lnTo>
                <a:lnTo>
                  <a:pt x="1249421" y="365215"/>
                </a:lnTo>
                <a:lnTo>
                  <a:pt x="1246673" y="359723"/>
                </a:lnTo>
                <a:lnTo>
                  <a:pt x="1235691" y="354231"/>
                </a:lnTo>
                <a:close/>
                <a:moveTo>
                  <a:pt x="1573445" y="351485"/>
                </a:moveTo>
                <a:lnTo>
                  <a:pt x="1559715" y="356977"/>
                </a:lnTo>
                <a:lnTo>
                  <a:pt x="1554223" y="362469"/>
                </a:lnTo>
                <a:lnTo>
                  <a:pt x="1554223" y="367961"/>
                </a:lnTo>
                <a:lnTo>
                  <a:pt x="1554223" y="370707"/>
                </a:lnTo>
                <a:lnTo>
                  <a:pt x="1556969" y="370707"/>
                </a:lnTo>
                <a:lnTo>
                  <a:pt x="1565206" y="370707"/>
                </a:lnTo>
                <a:lnTo>
                  <a:pt x="1570699" y="376199"/>
                </a:lnTo>
                <a:lnTo>
                  <a:pt x="1576191" y="378945"/>
                </a:lnTo>
                <a:lnTo>
                  <a:pt x="1576191" y="373453"/>
                </a:lnTo>
                <a:lnTo>
                  <a:pt x="1578936" y="365215"/>
                </a:lnTo>
                <a:lnTo>
                  <a:pt x="1590766" y="357822"/>
                </a:lnTo>
                <a:lnTo>
                  <a:pt x="1576191" y="359723"/>
                </a:lnTo>
                <a:lnTo>
                  <a:pt x="1576191" y="362469"/>
                </a:lnTo>
                <a:lnTo>
                  <a:pt x="1573445" y="359723"/>
                </a:lnTo>
                <a:lnTo>
                  <a:pt x="1570699" y="356977"/>
                </a:lnTo>
                <a:lnTo>
                  <a:pt x="1570699" y="354231"/>
                </a:lnTo>
                <a:lnTo>
                  <a:pt x="1573445" y="351485"/>
                </a:lnTo>
                <a:close/>
                <a:moveTo>
                  <a:pt x="1452622" y="351485"/>
                </a:moveTo>
                <a:lnTo>
                  <a:pt x="1452622" y="354231"/>
                </a:lnTo>
                <a:lnTo>
                  <a:pt x="1458113" y="351485"/>
                </a:lnTo>
                <a:lnTo>
                  <a:pt x="1452622" y="351485"/>
                </a:lnTo>
                <a:close/>
                <a:moveTo>
                  <a:pt x="944616" y="351485"/>
                </a:moveTo>
                <a:lnTo>
                  <a:pt x="939124" y="356977"/>
                </a:lnTo>
                <a:lnTo>
                  <a:pt x="930887" y="356977"/>
                </a:lnTo>
                <a:lnTo>
                  <a:pt x="922648" y="356977"/>
                </a:lnTo>
                <a:lnTo>
                  <a:pt x="914410" y="354231"/>
                </a:lnTo>
                <a:lnTo>
                  <a:pt x="944616" y="351485"/>
                </a:lnTo>
                <a:close/>
                <a:moveTo>
                  <a:pt x="6634280" y="348739"/>
                </a:moveTo>
                <a:lnTo>
                  <a:pt x="6623296" y="351485"/>
                </a:lnTo>
                <a:lnTo>
                  <a:pt x="6612312" y="351485"/>
                </a:lnTo>
                <a:lnTo>
                  <a:pt x="6634280" y="348739"/>
                </a:lnTo>
                <a:close/>
                <a:moveTo>
                  <a:pt x="1507541" y="343247"/>
                </a:moveTo>
                <a:lnTo>
                  <a:pt x="1502050" y="345993"/>
                </a:lnTo>
                <a:lnTo>
                  <a:pt x="1499304" y="345993"/>
                </a:lnTo>
                <a:lnTo>
                  <a:pt x="1499304" y="351485"/>
                </a:lnTo>
                <a:lnTo>
                  <a:pt x="1504796" y="351485"/>
                </a:lnTo>
                <a:lnTo>
                  <a:pt x="1507541" y="354231"/>
                </a:lnTo>
                <a:lnTo>
                  <a:pt x="1499304" y="356977"/>
                </a:lnTo>
                <a:lnTo>
                  <a:pt x="1496557" y="356977"/>
                </a:lnTo>
                <a:lnTo>
                  <a:pt x="1493811" y="354231"/>
                </a:lnTo>
                <a:lnTo>
                  <a:pt x="1491065" y="356977"/>
                </a:lnTo>
                <a:lnTo>
                  <a:pt x="1491065" y="359723"/>
                </a:lnTo>
                <a:lnTo>
                  <a:pt x="1493811" y="362469"/>
                </a:lnTo>
                <a:lnTo>
                  <a:pt x="1491065" y="367961"/>
                </a:lnTo>
                <a:lnTo>
                  <a:pt x="1496557" y="370707"/>
                </a:lnTo>
                <a:lnTo>
                  <a:pt x="1502050" y="373453"/>
                </a:lnTo>
                <a:lnTo>
                  <a:pt x="1504796" y="373453"/>
                </a:lnTo>
                <a:lnTo>
                  <a:pt x="1507541" y="370707"/>
                </a:lnTo>
                <a:lnTo>
                  <a:pt x="1507541" y="365215"/>
                </a:lnTo>
                <a:lnTo>
                  <a:pt x="1510287" y="367961"/>
                </a:lnTo>
                <a:lnTo>
                  <a:pt x="1513033" y="367961"/>
                </a:lnTo>
                <a:lnTo>
                  <a:pt x="1513033" y="362469"/>
                </a:lnTo>
                <a:lnTo>
                  <a:pt x="1515779" y="362469"/>
                </a:lnTo>
                <a:lnTo>
                  <a:pt x="1518526" y="359723"/>
                </a:lnTo>
                <a:lnTo>
                  <a:pt x="1521272" y="359723"/>
                </a:lnTo>
                <a:lnTo>
                  <a:pt x="1524017" y="359723"/>
                </a:lnTo>
                <a:lnTo>
                  <a:pt x="1521272" y="356977"/>
                </a:lnTo>
                <a:lnTo>
                  <a:pt x="1521272" y="354231"/>
                </a:lnTo>
                <a:lnTo>
                  <a:pt x="1518526" y="348739"/>
                </a:lnTo>
                <a:lnTo>
                  <a:pt x="1510287" y="348739"/>
                </a:lnTo>
                <a:lnTo>
                  <a:pt x="1507541" y="343247"/>
                </a:lnTo>
                <a:close/>
                <a:moveTo>
                  <a:pt x="1230199" y="343247"/>
                </a:moveTo>
                <a:lnTo>
                  <a:pt x="1230199" y="345993"/>
                </a:lnTo>
                <a:lnTo>
                  <a:pt x="1232945" y="345993"/>
                </a:lnTo>
                <a:lnTo>
                  <a:pt x="1235691" y="348739"/>
                </a:lnTo>
                <a:lnTo>
                  <a:pt x="1235691" y="345993"/>
                </a:lnTo>
                <a:lnTo>
                  <a:pt x="1232945" y="345993"/>
                </a:lnTo>
                <a:lnTo>
                  <a:pt x="1232945" y="343247"/>
                </a:lnTo>
                <a:lnTo>
                  <a:pt x="1230199" y="343247"/>
                </a:lnTo>
                <a:close/>
                <a:moveTo>
                  <a:pt x="1576191" y="340501"/>
                </a:moveTo>
                <a:lnTo>
                  <a:pt x="1576191" y="343247"/>
                </a:lnTo>
                <a:lnTo>
                  <a:pt x="1573445" y="343247"/>
                </a:lnTo>
                <a:lnTo>
                  <a:pt x="1573445" y="345993"/>
                </a:lnTo>
                <a:lnTo>
                  <a:pt x="1576191" y="345993"/>
                </a:lnTo>
                <a:lnTo>
                  <a:pt x="1578937" y="345993"/>
                </a:lnTo>
                <a:lnTo>
                  <a:pt x="1581682" y="348739"/>
                </a:lnTo>
                <a:lnTo>
                  <a:pt x="1584428" y="345993"/>
                </a:lnTo>
                <a:lnTo>
                  <a:pt x="1584428" y="343247"/>
                </a:lnTo>
                <a:lnTo>
                  <a:pt x="1581682" y="343247"/>
                </a:lnTo>
                <a:lnTo>
                  <a:pt x="1576191" y="340501"/>
                </a:lnTo>
                <a:close/>
                <a:moveTo>
                  <a:pt x="1101137" y="335009"/>
                </a:moveTo>
                <a:lnTo>
                  <a:pt x="1087407" y="340501"/>
                </a:lnTo>
                <a:lnTo>
                  <a:pt x="1070932" y="345993"/>
                </a:lnTo>
                <a:lnTo>
                  <a:pt x="1051710" y="351485"/>
                </a:lnTo>
                <a:lnTo>
                  <a:pt x="1032487" y="351485"/>
                </a:lnTo>
                <a:lnTo>
                  <a:pt x="996790" y="351485"/>
                </a:lnTo>
                <a:lnTo>
                  <a:pt x="963838" y="348739"/>
                </a:lnTo>
                <a:lnTo>
                  <a:pt x="1101137" y="335009"/>
                </a:lnTo>
                <a:close/>
                <a:moveTo>
                  <a:pt x="1620127" y="332263"/>
                </a:moveTo>
                <a:lnTo>
                  <a:pt x="1617380" y="335009"/>
                </a:lnTo>
                <a:lnTo>
                  <a:pt x="1617380" y="337755"/>
                </a:lnTo>
                <a:lnTo>
                  <a:pt x="1620127" y="340501"/>
                </a:lnTo>
                <a:lnTo>
                  <a:pt x="1622873" y="337755"/>
                </a:lnTo>
                <a:lnTo>
                  <a:pt x="1625618" y="335009"/>
                </a:lnTo>
                <a:lnTo>
                  <a:pt x="1622873" y="332263"/>
                </a:lnTo>
                <a:lnTo>
                  <a:pt x="1620127" y="332263"/>
                </a:lnTo>
                <a:close/>
                <a:moveTo>
                  <a:pt x="1134089" y="329517"/>
                </a:moveTo>
                <a:lnTo>
                  <a:pt x="1128598" y="343247"/>
                </a:lnTo>
                <a:lnTo>
                  <a:pt x="1125851" y="348739"/>
                </a:lnTo>
                <a:lnTo>
                  <a:pt x="1123105" y="348739"/>
                </a:lnTo>
                <a:lnTo>
                  <a:pt x="1120359" y="345993"/>
                </a:lnTo>
                <a:lnTo>
                  <a:pt x="1114868" y="343247"/>
                </a:lnTo>
                <a:lnTo>
                  <a:pt x="1114868" y="340501"/>
                </a:lnTo>
                <a:lnTo>
                  <a:pt x="1117613" y="332263"/>
                </a:lnTo>
                <a:lnTo>
                  <a:pt x="1134089" y="329517"/>
                </a:lnTo>
                <a:close/>
                <a:moveTo>
                  <a:pt x="1553356" y="327060"/>
                </a:moveTo>
                <a:lnTo>
                  <a:pt x="1559715" y="328039"/>
                </a:lnTo>
                <a:lnTo>
                  <a:pt x="1559715" y="329517"/>
                </a:lnTo>
                <a:lnTo>
                  <a:pt x="1559715" y="335009"/>
                </a:lnTo>
                <a:lnTo>
                  <a:pt x="1551477" y="337755"/>
                </a:lnTo>
                <a:lnTo>
                  <a:pt x="1543239" y="337755"/>
                </a:lnTo>
                <a:lnTo>
                  <a:pt x="1543239" y="335009"/>
                </a:lnTo>
                <a:lnTo>
                  <a:pt x="1540493" y="332263"/>
                </a:lnTo>
                <a:lnTo>
                  <a:pt x="1545985" y="329517"/>
                </a:lnTo>
                <a:lnTo>
                  <a:pt x="1553356" y="327060"/>
                </a:lnTo>
                <a:close/>
                <a:moveTo>
                  <a:pt x="1559715" y="326771"/>
                </a:moveTo>
                <a:lnTo>
                  <a:pt x="1561213" y="328269"/>
                </a:lnTo>
                <a:lnTo>
                  <a:pt x="1559715" y="328039"/>
                </a:lnTo>
                <a:lnTo>
                  <a:pt x="1559715" y="326771"/>
                </a:lnTo>
                <a:close/>
                <a:moveTo>
                  <a:pt x="1551477" y="326771"/>
                </a:moveTo>
                <a:lnTo>
                  <a:pt x="1554223" y="326771"/>
                </a:lnTo>
                <a:lnTo>
                  <a:pt x="1553356" y="327060"/>
                </a:lnTo>
                <a:lnTo>
                  <a:pt x="1551477" y="326771"/>
                </a:lnTo>
                <a:close/>
                <a:moveTo>
                  <a:pt x="1419121" y="323751"/>
                </a:moveTo>
                <a:lnTo>
                  <a:pt x="1422416" y="324025"/>
                </a:lnTo>
                <a:lnTo>
                  <a:pt x="1419670" y="324025"/>
                </a:lnTo>
                <a:lnTo>
                  <a:pt x="1419121" y="323751"/>
                </a:lnTo>
                <a:close/>
                <a:moveTo>
                  <a:pt x="1248774" y="318695"/>
                </a:moveTo>
                <a:lnTo>
                  <a:pt x="1227452" y="324025"/>
                </a:lnTo>
                <a:lnTo>
                  <a:pt x="1197247" y="324025"/>
                </a:lnTo>
                <a:lnTo>
                  <a:pt x="1248774" y="318695"/>
                </a:lnTo>
                <a:close/>
                <a:moveTo>
                  <a:pt x="1249421" y="318533"/>
                </a:moveTo>
                <a:lnTo>
                  <a:pt x="1249202" y="318650"/>
                </a:lnTo>
                <a:lnTo>
                  <a:pt x="1248774" y="318695"/>
                </a:lnTo>
                <a:lnTo>
                  <a:pt x="1249421" y="318533"/>
                </a:lnTo>
                <a:close/>
                <a:moveTo>
                  <a:pt x="1850788" y="313042"/>
                </a:moveTo>
                <a:lnTo>
                  <a:pt x="1737229" y="333264"/>
                </a:lnTo>
                <a:lnTo>
                  <a:pt x="1754679" y="335009"/>
                </a:lnTo>
                <a:lnTo>
                  <a:pt x="1779393" y="335009"/>
                </a:lnTo>
                <a:lnTo>
                  <a:pt x="1806852" y="332263"/>
                </a:lnTo>
                <a:lnTo>
                  <a:pt x="1828821" y="326772"/>
                </a:lnTo>
                <a:lnTo>
                  <a:pt x="1839804" y="321280"/>
                </a:lnTo>
                <a:lnTo>
                  <a:pt x="1848043" y="315788"/>
                </a:lnTo>
                <a:lnTo>
                  <a:pt x="1850788" y="313042"/>
                </a:lnTo>
                <a:close/>
                <a:moveTo>
                  <a:pt x="1340038" y="310295"/>
                </a:moveTo>
                <a:lnTo>
                  <a:pt x="1318068" y="324025"/>
                </a:lnTo>
                <a:lnTo>
                  <a:pt x="1315322" y="324025"/>
                </a:lnTo>
                <a:lnTo>
                  <a:pt x="1312577" y="326771"/>
                </a:lnTo>
                <a:lnTo>
                  <a:pt x="1304341" y="324025"/>
                </a:lnTo>
                <a:lnTo>
                  <a:pt x="1298847" y="321279"/>
                </a:lnTo>
                <a:lnTo>
                  <a:pt x="1282371" y="315787"/>
                </a:lnTo>
                <a:lnTo>
                  <a:pt x="1340038" y="310295"/>
                </a:lnTo>
                <a:close/>
                <a:moveTo>
                  <a:pt x="1857837" y="305992"/>
                </a:moveTo>
                <a:lnTo>
                  <a:pt x="1856280" y="307549"/>
                </a:lnTo>
                <a:lnTo>
                  <a:pt x="1856280" y="307550"/>
                </a:lnTo>
                <a:lnTo>
                  <a:pt x="1857837" y="305992"/>
                </a:lnTo>
                <a:close/>
                <a:moveTo>
                  <a:pt x="1513033" y="304803"/>
                </a:moveTo>
                <a:lnTo>
                  <a:pt x="1507541" y="307549"/>
                </a:lnTo>
                <a:lnTo>
                  <a:pt x="1507541" y="315787"/>
                </a:lnTo>
                <a:lnTo>
                  <a:pt x="1510287" y="315787"/>
                </a:lnTo>
                <a:lnTo>
                  <a:pt x="1513033" y="318533"/>
                </a:lnTo>
                <a:lnTo>
                  <a:pt x="1513033" y="313041"/>
                </a:lnTo>
                <a:lnTo>
                  <a:pt x="1518526" y="313041"/>
                </a:lnTo>
                <a:lnTo>
                  <a:pt x="1524017" y="313041"/>
                </a:lnTo>
                <a:lnTo>
                  <a:pt x="1529509" y="313041"/>
                </a:lnTo>
                <a:lnTo>
                  <a:pt x="1529509" y="307549"/>
                </a:lnTo>
                <a:lnTo>
                  <a:pt x="1526763" y="304803"/>
                </a:lnTo>
                <a:lnTo>
                  <a:pt x="1524017" y="304803"/>
                </a:lnTo>
                <a:lnTo>
                  <a:pt x="1513033" y="304803"/>
                </a:lnTo>
                <a:close/>
                <a:moveTo>
                  <a:pt x="1408686" y="302057"/>
                </a:moveTo>
                <a:lnTo>
                  <a:pt x="1414179" y="302057"/>
                </a:lnTo>
                <a:lnTo>
                  <a:pt x="1411434" y="304803"/>
                </a:lnTo>
                <a:lnTo>
                  <a:pt x="1408686" y="304803"/>
                </a:lnTo>
                <a:lnTo>
                  <a:pt x="1408686" y="307549"/>
                </a:lnTo>
                <a:lnTo>
                  <a:pt x="1408686" y="310295"/>
                </a:lnTo>
                <a:lnTo>
                  <a:pt x="1405940" y="313041"/>
                </a:lnTo>
                <a:lnTo>
                  <a:pt x="1408686" y="313041"/>
                </a:lnTo>
                <a:lnTo>
                  <a:pt x="1411434" y="313041"/>
                </a:lnTo>
                <a:lnTo>
                  <a:pt x="1414179" y="313041"/>
                </a:lnTo>
                <a:lnTo>
                  <a:pt x="1416924" y="313041"/>
                </a:lnTo>
                <a:lnTo>
                  <a:pt x="1416924" y="315787"/>
                </a:lnTo>
                <a:lnTo>
                  <a:pt x="1416924" y="318533"/>
                </a:lnTo>
                <a:lnTo>
                  <a:pt x="1414179" y="318533"/>
                </a:lnTo>
                <a:lnTo>
                  <a:pt x="1414179" y="321279"/>
                </a:lnTo>
                <a:lnTo>
                  <a:pt x="1419121" y="323751"/>
                </a:lnTo>
                <a:lnTo>
                  <a:pt x="1389464" y="321279"/>
                </a:lnTo>
                <a:lnTo>
                  <a:pt x="1381227" y="321279"/>
                </a:lnTo>
                <a:lnTo>
                  <a:pt x="1386718" y="318533"/>
                </a:lnTo>
                <a:lnTo>
                  <a:pt x="1386718" y="315787"/>
                </a:lnTo>
                <a:lnTo>
                  <a:pt x="1381227" y="321279"/>
                </a:lnTo>
                <a:lnTo>
                  <a:pt x="1367496" y="313041"/>
                </a:lnTo>
                <a:lnTo>
                  <a:pt x="1353766" y="307549"/>
                </a:lnTo>
                <a:lnTo>
                  <a:pt x="1397703" y="304803"/>
                </a:lnTo>
                <a:lnTo>
                  <a:pt x="1394958" y="307549"/>
                </a:lnTo>
                <a:lnTo>
                  <a:pt x="1403194" y="304803"/>
                </a:lnTo>
                <a:lnTo>
                  <a:pt x="1408686" y="302057"/>
                </a:lnTo>
                <a:close/>
                <a:moveTo>
                  <a:pt x="1721728" y="299311"/>
                </a:moveTo>
                <a:lnTo>
                  <a:pt x="1721728" y="302057"/>
                </a:lnTo>
                <a:lnTo>
                  <a:pt x="1721728" y="304803"/>
                </a:lnTo>
                <a:lnTo>
                  <a:pt x="1721728" y="307549"/>
                </a:lnTo>
                <a:lnTo>
                  <a:pt x="1727220" y="307549"/>
                </a:lnTo>
                <a:lnTo>
                  <a:pt x="1727220" y="302057"/>
                </a:lnTo>
                <a:lnTo>
                  <a:pt x="1721728" y="299311"/>
                </a:lnTo>
                <a:close/>
                <a:moveTo>
                  <a:pt x="1600905" y="296565"/>
                </a:moveTo>
                <a:lnTo>
                  <a:pt x="1589921" y="304803"/>
                </a:lnTo>
                <a:lnTo>
                  <a:pt x="1581682" y="310295"/>
                </a:lnTo>
                <a:lnTo>
                  <a:pt x="1581682" y="307549"/>
                </a:lnTo>
                <a:lnTo>
                  <a:pt x="1573445" y="302057"/>
                </a:lnTo>
                <a:lnTo>
                  <a:pt x="1565206" y="302057"/>
                </a:lnTo>
                <a:lnTo>
                  <a:pt x="1562461" y="307549"/>
                </a:lnTo>
                <a:lnTo>
                  <a:pt x="1565206" y="313041"/>
                </a:lnTo>
                <a:lnTo>
                  <a:pt x="1548731" y="313041"/>
                </a:lnTo>
                <a:lnTo>
                  <a:pt x="1529509" y="315787"/>
                </a:lnTo>
                <a:lnTo>
                  <a:pt x="1524017" y="318533"/>
                </a:lnTo>
                <a:lnTo>
                  <a:pt x="1526763" y="318533"/>
                </a:lnTo>
                <a:lnTo>
                  <a:pt x="1518526" y="324025"/>
                </a:lnTo>
                <a:lnTo>
                  <a:pt x="1510287" y="332263"/>
                </a:lnTo>
                <a:lnTo>
                  <a:pt x="1526763" y="326771"/>
                </a:lnTo>
                <a:lnTo>
                  <a:pt x="1529509" y="332263"/>
                </a:lnTo>
                <a:lnTo>
                  <a:pt x="1515779" y="332263"/>
                </a:lnTo>
                <a:lnTo>
                  <a:pt x="1515779" y="337755"/>
                </a:lnTo>
                <a:lnTo>
                  <a:pt x="1518526" y="340501"/>
                </a:lnTo>
                <a:lnTo>
                  <a:pt x="1518526" y="345993"/>
                </a:lnTo>
                <a:lnTo>
                  <a:pt x="1526763" y="351485"/>
                </a:lnTo>
                <a:lnTo>
                  <a:pt x="1529509" y="351485"/>
                </a:lnTo>
                <a:lnTo>
                  <a:pt x="1535002" y="351485"/>
                </a:lnTo>
                <a:lnTo>
                  <a:pt x="1535002" y="340501"/>
                </a:lnTo>
                <a:lnTo>
                  <a:pt x="1532255" y="332263"/>
                </a:lnTo>
                <a:lnTo>
                  <a:pt x="1535002" y="329517"/>
                </a:lnTo>
                <a:lnTo>
                  <a:pt x="1537748" y="329517"/>
                </a:lnTo>
                <a:lnTo>
                  <a:pt x="1537748" y="337755"/>
                </a:lnTo>
                <a:lnTo>
                  <a:pt x="1537748" y="345993"/>
                </a:lnTo>
                <a:lnTo>
                  <a:pt x="1545985" y="348739"/>
                </a:lnTo>
                <a:lnTo>
                  <a:pt x="1554223" y="345993"/>
                </a:lnTo>
                <a:lnTo>
                  <a:pt x="1562461" y="343247"/>
                </a:lnTo>
                <a:lnTo>
                  <a:pt x="1570699" y="340501"/>
                </a:lnTo>
                <a:lnTo>
                  <a:pt x="1565206" y="332263"/>
                </a:lnTo>
                <a:lnTo>
                  <a:pt x="1561213" y="328269"/>
                </a:lnTo>
                <a:lnTo>
                  <a:pt x="1587175" y="332263"/>
                </a:lnTo>
                <a:lnTo>
                  <a:pt x="1603651" y="332263"/>
                </a:lnTo>
                <a:lnTo>
                  <a:pt x="1609143" y="326771"/>
                </a:lnTo>
                <a:lnTo>
                  <a:pt x="1617380" y="321279"/>
                </a:lnTo>
                <a:lnTo>
                  <a:pt x="1609143" y="321279"/>
                </a:lnTo>
                <a:lnTo>
                  <a:pt x="1603651" y="315787"/>
                </a:lnTo>
                <a:lnTo>
                  <a:pt x="1600905" y="307549"/>
                </a:lnTo>
                <a:lnTo>
                  <a:pt x="1600905" y="296565"/>
                </a:lnTo>
                <a:close/>
                <a:moveTo>
                  <a:pt x="1551477" y="296565"/>
                </a:moveTo>
                <a:lnTo>
                  <a:pt x="1543239" y="302057"/>
                </a:lnTo>
                <a:lnTo>
                  <a:pt x="1532255" y="302057"/>
                </a:lnTo>
                <a:lnTo>
                  <a:pt x="1535002" y="310295"/>
                </a:lnTo>
                <a:lnTo>
                  <a:pt x="1540493" y="313041"/>
                </a:lnTo>
                <a:lnTo>
                  <a:pt x="1545985" y="307549"/>
                </a:lnTo>
                <a:lnTo>
                  <a:pt x="1545985" y="304803"/>
                </a:lnTo>
                <a:lnTo>
                  <a:pt x="1551477" y="304803"/>
                </a:lnTo>
                <a:lnTo>
                  <a:pt x="1551477" y="296565"/>
                </a:lnTo>
                <a:close/>
                <a:moveTo>
                  <a:pt x="1688776" y="282836"/>
                </a:moveTo>
                <a:lnTo>
                  <a:pt x="1664062" y="291073"/>
                </a:lnTo>
                <a:lnTo>
                  <a:pt x="1639348" y="296565"/>
                </a:lnTo>
                <a:lnTo>
                  <a:pt x="1625618" y="291073"/>
                </a:lnTo>
                <a:lnTo>
                  <a:pt x="1617380" y="291073"/>
                </a:lnTo>
                <a:lnTo>
                  <a:pt x="1609143" y="291073"/>
                </a:lnTo>
                <a:lnTo>
                  <a:pt x="1609143" y="296565"/>
                </a:lnTo>
                <a:lnTo>
                  <a:pt x="1611889" y="302057"/>
                </a:lnTo>
                <a:lnTo>
                  <a:pt x="1617380" y="302057"/>
                </a:lnTo>
                <a:lnTo>
                  <a:pt x="1620127" y="302057"/>
                </a:lnTo>
                <a:lnTo>
                  <a:pt x="1631111" y="299311"/>
                </a:lnTo>
                <a:lnTo>
                  <a:pt x="1639348" y="296565"/>
                </a:lnTo>
                <a:lnTo>
                  <a:pt x="1661316" y="296565"/>
                </a:lnTo>
                <a:lnTo>
                  <a:pt x="1683284" y="293819"/>
                </a:lnTo>
                <a:lnTo>
                  <a:pt x="1705252" y="293819"/>
                </a:lnTo>
                <a:lnTo>
                  <a:pt x="1732711" y="291073"/>
                </a:lnTo>
                <a:lnTo>
                  <a:pt x="1721728" y="285582"/>
                </a:lnTo>
                <a:lnTo>
                  <a:pt x="1710744" y="282836"/>
                </a:lnTo>
                <a:lnTo>
                  <a:pt x="1699760" y="282836"/>
                </a:lnTo>
                <a:lnTo>
                  <a:pt x="1688776" y="282836"/>
                </a:lnTo>
                <a:close/>
                <a:moveTo>
                  <a:pt x="1817837" y="269106"/>
                </a:moveTo>
                <a:lnTo>
                  <a:pt x="1823329" y="277344"/>
                </a:lnTo>
                <a:lnTo>
                  <a:pt x="1826075" y="280090"/>
                </a:lnTo>
                <a:lnTo>
                  <a:pt x="1826075" y="285582"/>
                </a:lnTo>
                <a:lnTo>
                  <a:pt x="1809599" y="285582"/>
                </a:lnTo>
                <a:lnTo>
                  <a:pt x="1795869" y="288328"/>
                </a:lnTo>
                <a:lnTo>
                  <a:pt x="1782139" y="293819"/>
                </a:lnTo>
                <a:lnTo>
                  <a:pt x="1771156" y="293819"/>
                </a:lnTo>
                <a:lnTo>
                  <a:pt x="1768409" y="293819"/>
                </a:lnTo>
                <a:lnTo>
                  <a:pt x="1765663" y="293819"/>
                </a:lnTo>
                <a:lnTo>
                  <a:pt x="1757425" y="288328"/>
                </a:lnTo>
                <a:lnTo>
                  <a:pt x="1754679" y="285582"/>
                </a:lnTo>
                <a:lnTo>
                  <a:pt x="1749187" y="285582"/>
                </a:lnTo>
                <a:lnTo>
                  <a:pt x="1740950" y="293819"/>
                </a:lnTo>
                <a:lnTo>
                  <a:pt x="1732711" y="307549"/>
                </a:lnTo>
                <a:lnTo>
                  <a:pt x="1724474" y="313041"/>
                </a:lnTo>
                <a:lnTo>
                  <a:pt x="1718982" y="318533"/>
                </a:lnTo>
                <a:lnTo>
                  <a:pt x="1707998" y="321279"/>
                </a:lnTo>
                <a:lnTo>
                  <a:pt x="1716236" y="324025"/>
                </a:lnTo>
                <a:lnTo>
                  <a:pt x="1732711" y="326771"/>
                </a:lnTo>
                <a:lnTo>
                  <a:pt x="1751933" y="324025"/>
                </a:lnTo>
                <a:lnTo>
                  <a:pt x="1768409" y="318533"/>
                </a:lnTo>
                <a:lnTo>
                  <a:pt x="1801361" y="307549"/>
                </a:lnTo>
                <a:lnTo>
                  <a:pt x="1828821" y="291073"/>
                </a:lnTo>
                <a:lnTo>
                  <a:pt x="1837059" y="296565"/>
                </a:lnTo>
                <a:lnTo>
                  <a:pt x="1839805" y="296565"/>
                </a:lnTo>
                <a:lnTo>
                  <a:pt x="1845297" y="296565"/>
                </a:lnTo>
                <a:lnTo>
                  <a:pt x="1856280" y="288328"/>
                </a:lnTo>
                <a:lnTo>
                  <a:pt x="1859026" y="282836"/>
                </a:lnTo>
                <a:lnTo>
                  <a:pt x="1861773" y="274598"/>
                </a:lnTo>
                <a:lnTo>
                  <a:pt x="1856280" y="271852"/>
                </a:lnTo>
                <a:lnTo>
                  <a:pt x="1853535" y="269106"/>
                </a:lnTo>
                <a:lnTo>
                  <a:pt x="1842551" y="269106"/>
                </a:lnTo>
                <a:lnTo>
                  <a:pt x="1831567" y="269106"/>
                </a:lnTo>
                <a:lnTo>
                  <a:pt x="1817837" y="269106"/>
                </a:lnTo>
                <a:close/>
                <a:moveTo>
                  <a:pt x="2233515" y="247993"/>
                </a:moveTo>
                <a:lnTo>
                  <a:pt x="2229733" y="249884"/>
                </a:lnTo>
                <a:lnTo>
                  <a:pt x="2224241" y="249884"/>
                </a:lnTo>
                <a:lnTo>
                  <a:pt x="2224241" y="249522"/>
                </a:lnTo>
                <a:lnTo>
                  <a:pt x="2233515" y="247993"/>
                </a:lnTo>
                <a:close/>
                <a:moveTo>
                  <a:pt x="2202274" y="236154"/>
                </a:moveTo>
                <a:lnTo>
                  <a:pt x="2202274" y="241646"/>
                </a:lnTo>
                <a:lnTo>
                  <a:pt x="2205020" y="238900"/>
                </a:lnTo>
                <a:lnTo>
                  <a:pt x="2205020" y="236154"/>
                </a:lnTo>
                <a:lnTo>
                  <a:pt x="2202274" y="236154"/>
                </a:lnTo>
                <a:close/>
                <a:moveTo>
                  <a:pt x="2139116" y="227916"/>
                </a:moveTo>
                <a:lnTo>
                  <a:pt x="2139116" y="233408"/>
                </a:lnTo>
                <a:lnTo>
                  <a:pt x="2144609" y="233408"/>
                </a:lnTo>
                <a:lnTo>
                  <a:pt x="2144609" y="227916"/>
                </a:lnTo>
                <a:lnTo>
                  <a:pt x="2139116" y="227916"/>
                </a:lnTo>
                <a:close/>
                <a:moveTo>
                  <a:pt x="2292891" y="222424"/>
                </a:moveTo>
                <a:lnTo>
                  <a:pt x="2290144" y="227916"/>
                </a:lnTo>
                <a:lnTo>
                  <a:pt x="2298383" y="227916"/>
                </a:lnTo>
                <a:lnTo>
                  <a:pt x="2298383" y="225170"/>
                </a:lnTo>
                <a:lnTo>
                  <a:pt x="2295637" y="222424"/>
                </a:lnTo>
                <a:lnTo>
                  <a:pt x="2292891" y="222424"/>
                </a:lnTo>
                <a:close/>
                <a:moveTo>
                  <a:pt x="2328589" y="219678"/>
                </a:moveTo>
                <a:lnTo>
                  <a:pt x="2325843" y="222424"/>
                </a:lnTo>
                <a:lnTo>
                  <a:pt x="2328589" y="222424"/>
                </a:lnTo>
                <a:lnTo>
                  <a:pt x="2328589" y="227916"/>
                </a:lnTo>
                <a:lnTo>
                  <a:pt x="2331334" y="227916"/>
                </a:lnTo>
                <a:lnTo>
                  <a:pt x="2336826" y="227916"/>
                </a:lnTo>
                <a:lnTo>
                  <a:pt x="2339572" y="227916"/>
                </a:lnTo>
                <a:lnTo>
                  <a:pt x="2339572" y="222424"/>
                </a:lnTo>
                <a:lnTo>
                  <a:pt x="2334081" y="222424"/>
                </a:lnTo>
                <a:lnTo>
                  <a:pt x="2331334" y="222424"/>
                </a:lnTo>
                <a:lnTo>
                  <a:pt x="2328589" y="219678"/>
                </a:lnTo>
                <a:close/>
                <a:moveTo>
                  <a:pt x="3174349" y="123569"/>
                </a:moveTo>
                <a:lnTo>
                  <a:pt x="2430190" y="214186"/>
                </a:lnTo>
                <a:lnTo>
                  <a:pt x="2424698" y="214186"/>
                </a:lnTo>
                <a:lnTo>
                  <a:pt x="2421952" y="216932"/>
                </a:lnTo>
                <a:lnTo>
                  <a:pt x="2397238" y="221006"/>
                </a:lnTo>
                <a:lnTo>
                  <a:pt x="2397238" y="222424"/>
                </a:lnTo>
                <a:lnTo>
                  <a:pt x="2391745" y="230662"/>
                </a:lnTo>
                <a:lnTo>
                  <a:pt x="2386254" y="233408"/>
                </a:lnTo>
                <a:lnTo>
                  <a:pt x="2375269" y="233408"/>
                </a:lnTo>
                <a:lnTo>
                  <a:pt x="2369778" y="230662"/>
                </a:lnTo>
                <a:lnTo>
                  <a:pt x="2367408" y="225923"/>
                </a:lnTo>
                <a:lnTo>
                  <a:pt x="2233515" y="247993"/>
                </a:lnTo>
                <a:lnTo>
                  <a:pt x="2235225" y="247138"/>
                </a:lnTo>
                <a:lnTo>
                  <a:pt x="2232480" y="244392"/>
                </a:lnTo>
                <a:lnTo>
                  <a:pt x="2232480" y="241646"/>
                </a:lnTo>
                <a:lnTo>
                  <a:pt x="2224241" y="241646"/>
                </a:lnTo>
                <a:lnTo>
                  <a:pt x="2224241" y="249522"/>
                </a:lnTo>
                <a:lnTo>
                  <a:pt x="2172069" y="258122"/>
                </a:lnTo>
                <a:lnTo>
                  <a:pt x="2169322" y="260868"/>
                </a:lnTo>
                <a:lnTo>
                  <a:pt x="2158048" y="262747"/>
                </a:lnTo>
                <a:lnTo>
                  <a:pt x="2158338" y="263614"/>
                </a:lnTo>
                <a:lnTo>
                  <a:pt x="2158338" y="274598"/>
                </a:lnTo>
                <a:lnTo>
                  <a:pt x="2150099" y="280090"/>
                </a:lnTo>
                <a:lnTo>
                  <a:pt x="2141862" y="288328"/>
                </a:lnTo>
                <a:lnTo>
                  <a:pt x="2133624" y="296566"/>
                </a:lnTo>
                <a:lnTo>
                  <a:pt x="2122640" y="299312"/>
                </a:lnTo>
                <a:lnTo>
                  <a:pt x="2111656" y="296566"/>
                </a:lnTo>
                <a:lnTo>
                  <a:pt x="2103418" y="291074"/>
                </a:lnTo>
                <a:lnTo>
                  <a:pt x="2097926" y="282836"/>
                </a:lnTo>
                <a:lnTo>
                  <a:pt x="2097492" y="281102"/>
                </a:lnTo>
                <a:lnTo>
                  <a:pt x="2106164" y="282836"/>
                </a:lnTo>
                <a:lnTo>
                  <a:pt x="2096357" y="273029"/>
                </a:lnTo>
                <a:lnTo>
                  <a:pt x="2095510" y="273170"/>
                </a:lnTo>
                <a:lnTo>
                  <a:pt x="2097492" y="281102"/>
                </a:lnTo>
                <a:lnTo>
                  <a:pt x="2092434" y="280090"/>
                </a:lnTo>
                <a:lnTo>
                  <a:pt x="2078704" y="277344"/>
                </a:lnTo>
                <a:lnTo>
                  <a:pt x="2074960" y="276595"/>
                </a:lnTo>
                <a:lnTo>
                  <a:pt x="2070467" y="277344"/>
                </a:lnTo>
                <a:lnTo>
                  <a:pt x="2045753" y="274598"/>
                </a:lnTo>
                <a:lnTo>
                  <a:pt x="2021039" y="277344"/>
                </a:lnTo>
                <a:lnTo>
                  <a:pt x="2012801" y="280090"/>
                </a:lnTo>
                <a:lnTo>
                  <a:pt x="2007309" y="285582"/>
                </a:lnTo>
                <a:lnTo>
                  <a:pt x="2004563" y="285582"/>
                </a:lnTo>
                <a:lnTo>
                  <a:pt x="2010055" y="280090"/>
                </a:lnTo>
                <a:lnTo>
                  <a:pt x="2010055" y="271852"/>
                </a:lnTo>
                <a:lnTo>
                  <a:pt x="2004563" y="269106"/>
                </a:lnTo>
                <a:lnTo>
                  <a:pt x="2001817" y="266360"/>
                </a:lnTo>
                <a:lnTo>
                  <a:pt x="1996325" y="255376"/>
                </a:lnTo>
                <a:lnTo>
                  <a:pt x="1988087" y="258122"/>
                </a:lnTo>
                <a:lnTo>
                  <a:pt x="1982596" y="255376"/>
                </a:lnTo>
                <a:lnTo>
                  <a:pt x="1968866" y="249884"/>
                </a:lnTo>
                <a:lnTo>
                  <a:pt x="1963374" y="255376"/>
                </a:lnTo>
                <a:lnTo>
                  <a:pt x="1955136" y="255376"/>
                </a:lnTo>
                <a:lnTo>
                  <a:pt x="1944152" y="255376"/>
                </a:lnTo>
                <a:lnTo>
                  <a:pt x="1941406" y="255376"/>
                </a:lnTo>
                <a:lnTo>
                  <a:pt x="1938660" y="258122"/>
                </a:lnTo>
                <a:lnTo>
                  <a:pt x="1938660" y="260868"/>
                </a:lnTo>
                <a:lnTo>
                  <a:pt x="1938660" y="263614"/>
                </a:lnTo>
                <a:lnTo>
                  <a:pt x="1941406" y="266360"/>
                </a:lnTo>
                <a:lnTo>
                  <a:pt x="1935914" y="266360"/>
                </a:lnTo>
                <a:lnTo>
                  <a:pt x="1930422" y="269106"/>
                </a:lnTo>
                <a:lnTo>
                  <a:pt x="1930422" y="271852"/>
                </a:lnTo>
                <a:lnTo>
                  <a:pt x="1933168" y="277344"/>
                </a:lnTo>
                <a:lnTo>
                  <a:pt x="1927676" y="277344"/>
                </a:lnTo>
                <a:lnTo>
                  <a:pt x="1919438" y="280090"/>
                </a:lnTo>
                <a:lnTo>
                  <a:pt x="1916692" y="285582"/>
                </a:lnTo>
                <a:lnTo>
                  <a:pt x="1916692" y="296565"/>
                </a:lnTo>
                <a:lnTo>
                  <a:pt x="1924930" y="299311"/>
                </a:lnTo>
                <a:lnTo>
                  <a:pt x="1924930" y="302057"/>
                </a:lnTo>
                <a:lnTo>
                  <a:pt x="1900163" y="305596"/>
                </a:lnTo>
                <a:lnTo>
                  <a:pt x="1900776" y="307028"/>
                </a:lnTo>
                <a:lnTo>
                  <a:pt x="1949643" y="299312"/>
                </a:lnTo>
                <a:lnTo>
                  <a:pt x="1968865" y="293820"/>
                </a:lnTo>
                <a:lnTo>
                  <a:pt x="1990832" y="285582"/>
                </a:lnTo>
                <a:lnTo>
                  <a:pt x="1993578" y="288328"/>
                </a:lnTo>
                <a:lnTo>
                  <a:pt x="1990832" y="288328"/>
                </a:lnTo>
                <a:lnTo>
                  <a:pt x="1982595" y="296566"/>
                </a:lnTo>
                <a:lnTo>
                  <a:pt x="1971611" y="302058"/>
                </a:lnTo>
                <a:lnTo>
                  <a:pt x="1946897" y="307550"/>
                </a:lnTo>
                <a:lnTo>
                  <a:pt x="1903087" y="312418"/>
                </a:lnTo>
                <a:lnTo>
                  <a:pt x="1905708" y="318534"/>
                </a:lnTo>
                <a:lnTo>
                  <a:pt x="1905708" y="324026"/>
                </a:lnTo>
                <a:lnTo>
                  <a:pt x="1905708" y="329517"/>
                </a:lnTo>
                <a:lnTo>
                  <a:pt x="1900216" y="340501"/>
                </a:lnTo>
                <a:lnTo>
                  <a:pt x="1894723" y="348739"/>
                </a:lnTo>
                <a:lnTo>
                  <a:pt x="1891978" y="356977"/>
                </a:lnTo>
                <a:lnTo>
                  <a:pt x="1889232" y="373453"/>
                </a:lnTo>
                <a:lnTo>
                  <a:pt x="1889232" y="395421"/>
                </a:lnTo>
                <a:lnTo>
                  <a:pt x="1891978" y="414643"/>
                </a:lnTo>
                <a:lnTo>
                  <a:pt x="1902962" y="455832"/>
                </a:lnTo>
                <a:lnTo>
                  <a:pt x="1905708" y="475054"/>
                </a:lnTo>
                <a:lnTo>
                  <a:pt x="1908453" y="491530"/>
                </a:lnTo>
                <a:lnTo>
                  <a:pt x="1905708" y="497022"/>
                </a:lnTo>
                <a:lnTo>
                  <a:pt x="1902962" y="502514"/>
                </a:lnTo>
                <a:lnTo>
                  <a:pt x="1900216" y="505260"/>
                </a:lnTo>
                <a:lnTo>
                  <a:pt x="1894723" y="508006"/>
                </a:lnTo>
                <a:lnTo>
                  <a:pt x="1889232" y="508006"/>
                </a:lnTo>
                <a:lnTo>
                  <a:pt x="1883740" y="505260"/>
                </a:lnTo>
                <a:lnTo>
                  <a:pt x="1878248" y="502514"/>
                </a:lnTo>
                <a:lnTo>
                  <a:pt x="1875502" y="497022"/>
                </a:lnTo>
                <a:lnTo>
                  <a:pt x="1872756" y="477800"/>
                </a:lnTo>
                <a:lnTo>
                  <a:pt x="1867264" y="455832"/>
                </a:lnTo>
                <a:lnTo>
                  <a:pt x="1867264" y="444848"/>
                </a:lnTo>
                <a:lnTo>
                  <a:pt x="1867264" y="433865"/>
                </a:lnTo>
                <a:lnTo>
                  <a:pt x="1870010" y="425627"/>
                </a:lnTo>
                <a:lnTo>
                  <a:pt x="1872756" y="417389"/>
                </a:lnTo>
                <a:lnTo>
                  <a:pt x="1880994" y="409151"/>
                </a:lnTo>
                <a:lnTo>
                  <a:pt x="1883740" y="398167"/>
                </a:lnTo>
                <a:lnTo>
                  <a:pt x="1883740" y="387183"/>
                </a:lnTo>
                <a:lnTo>
                  <a:pt x="1880994" y="376199"/>
                </a:lnTo>
                <a:lnTo>
                  <a:pt x="1872756" y="354231"/>
                </a:lnTo>
                <a:lnTo>
                  <a:pt x="1864518" y="335009"/>
                </a:lnTo>
                <a:lnTo>
                  <a:pt x="1861772" y="326772"/>
                </a:lnTo>
                <a:lnTo>
                  <a:pt x="1861772" y="324483"/>
                </a:lnTo>
                <a:lnTo>
                  <a:pt x="1864518" y="324026"/>
                </a:lnTo>
                <a:lnTo>
                  <a:pt x="1880994" y="324026"/>
                </a:lnTo>
                <a:lnTo>
                  <a:pt x="1871443" y="309699"/>
                </a:lnTo>
                <a:lnTo>
                  <a:pt x="1867265" y="310295"/>
                </a:lnTo>
                <a:lnTo>
                  <a:pt x="1867265" y="303432"/>
                </a:lnTo>
                <a:lnTo>
                  <a:pt x="1866349" y="302057"/>
                </a:lnTo>
                <a:lnTo>
                  <a:pt x="1864519" y="302057"/>
                </a:lnTo>
                <a:lnTo>
                  <a:pt x="1864126" y="302057"/>
                </a:lnTo>
                <a:lnTo>
                  <a:pt x="1861772" y="318534"/>
                </a:lnTo>
                <a:lnTo>
                  <a:pt x="1861772" y="324483"/>
                </a:lnTo>
                <a:lnTo>
                  <a:pt x="1848043" y="326772"/>
                </a:lnTo>
                <a:lnTo>
                  <a:pt x="1815091" y="337755"/>
                </a:lnTo>
                <a:lnTo>
                  <a:pt x="1782139" y="351485"/>
                </a:lnTo>
                <a:lnTo>
                  <a:pt x="1751933" y="365215"/>
                </a:lnTo>
                <a:lnTo>
                  <a:pt x="1735457" y="367961"/>
                </a:lnTo>
                <a:lnTo>
                  <a:pt x="1716235" y="367961"/>
                </a:lnTo>
                <a:lnTo>
                  <a:pt x="1697014" y="367961"/>
                </a:lnTo>
                <a:lnTo>
                  <a:pt x="1677792" y="367961"/>
                </a:lnTo>
                <a:lnTo>
                  <a:pt x="1653078" y="370707"/>
                </a:lnTo>
                <a:lnTo>
                  <a:pt x="1631110" y="376199"/>
                </a:lnTo>
                <a:lnTo>
                  <a:pt x="1620126" y="378945"/>
                </a:lnTo>
                <a:lnTo>
                  <a:pt x="1609143" y="387183"/>
                </a:lnTo>
                <a:lnTo>
                  <a:pt x="1600904" y="395421"/>
                </a:lnTo>
                <a:lnTo>
                  <a:pt x="1595412" y="406405"/>
                </a:lnTo>
                <a:lnTo>
                  <a:pt x="1589921" y="417389"/>
                </a:lnTo>
                <a:lnTo>
                  <a:pt x="1584428" y="422881"/>
                </a:lnTo>
                <a:lnTo>
                  <a:pt x="1578936" y="425627"/>
                </a:lnTo>
                <a:lnTo>
                  <a:pt x="1576191" y="425627"/>
                </a:lnTo>
                <a:lnTo>
                  <a:pt x="1576191" y="431118"/>
                </a:lnTo>
                <a:lnTo>
                  <a:pt x="1573445" y="431118"/>
                </a:lnTo>
                <a:lnTo>
                  <a:pt x="1570699" y="431118"/>
                </a:lnTo>
                <a:lnTo>
                  <a:pt x="1567952" y="428372"/>
                </a:lnTo>
                <a:lnTo>
                  <a:pt x="1565206" y="428372"/>
                </a:lnTo>
                <a:lnTo>
                  <a:pt x="1565206" y="431118"/>
                </a:lnTo>
                <a:lnTo>
                  <a:pt x="1567952" y="433864"/>
                </a:lnTo>
                <a:lnTo>
                  <a:pt x="1567952" y="436610"/>
                </a:lnTo>
                <a:lnTo>
                  <a:pt x="1573445" y="433864"/>
                </a:lnTo>
                <a:lnTo>
                  <a:pt x="1576191" y="431118"/>
                </a:lnTo>
                <a:lnTo>
                  <a:pt x="1576191" y="458578"/>
                </a:lnTo>
                <a:lnTo>
                  <a:pt x="1573445" y="455832"/>
                </a:lnTo>
                <a:lnTo>
                  <a:pt x="1570699" y="461324"/>
                </a:lnTo>
                <a:lnTo>
                  <a:pt x="1573445" y="466816"/>
                </a:lnTo>
                <a:lnTo>
                  <a:pt x="1576191" y="466816"/>
                </a:lnTo>
                <a:lnTo>
                  <a:pt x="1576191" y="472308"/>
                </a:lnTo>
                <a:lnTo>
                  <a:pt x="1573445" y="475054"/>
                </a:lnTo>
                <a:lnTo>
                  <a:pt x="1570699" y="475054"/>
                </a:lnTo>
                <a:lnTo>
                  <a:pt x="1565206" y="464070"/>
                </a:lnTo>
                <a:lnTo>
                  <a:pt x="1559715" y="458578"/>
                </a:lnTo>
                <a:lnTo>
                  <a:pt x="1551477" y="458578"/>
                </a:lnTo>
                <a:lnTo>
                  <a:pt x="1551477" y="461324"/>
                </a:lnTo>
                <a:lnTo>
                  <a:pt x="1554223" y="464070"/>
                </a:lnTo>
                <a:lnTo>
                  <a:pt x="1551477" y="466816"/>
                </a:lnTo>
                <a:lnTo>
                  <a:pt x="1548731" y="466816"/>
                </a:lnTo>
                <a:lnTo>
                  <a:pt x="1545985" y="466816"/>
                </a:lnTo>
                <a:lnTo>
                  <a:pt x="1543239" y="469562"/>
                </a:lnTo>
                <a:lnTo>
                  <a:pt x="1554223" y="475054"/>
                </a:lnTo>
                <a:lnTo>
                  <a:pt x="1559715" y="477800"/>
                </a:lnTo>
                <a:lnTo>
                  <a:pt x="1567952" y="475054"/>
                </a:lnTo>
                <a:lnTo>
                  <a:pt x="1570699" y="477800"/>
                </a:lnTo>
                <a:lnTo>
                  <a:pt x="1576191" y="477800"/>
                </a:lnTo>
                <a:lnTo>
                  <a:pt x="1576191" y="497022"/>
                </a:lnTo>
                <a:lnTo>
                  <a:pt x="1573445" y="499768"/>
                </a:lnTo>
                <a:lnTo>
                  <a:pt x="1573445" y="502514"/>
                </a:lnTo>
                <a:lnTo>
                  <a:pt x="1576191" y="502514"/>
                </a:lnTo>
                <a:lnTo>
                  <a:pt x="1576191" y="505260"/>
                </a:lnTo>
                <a:lnTo>
                  <a:pt x="1576191" y="510752"/>
                </a:lnTo>
                <a:lnTo>
                  <a:pt x="1576191" y="546449"/>
                </a:lnTo>
                <a:lnTo>
                  <a:pt x="1570699" y="546449"/>
                </a:lnTo>
                <a:lnTo>
                  <a:pt x="1570699" y="549195"/>
                </a:lnTo>
                <a:lnTo>
                  <a:pt x="1576191" y="549195"/>
                </a:lnTo>
                <a:lnTo>
                  <a:pt x="1576191" y="568417"/>
                </a:lnTo>
                <a:lnTo>
                  <a:pt x="1570699" y="568417"/>
                </a:lnTo>
                <a:lnTo>
                  <a:pt x="1570699" y="573909"/>
                </a:lnTo>
                <a:lnTo>
                  <a:pt x="1576191" y="576655"/>
                </a:lnTo>
                <a:lnTo>
                  <a:pt x="1573445" y="818301"/>
                </a:lnTo>
                <a:lnTo>
                  <a:pt x="1556969" y="818301"/>
                </a:lnTo>
                <a:lnTo>
                  <a:pt x="1540493" y="818301"/>
                </a:lnTo>
                <a:lnTo>
                  <a:pt x="1537748" y="823793"/>
                </a:lnTo>
                <a:lnTo>
                  <a:pt x="1537748" y="829285"/>
                </a:lnTo>
                <a:lnTo>
                  <a:pt x="1540493" y="829285"/>
                </a:lnTo>
                <a:lnTo>
                  <a:pt x="1540493" y="834777"/>
                </a:lnTo>
                <a:lnTo>
                  <a:pt x="1548731" y="834777"/>
                </a:lnTo>
                <a:lnTo>
                  <a:pt x="1551477" y="837523"/>
                </a:lnTo>
                <a:lnTo>
                  <a:pt x="1556969" y="840269"/>
                </a:lnTo>
                <a:lnTo>
                  <a:pt x="1562461" y="840269"/>
                </a:lnTo>
                <a:lnTo>
                  <a:pt x="1562461" y="853999"/>
                </a:lnTo>
                <a:lnTo>
                  <a:pt x="1567952" y="853999"/>
                </a:lnTo>
                <a:lnTo>
                  <a:pt x="1573445" y="853999"/>
                </a:lnTo>
                <a:lnTo>
                  <a:pt x="1573445" y="867729"/>
                </a:lnTo>
                <a:lnTo>
                  <a:pt x="1562461" y="867729"/>
                </a:lnTo>
                <a:lnTo>
                  <a:pt x="1559715" y="870475"/>
                </a:lnTo>
                <a:lnTo>
                  <a:pt x="1556969" y="873221"/>
                </a:lnTo>
                <a:lnTo>
                  <a:pt x="1554223" y="873221"/>
                </a:lnTo>
                <a:lnTo>
                  <a:pt x="1551477" y="873221"/>
                </a:lnTo>
                <a:lnTo>
                  <a:pt x="1548731" y="875967"/>
                </a:lnTo>
                <a:lnTo>
                  <a:pt x="1545985" y="878713"/>
                </a:lnTo>
                <a:lnTo>
                  <a:pt x="1551477" y="878713"/>
                </a:lnTo>
                <a:lnTo>
                  <a:pt x="1556969" y="875967"/>
                </a:lnTo>
                <a:lnTo>
                  <a:pt x="1554223" y="886951"/>
                </a:lnTo>
                <a:lnTo>
                  <a:pt x="1554223" y="892443"/>
                </a:lnTo>
                <a:lnTo>
                  <a:pt x="1556969" y="895188"/>
                </a:lnTo>
                <a:lnTo>
                  <a:pt x="1548731" y="900680"/>
                </a:lnTo>
                <a:lnTo>
                  <a:pt x="1548731" y="897934"/>
                </a:lnTo>
                <a:lnTo>
                  <a:pt x="1545985" y="895188"/>
                </a:lnTo>
                <a:lnTo>
                  <a:pt x="1543239" y="895188"/>
                </a:lnTo>
                <a:lnTo>
                  <a:pt x="1543239" y="889697"/>
                </a:lnTo>
                <a:lnTo>
                  <a:pt x="1532255" y="889697"/>
                </a:lnTo>
                <a:lnTo>
                  <a:pt x="1524017" y="889697"/>
                </a:lnTo>
                <a:lnTo>
                  <a:pt x="1521272" y="897934"/>
                </a:lnTo>
                <a:lnTo>
                  <a:pt x="1518526" y="908918"/>
                </a:lnTo>
                <a:lnTo>
                  <a:pt x="1524017" y="908918"/>
                </a:lnTo>
                <a:lnTo>
                  <a:pt x="1524017" y="911664"/>
                </a:lnTo>
                <a:lnTo>
                  <a:pt x="1526763" y="919902"/>
                </a:lnTo>
                <a:lnTo>
                  <a:pt x="1455368" y="928140"/>
                </a:lnTo>
                <a:lnTo>
                  <a:pt x="1455368" y="925394"/>
                </a:lnTo>
                <a:lnTo>
                  <a:pt x="1452622" y="925394"/>
                </a:lnTo>
                <a:lnTo>
                  <a:pt x="1447130" y="925394"/>
                </a:lnTo>
                <a:lnTo>
                  <a:pt x="1447130" y="928140"/>
                </a:lnTo>
                <a:lnTo>
                  <a:pt x="1070932" y="972076"/>
                </a:lnTo>
                <a:lnTo>
                  <a:pt x="1062694" y="969330"/>
                </a:lnTo>
                <a:lnTo>
                  <a:pt x="1054456" y="969330"/>
                </a:lnTo>
                <a:lnTo>
                  <a:pt x="1054456" y="972076"/>
                </a:lnTo>
                <a:lnTo>
                  <a:pt x="1018756" y="978026"/>
                </a:lnTo>
                <a:lnTo>
                  <a:pt x="1018756" y="980314"/>
                </a:lnTo>
                <a:lnTo>
                  <a:pt x="1016010" y="985806"/>
                </a:lnTo>
                <a:lnTo>
                  <a:pt x="1010518" y="991298"/>
                </a:lnTo>
                <a:lnTo>
                  <a:pt x="1005026" y="996790"/>
                </a:lnTo>
                <a:lnTo>
                  <a:pt x="991296" y="1002282"/>
                </a:lnTo>
                <a:lnTo>
                  <a:pt x="974820" y="1002282"/>
                </a:lnTo>
                <a:lnTo>
                  <a:pt x="958344" y="999536"/>
                </a:lnTo>
                <a:lnTo>
                  <a:pt x="933631" y="994044"/>
                </a:lnTo>
                <a:lnTo>
                  <a:pt x="911663" y="991298"/>
                </a:lnTo>
                <a:lnTo>
                  <a:pt x="889695" y="994044"/>
                </a:lnTo>
                <a:lnTo>
                  <a:pt x="878712" y="996790"/>
                </a:lnTo>
                <a:lnTo>
                  <a:pt x="867728" y="1002282"/>
                </a:lnTo>
                <a:lnTo>
                  <a:pt x="843014" y="1016011"/>
                </a:lnTo>
                <a:lnTo>
                  <a:pt x="832030" y="1024249"/>
                </a:lnTo>
                <a:lnTo>
                  <a:pt x="818300" y="1026995"/>
                </a:lnTo>
                <a:lnTo>
                  <a:pt x="804570" y="1032487"/>
                </a:lnTo>
                <a:lnTo>
                  <a:pt x="788094" y="1032487"/>
                </a:lnTo>
                <a:lnTo>
                  <a:pt x="757889" y="1032487"/>
                </a:lnTo>
                <a:lnTo>
                  <a:pt x="727683" y="1026995"/>
                </a:lnTo>
                <a:lnTo>
                  <a:pt x="697477" y="1021503"/>
                </a:lnTo>
                <a:lnTo>
                  <a:pt x="680690" y="1016467"/>
                </a:lnTo>
                <a:lnTo>
                  <a:pt x="540957" y="1032488"/>
                </a:lnTo>
                <a:lnTo>
                  <a:pt x="543703" y="1029742"/>
                </a:lnTo>
                <a:lnTo>
                  <a:pt x="546450" y="1029742"/>
                </a:lnTo>
                <a:lnTo>
                  <a:pt x="546450" y="1024250"/>
                </a:lnTo>
                <a:lnTo>
                  <a:pt x="543703" y="1024250"/>
                </a:lnTo>
                <a:lnTo>
                  <a:pt x="540957" y="1026996"/>
                </a:lnTo>
                <a:lnTo>
                  <a:pt x="538212" y="1026996"/>
                </a:lnTo>
                <a:lnTo>
                  <a:pt x="538212" y="1032488"/>
                </a:lnTo>
                <a:lnTo>
                  <a:pt x="513498" y="1035234"/>
                </a:lnTo>
                <a:lnTo>
                  <a:pt x="508005" y="1035234"/>
                </a:lnTo>
                <a:lnTo>
                  <a:pt x="502514" y="1032488"/>
                </a:lnTo>
                <a:lnTo>
                  <a:pt x="502514" y="1035234"/>
                </a:lnTo>
                <a:lnTo>
                  <a:pt x="505260" y="1035234"/>
                </a:lnTo>
                <a:lnTo>
                  <a:pt x="477800" y="1040726"/>
                </a:lnTo>
                <a:lnTo>
                  <a:pt x="469562" y="1037980"/>
                </a:lnTo>
                <a:lnTo>
                  <a:pt x="461324" y="1040726"/>
                </a:lnTo>
                <a:lnTo>
                  <a:pt x="461324" y="1037980"/>
                </a:lnTo>
                <a:lnTo>
                  <a:pt x="458578" y="1035234"/>
                </a:lnTo>
                <a:lnTo>
                  <a:pt x="469562" y="1035234"/>
                </a:lnTo>
                <a:lnTo>
                  <a:pt x="469562" y="1029742"/>
                </a:lnTo>
                <a:lnTo>
                  <a:pt x="464070" y="1029742"/>
                </a:lnTo>
                <a:lnTo>
                  <a:pt x="461324" y="1029742"/>
                </a:lnTo>
                <a:lnTo>
                  <a:pt x="458578" y="1032488"/>
                </a:lnTo>
                <a:lnTo>
                  <a:pt x="455832" y="1032488"/>
                </a:lnTo>
                <a:lnTo>
                  <a:pt x="453086" y="1037980"/>
                </a:lnTo>
                <a:lnTo>
                  <a:pt x="447594" y="1037980"/>
                </a:lnTo>
                <a:lnTo>
                  <a:pt x="447594" y="1043472"/>
                </a:lnTo>
                <a:lnTo>
                  <a:pt x="439356" y="1043472"/>
                </a:lnTo>
                <a:lnTo>
                  <a:pt x="439356" y="1037980"/>
                </a:lnTo>
                <a:lnTo>
                  <a:pt x="433864" y="1037980"/>
                </a:lnTo>
                <a:lnTo>
                  <a:pt x="428372" y="1035234"/>
                </a:lnTo>
                <a:lnTo>
                  <a:pt x="422880" y="1035234"/>
                </a:lnTo>
                <a:lnTo>
                  <a:pt x="420134" y="1037980"/>
                </a:lnTo>
                <a:lnTo>
                  <a:pt x="420134" y="1035234"/>
                </a:lnTo>
                <a:lnTo>
                  <a:pt x="420134" y="1032488"/>
                </a:lnTo>
                <a:lnTo>
                  <a:pt x="414642" y="1029742"/>
                </a:lnTo>
                <a:lnTo>
                  <a:pt x="406404" y="1029742"/>
                </a:lnTo>
                <a:lnTo>
                  <a:pt x="400913" y="1026996"/>
                </a:lnTo>
                <a:lnTo>
                  <a:pt x="392675" y="1032488"/>
                </a:lnTo>
                <a:lnTo>
                  <a:pt x="387183" y="1032488"/>
                </a:lnTo>
                <a:lnTo>
                  <a:pt x="381691" y="1032488"/>
                </a:lnTo>
                <a:lnTo>
                  <a:pt x="381691" y="1043472"/>
                </a:lnTo>
                <a:lnTo>
                  <a:pt x="384437" y="1040726"/>
                </a:lnTo>
                <a:lnTo>
                  <a:pt x="384437" y="1037980"/>
                </a:lnTo>
                <a:lnTo>
                  <a:pt x="387183" y="1035234"/>
                </a:lnTo>
                <a:lnTo>
                  <a:pt x="389929" y="1037980"/>
                </a:lnTo>
                <a:lnTo>
                  <a:pt x="392675" y="1037980"/>
                </a:lnTo>
                <a:lnTo>
                  <a:pt x="398167" y="1035234"/>
                </a:lnTo>
                <a:lnTo>
                  <a:pt x="395421" y="1040726"/>
                </a:lnTo>
                <a:lnTo>
                  <a:pt x="395421" y="1043472"/>
                </a:lnTo>
                <a:lnTo>
                  <a:pt x="392675" y="1046218"/>
                </a:lnTo>
                <a:lnTo>
                  <a:pt x="389929" y="1048964"/>
                </a:lnTo>
                <a:lnTo>
                  <a:pt x="387183" y="1048964"/>
                </a:lnTo>
                <a:lnTo>
                  <a:pt x="384437" y="1046218"/>
                </a:lnTo>
                <a:lnTo>
                  <a:pt x="381691" y="1046218"/>
                </a:lnTo>
                <a:lnTo>
                  <a:pt x="381691" y="1048964"/>
                </a:lnTo>
                <a:lnTo>
                  <a:pt x="378945" y="1051710"/>
                </a:lnTo>
                <a:lnTo>
                  <a:pt x="376199" y="1051710"/>
                </a:lnTo>
                <a:lnTo>
                  <a:pt x="370707" y="1048964"/>
                </a:lnTo>
                <a:lnTo>
                  <a:pt x="370707" y="1051710"/>
                </a:lnTo>
                <a:lnTo>
                  <a:pt x="60411" y="1087407"/>
                </a:lnTo>
                <a:lnTo>
                  <a:pt x="63157" y="1084661"/>
                </a:lnTo>
                <a:lnTo>
                  <a:pt x="68650" y="1084661"/>
                </a:lnTo>
                <a:lnTo>
                  <a:pt x="74141" y="1081915"/>
                </a:lnTo>
                <a:lnTo>
                  <a:pt x="85125" y="1076423"/>
                </a:lnTo>
                <a:lnTo>
                  <a:pt x="85125" y="1068185"/>
                </a:lnTo>
                <a:lnTo>
                  <a:pt x="87871" y="1062693"/>
                </a:lnTo>
                <a:lnTo>
                  <a:pt x="85125" y="1057201"/>
                </a:lnTo>
                <a:lnTo>
                  <a:pt x="79633" y="1054455"/>
                </a:lnTo>
                <a:lnTo>
                  <a:pt x="76887" y="1046218"/>
                </a:lnTo>
                <a:lnTo>
                  <a:pt x="68650" y="1040726"/>
                </a:lnTo>
                <a:lnTo>
                  <a:pt x="60411" y="1035234"/>
                </a:lnTo>
                <a:lnTo>
                  <a:pt x="54920" y="1029742"/>
                </a:lnTo>
                <a:lnTo>
                  <a:pt x="112585" y="958346"/>
                </a:lnTo>
                <a:lnTo>
                  <a:pt x="118077" y="958346"/>
                </a:lnTo>
                <a:lnTo>
                  <a:pt x="115331" y="952854"/>
                </a:lnTo>
                <a:lnTo>
                  <a:pt x="266360" y="771620"/>
                </a:lnTo>
                <a:lnTo>
                  <a:pt x="282836" y="771620"/>
                </a:lnTo>
                <a:lnTo>
                  <a:pt x="296565" y="768874"/>
                </a:lnTo>
                <a:lnTo>
                  <a:pt x="313041" y="766128"/>
                </a:lnTo>
                <a:lnTo>
                  <a:pt x="329517" y="760636"/>
                </a:lnTo>
                <a:lnTo>
                  <a:pt x="356977" y="746906"/>
                </a:lnTo>
                <a:lnTo>
                  <a:pt x="381691" y="730430"/>
                </a:lnTo>
                <a:lnTo>
                  <a:pt x="370707" y="730430"/>
                </a:lnTo>
                <a:lnTo>
                  <a:pt x="362469" y="730430"/>
                </a:lnTo>
                <a:lnTo>
                  <a:pt x="343247" y="733176"/>
                </a:lnTo>
                <a:lnTo>
                  <a:pt x="329517" y="738668"/>
                </a:lnTo>
                <a:lnTo>
                  <a:pt x="315787" y="741414"/>
                </a:lnTo>
                <a:lnTo>
                  <a:pt x="307549" y="738668"/>
                </a:lnTo>
                <a:lnTo>
                  <a:pt x="304803" y="735922"/>
                </a:lnTo>
                <a:lnTo>
                  <a:pt x="299311" y="733176"/>
                </a:lnTo>
                <a:lnTo>
                  <a:pt x="293820" y="733176"/>
                </a:lnTo>
                <a:lnTo>
                  <a:pt x="291074" y="735922"/>
                </a:lnTo>
                <a:lnTo>
                  <a:pt x="90617" y="535465"/>
                </a:lnTo>
                <a:lnTo>
                  <a:pt x="112585" y="527228"/>
                </a:lnTo>
                <a:lnTo>
                  <a:pt x="123569" y="518990"/>
                </a:lnTo>
                <a:lnTo>
                  <a:pt x="131807" y="510752"/>
                </a:lnTo>
                <a:lnTo>
                  <a:pt x="101601" y="505260"/>
                </a:lnTo>
                <a:lnTo>
                  <a:pt x="93363" y="505260"/>
                </a:lnTo>
                <a:lnTo>
                  <a:pt x="85125" y="505260"/>
                </a:lnTo>
                <a:lnTo>
                  <a:pt x="76887" y="508006"/>
                </a:lnTo>
                <a:lnTo>
                  <a:pt x="68650" y="513498"/>
                </a:lnTo>
                <a:lnTo>
                  <a:pt x="68650" y="516244"/>
                </a:lnTo>
                <a:lnTo>
                  <a:pt x="63157" y="510752"/>
                </a:lnTo>
                <a:lnTo>
                  <a:pt x="65904" y="510752"/>
                </a:lnTo>
                <a:lnTo>
                  <a:pt x="63157" y="502514"/>
                </a:lnTo>
                <a:lnTo>
                  <a:pt x="60411" y="499768"/>
                </a:lnTo>
                <a:lnTo>
                  <a:pt x="57665" y="499768"/>
                </a:lnTo>
                <a:lnTo>
                  <a:pt x="54920" y="502514"/>
                </a:lnTo>
                <a:lnTo>
                  <a:pt x="46682" y="494276"/>
                </a:lnTo>
                <a:lnTo>
                  <a:pt x="60411" y="491530"/>
                </a:lnTo>
                <a:lnTo>
                  <a:pt x="71395" y="488784"/>
                </a:lnTo>
                <a:lnTo>
                  <a:pt x="87871" y="480546"/>
                </a:lnTo>
                <a:lnTo>
                  <a:pt x="96109" y="475054"/>
                </a:lnTo>
                <a:lnTo>
                  <a:pt x="104347" y="472308"/>
                </a:lnTo>
                <a:lnTo>
                  <a:pt x="109839" y="472308"/>
                </a:lnTo>
                <a:lnTo>
                  <a:pt x="115331" y="477800"/>
                </a:lnTo>
                <a:lnTo>
                  <a:pt x="118077" y="483292"/>
                </a:lnTo>
                <a:lnTo>
                  <a:pt x="118077" y="488784"/>
                </a:lnTo>
                <a:lnTo>
                  <a:pt x="118077" y="494276"/>
                </a:lnTo>
                <a:lnTo>
                  <a:pt x="120823" y="499768"/>
                </a:lnTo>
                <a:lnTo>
                  <a:pt x="123569" y="499768"/>
                </a:lnTo>
                <a:lnTo>
                  <a:pt x="129061" y="499768"/>
                </a:lnTo>
                <a:lnTo>
                  <a:pt x="131807" y="497022"/>
                </a:lnTo>
                <a:lnTo>
                  <a:pt x="134553" y="499768"/>
                </a:lnTo>
                <a:lnTo>
                  <a:pt x="137299" y="505260"/>
                </a:lnTo>
                <a:lnTo>
                  <a:pt x="140045" y="513498"/>
                </a:lnTo>
                <a:lnTo>
                  <a:pt x="142791" y="521736"/>
                </a:lnTo>
                <a:lnTo>
                  <a:pt x="148283" y="527228"/>
                </a:lnTo>
                <a:lnTo>
                  <a:pt x="153775" y="529974"/>
                </a:lnTo>
                <a:lnTo>
                  <a:pt x="153775" y="521736"/>
                </a:lnTo>
                <a:lnTo>
                  <a:pt x="156521" y="518990"/>
                </a:lnTo>
                <a:lnTo>
                  <a:pt x="151029" y="513498"/>
                </a:lnTo>
                <a:lnTo>
                  <a:pt x="151029" y="505260"/>
                </a:lnTo>
                <a:lnTo>
                  <a:pt x="153775" y="502514"/>
                </a:lnTo>
                <a:lnTo>
                  <a:pt x="159267" y="497022"/>
                </a:lnTo>
                <a:lnTo>
                  <a:pt x="170251" y="494276"/>
                </a:lnTo>
                <a:lnTo>
                  <a:pt x="178488" y="488784"/>
                </a:lnTo>
                <a:lnTo>
                  <a:pt x="175743" y="488784"/>
                </a:lnTo>
                <a:lnTo>
                  <a:pt x="172997" y="483292"/>
                </a:lnTo>
                <a:lnTo>
                  <a:pt x="170251" y="480546"/>
                </a:lnTo>
                <a:lnTo>
                  <a:pt x="167505" y="475054"/>
                </a:lnTo>
                <a:lnTo>
                  <a:pt x="172997" y="469562"/>
                </a:lnTo>
                <a:lnTo>
                  <a:pt x="181234" y="461324"/>
                </a:lnTo>
                <a:lnTo>
                  <a:pt x="194964" y="455832"/>
                </a:lnTo>
                <a:lnTo>
                  <a:pt x="208694" y="453086"/>
                </a:lnTo>
                <a:lnTo>
                  <a:pt x="222424" y="453086"/>
                </a:lnTo>
                <a:lnTo>
                  <a:pt x="230662" y="455832"/>
                </a:lnTo>
                <a:lnTo>
                  <a:pt x="236154" y="458578"/>
                </a:lnTo>
                <a:lnTo>
                  <a:pt x="238900" y="461324"/>
                </a:lnTo>
                <a:lnTo>
                  <a:pt x="238900" y="466816"/>
                </a:lnTo>
                <a:lnTo>
                  <a:pt x="238900" y="472308"/>
                </a:lnTo>
                <a:lnTo>
                  <a:pt x="238900" y="477800"/>
                </a:lnTo>
                <a:lnTo>
                  <a:pt x="241646" y="480546"/>
                </a:lnTo>
                <a:lnTo>
                  <a:pt x="249884" y="480546"/>
                </a:lnTo>
                <a:lnTo>
                  <a:pt x="263614" y="480546"/>
                </a:lnTo>
                <a:lnTo>
                  <a:pt x="277344" y="480546"/>
                </a:lnTo>
                <a:lnTo>
                  <a:pt x="271852" y="464070"/>
                </a:lnTo>
                <a:lnTo>
                  <a:pt x="266360" y="450340"/>
                </a:lnTo>
                <a:lnTo>
                  <a:pt x="260868" y="433864"/>
                </a:lnTo>
                <a:lnTo>
                  <a:pt x="255376" y="422880"/>
                </a:lnTo>
                <a:lnTo>
                  <a:pt x="848507" y="359723"/>
                </a:lnTo>
                <a:lnTo>
                  <a:pt x="873221" y="356977"/>
                </a:lnTo>
                <a:lnTo>
                  <a:pt x="892443" y="373453"/>
                </a:lnTo>
                <a:lnTo>
                  <a:pt x="903426" y="381691"/>
                </a:lnTo>
                <a:lnTo>
                  <a:pt x="911664" y="384437"/>
                </a:lnTo>
                <a:lnTo>
                  <a:pt x="917156" y="384437"/>
                </a:lnTo>
                <a:lnTo>
                  <a:pt x="922648" y="384437"/>
                </a:lnTo>
                <a:lnTo>
                  <a:pt x="933632" y="378945"/>
                </a:lnTo>
                <a:lnTo>
                  <a:pt x="941870" y="376199"/>
                </a:lnTo>
                <a:lnTo>
                  <a:pt x="947362" y="373453"/>
                </a:lnTo>
                <a:lnTo>
                  <a:pt x="950108" y="376199"/>
                </a:lnTo>
                <a:lnTo>
                  <a:pt x="952854" y="376199"/>
                </a:lnTo>
                <a:lnTo>
                  <a:pt x="952854" y="378945"/>
                </a:lnTo>
                <a:lnTo>
                  <a:pt x="952854" y="384437"/>
                </a:lnTo>
                <a:lnTo>
                  <a:pt x="952854" y="389929"/>
                </a:lnTo>
                <a:lnTo>
                  <a:pt x="958346" y="392675"/>
                </a:lnTo>
                <a:lnTo>
                  <a:pt x="980314" y="392675"/>
                </a:lnTo>
                <a:lnTo>
                  <a:pt x="1005028" y="389929"/>
                </a:lnTo>
                <a:lnTo>
                  <a:pt x="1059948" y="381691"/>
                </a:lnTo>
                <a:lnTo>
                  <a:pt x="1087407" y="376199"/>
                </a:lnTo>
                <a:lnTo>
                  <a:pt x="1112121" y="367961"/>
                </a:lnTo>
                <a:lnTo>
                  <a:pt x="1131343" y="359723"/>
                </a:lnTo>
                <a:lnTo>
                  <a:pt x="1145073" y="348739"/>
                </a:lnTo>
                <a:lnTo>
                  <a:pt x="1153311" y="345993"/>
                </a:lnTo>
                <a:lnTo>
                  <a:pt x="1158803" y="348739"/>
                </a:lnTo>
                <a:lnTo>
                  <a:pt x="1164296" y="351485"/>
                </a:lnTo>
                <a:lnTo>
                  <a:pt x="1172532" y="354231"/>
                </a:lnTo>
                <a:lnTo>
                  <a:pt x="1175278" y="356977"/>
                </a:lnTo>
                <a:lnTo>
                  <a:pt x="1180772" y="359723"/>
                </a:lnTo>
                <a:lnTo>
                  <a:pt x="1180772" y="351485"/>
                </a:lnTo>
                <a:lnTo>
                  <a:pt x="1178025" y="351485"/>
                </a:lnTo>
                <a:lnTo>
                  <a:pt x="1194500" y="345993"/>
                </a:lnTo>
                <a:lnTo>
                  <a:pt x="1213722" y="337755"/>
                </a:lnTo>
                <a:lnTo>
                  <a:pt x="1249202" y="318650"/>
                </a:lnTo>
                <a:lnTo>
                  <a:pt x="1276880" y="315787"/>
                </a:lnTo>
                <a:lnTo>
                  <a:pt x="1271389" y="321279"/>
                </a:lnTo>
                <a:lnTo>
                  <a:pt x="1271389" y="332263"/>
                </a:lnTo>
                <a:lnTo>
                  <a:pt x="1282371" y="335009"/>
                </a:lnTo>
                <a:lnTo>
                  <a:pt x="1296101" y="337755"/>
                </a:lnTo>
                <a:lnTo>
                  <a:pt x="1323562" y="337755"/>
                </a:lnTo>
                <a:lnTo>
                  <a:pt x="1337290" y="337755"/>
                </a:lnTo>
                <a:lnTo>
                  <a:pt x="1351020" y="340501"/>
                </a:lnTo>
                <a:lnTo>
                  <a:pt x="1362005" y="345993"/>
                </a:lnTo>
                <a:lnTo>
                  <a:pt x="1372988" y="354231"/>
                </a:lnTo>
                <a:lnTo>
                  <a:pt x="1367496" y="354231"/>
                </a:lnTo>
                <a:lnTo>
                  <a:pt x="1370242" y="362469"/>
                </a:lnTo>
                <a:lnTo>
                  <a:pt x="1375736" y="365215"/>
                </a:lnTo>
                <a:lnTo>
                  <a:pt x="1378481" y="370707"/>
                </a:lnTo>
                <a:lnTo>
                  <a:pt x="1372988" y="367961"/>
                </a:lnTo>
                <a:lnTo>
                  <a:pt x="1375736" y="373453"/>
                </a:lnTo>
                <a:lnTo>
                  <a:pt x="1378481" y="376199"/>
                </a:lnTo>
                <a:lnTo>
                  <a:pt x="1389464" y="370707"/>
                </a:lnTo>
                <a:lnTo>
                  <a:pt x="1392210" y="365215"/>
                </a:lnTo>
                <a:lnTo>
                  <a:pt x="1394958" y="359723"/>
                </a:lnTo>
                <a:lnTo>
                  <a:pt x="1400448" y="354231"/>
                </a:lnTo>
                <a:lnTo>
                  <a:pt x="1405940" y="354231"/>
                </a:lnTo>
                <a:lnTo>
                  <a:pt x="1408686" y="354231"/>
                </a:lnTo>
                <a:lnTo>
                  <a:pt x="1416924" y="345993"/>
                </a:lnTo>
                <a:lnTo>
                  <a:pt x="1436146" y="343247"/>
                </a:lnTo>
                <a:lnTo>
                  <a:pt x="1436146" y="345993"/>
                </a:lnTo>
                <a:lnTo>
                  <a:pt x="1433400" y="345993"/>
                </a:lnTo>
                <a:lnTo>
                  <a:pt x="1433400" y="348739"/>
                </a:lnTo>
                <a:lnTo>
                  <a:pt x="1433400" y="351485"/>
                </a:lnTo>
                <a:lnTo>
                  <a:pt x="1436146" y="351485"/>
                </a:lnTo>
                <a:lnTo>
                  <a:pt x="1441637" y="348739"/>
                </a:lnTo>
                <a:lnTo>
                  <a:pt x="1447130" y="343247"/>
                </a:lnTo>
                <a:lnTo>
                  <a:pt x="1449877" y="343247"/>
                </a:lnTo>
                <a:lnTo>
                  <a:pt x="1455368" y="345993"/>
                </a:lnTo>
                <a:lnTo>
                  <a:pt x="1460859" y="345993"/>
                </a:lnTo>
                <a:lnTo>
                  <a:pt x="1460859" y="351485"/>
                </a:lnTo>
                <a:lnTo>
                  <a:pt x="1466353" y="351485"/>
                </a:lnTo>
                <a:lnTo>
                  <a:pt x="1480081" y="354231"/>
                </a:lnTo>
                <a:lnTo>
                  <a:pt x="1480081" y="348739"/>
                </a:lnTo>
                <a:lnTo>
                  <a:pt x="1485574" y="345993"/>
                </a:lnTo>
                <a:lnTo>
                  <a:pt x="1485574" y="348739"/>
                </a:lnTo>
                <a:lnTo>
                  <a:pt x="1482829" y="348739"/>
                </a:lnTo>
                <a:lnTo>
                  <a:pt x="1482829" y="351485"/>
                </a:lnTo>
                <a:lnTo>
                  <a:pt x="1491065" y="351485"/>
                </a:lnTo>
                <a:lnTo>
                  <a:pt x="1485574" y="337755"/>
                </a:lnTo>
                <a:lnTo>
                  <a:pt x="1499304" y="337755"/>
                </a:lnTo>
                <a:lnTo>
                  <a:pt x="1502050" y="340501"/>
                </a:lnTo>
                <a:lnTo>
                  <a:pt x="1504796" y="340501"/>
                </a:lnTo>
                <a:lnTo>
                  <a:pt x="1504796" y="337755"/>
                </a:lnTo>
                <a:lnTo>
                  <a:pt x="1507541" y="335009"/>
                </a:lnTo>
                <a:lnTo>
                  <a:pt x="1502050" y="335009"/>
                </a:lnTo>
                <a:lnTo>
                  <a:pt x="1499304" y="324025"/>
                </a:lnTo>
                <a:lnTo>
                  <a:pt x="1496557" y="321279"/>
                </a:lnTo>
                <a:lnTo>
                  <a:pt x="1493811" y="321279"/>
                </a:lnTo>
                <a:lnTo>
                  <a:pt x="1499304" y="313041"/>
                </a:lnTo>
                <a:lnTo>
                  <a:pt x="1502050" y="307549"/>
                </a:lnTo>
                <a:lnTo>
                  <a:pt x="1499304" y="307549"/>
                </a:lnTo>
                <a:lnTo>
                  <a:pt x="1496557" y="307549"/>
                </a:lnTo>
                <a:lnTo>
                  <a:pt x="1496557" y="310295"/>
                </a:lnTo>
                <a:lnTo>
                  <a:pt x="1491065" y="310295"/>
                </a:lnTo>
                <a:lnTo>
                  <a:pt x="1493811" y="307549"/>
                </a:lnTo>
                <a:lnTo>
                  <a:pt x="1491065" y="304803"/>
                </a:lnTo>
                <a:lnTo>
                  <a:pt x="1491065" y="302057"/>
                </a:lnTo>
                <a:lnTo>
                  <a:pt x="1491065" y="299311"/>
                </a:lnTo>
                <a:lnTo>
                  <a:pt x="1485574" y="304803"/>
                </a:lnTo>
                <a:lnTo>
                  <a:pt x="1482829" y="313041"/>
                </a:lnTo>
                <a:lnTo>
                  <a:pt x="1488320" y="315787"/>
                </a:lnTo>
                <a:lnTo>
                  <a:pt x="1493811" y="321279"/>
                </a:lnTo>
                <a:lnTo>
                  <a:pt x="1491065" y="321279"/>
                </a:lnTo>
                <a:lnTo>
                  <a:pt x="1488320" y="324025"/>
                </a:lnTo>
                <a:lnTo>
                  <a:pt x="1482829" y="321279"/>
                </a:lnTo>
                <a:lnTo>
                  <a:pt x="1477335" y="321279"/>
                </a:lnTo>
                <a:lnTo>
                  <a:pt x="1460859" y="321279"/>
                </a:lnTo>
                <a:lnTo>
                  <a:pt x="1460859" y="318533"/>
                </a:lnTo>
                <a:lnTo>
                  <a:pt x="1463606" y="313041"/>
                </a:lnTo>
                <a:lnTo>
                  <a:pt x="1469098" y="318533"/>
                </a:lnTo>
                <a:lnTo>
                  <a:pt x="1474589" y="318533"/>
                </a:lnTo>
                <a:lnTo>
                  <a:pt x="1477335" y="315787"/>
                </a:lnTo>
                <a:lnTo>
                  <a:pt x="1474589" y="310295"/>
                </a:lnTo>
                <a:lnTo>
                  <a:pt x="1471844" y="304803"/>
                </a:lnTo>
                <a:lnTo>
                  <a:pt x="1469098" y="304803"/>
                </a:lnTo>
                <a:lnTo>
                  <a:pt x="1463606" y="307549"/>
                </a:lnTo>
                <a:lnTo>
                  <a:pt x="1463606" y="310295"/>
                </a:lnTo>
                <a:lnTo>
                  <a:pt x="1460859" y="313041"/>
                </a:lnTo>
                <a:lnTo>
                  <a:pt x="1460859" y="304803"/>
                </a:lnTo>
                <a:lnTo>
                  <a:pt x="1458113" y="302057"/>
                </a:lnTo>
                <a:lnTo>
                  <a:pt x="1452622" y="299311"/>
                </a:lnTo>
                <a:lnTo>
                  <a:pt x="1447130" y="299311"/>
                </a:lnTo>
                <a:lnTo>
                  <a:pt x="1447130" y="302057"/>
                </a:lnTo>
                <a:lnTo>
                  <a:pt x="1447130" y="304803"/>
                </a:lnTo>
                <a:lnTo>
                  <a:pt x="1444383" y="307549"/>
                </a:lnTo>
                <a:lnTo>
                  <a:pt x="1444383" y="310295"/>
                </a:lnTo>
                <a:lnTo>
                  <a:pt x="1449877" y="310295"/>
                </a:lnTo>
                <a:lnTo>
                  <a:pt x="1452622" y="310295"/>
                </a:lnTo>
                <a:lnTo>
                  <a:pt x="1455368" y="313041"/>
                </a:lnTo>
                <a:lnTo>
                  <a:pt x="1452622" y="313041"/>
                </a:lnTo>
                <a:lnTo>
                  <a:pt x="1447130" y="313041"/>
                </a:lnTo>
                <a:lnTo>
                  <a:pt x="1444383" y="313041"/>
                </a:lnTo>
                <a:lnTo>
                  <a:pt x="1441637" y="315787"/>
                </a:lnTo>
                <a:lnTo>
                  <a:pt x="1441637" y="318533"/>
                </a:lnTo>
                <a:lnTo>
                  <a:pt x="1444383" y="318533"/>
                </a:lnTo>
                <a:lnTo>
                  <a:pt x="1444383" y="321279"/>
                </a:lnTo>
                <a:lnTo>
                  <a:pt x="1441637" y="321279"/>
                </a:lnTo>
                <a:lnTo>
                  <a:pt x="1438891" y="321279"/>
                </a:lnTo>
                <a:lnTo>
                  <a:pt x="1438891" y="324025"/>
                </a:lnTo>
                <a:lnTo>
                  <a:pt x="1436146" y="324025"/>
                </a:lnTo>
                <a:lnTo>
                  <a:pt x="1433400" y="315787"/>
                </a:lnTo>
                <a:lnTo>
                  <a:pt x="1433400" y="313041"/>
                </a:lnTo>
                <a:lnTo>
                  <a:pt x="1436146" y="310295"/>
                </a:lnTo>
                <a:lnTo>
                  <a:pt x="1430655" y="307549"/>
                </a:lnTo>
                <a:lnTo>
                  <a:pt x="1427907" y="304803"/>
                </a:lnTo>
                <a:lnTo>
                  <a:pt x="1427907" y="299311"/>
                </a:lnTo>
                <a:lnTo>
                  <a:pt x="1496557" y="293819"/>
                </a:lnTo>
                <a:lnTo>
                  <a:pt x="1496557" y="299311"/>
                </a:lnTo>
                <a:lnTo>
                  <a:pt x="1507541" y="304803"/>
                </a:lnTo>
                <a:lnTo>
                  <a:pt x="1507541" y="299311"/>
                </a:lnTo>
                <a:lnTo>
                  <a:pt x="1510287" y="299311"/>
                </a:lnTo>
                <a:lnTo>
                  <a:pt x="1510287" y="293819"/>
                </a:lnTo>
                <a:lnTo>
                  <a:pt x="1507541" y="291073"/>
                </a:lnTo>
                <a:lnTo>
                  <a:pt x="1515779" y="291073"/>
                </a:lnTo>
                <a:lnTo>
                  <a:pt x="1513033" y="296565"/>
                </a:lnTo>
                <a:lnTo>
                  <a:pt x="1524017" y="296565"/>
                </a:lnTo>
                <a:lnTo>
                  <a:pt x="1521272" y="291073"/>
                </a:lnTo>
                <a:lnTo>
                  <a:pt x="1529509" y="291073"/>
                </a:lnTo>
                <a:lnTo>
                  <a:pt x="1535002" y="293819"/>
                </a:lnTo>
                <a:lnTo>
                  <a:pt x="1532255" y="288328"/>
                </a:lnTo>
                <a:lnTo>
                  <a:pt x="1548731" y="288328"/>
                </a:lnTo>
                <a:lnTo>
                  <a:pt x="1554223" y="291073"/>
                </a:lnTo>
                <a:lnTo>
                  <a:pt x="1556969" y="291073"/>
                </a:lnTo>
                <a:lnTo>
                  <a:pt x="1559715" y="288328"/>
                </a:lnTo>
                <a:lnTo>
                  <a:pt x="1559715" y="285582"/>
                </a:lnTo>
                <a:lnTo>
                  <a:pt x="1790377" y="263614"/>
                </a:lnTo>
                <a:lnTo>
                  <a:pt x="1795869" y="263614"/>
                </a:lnTo>
                <a:lnTo>
                  <a:pt x="1798615" y="260868"/>
                </a:lnTo>
                <a:lnTo>
                  <a:pt x="1867265" y="255376"/>
                </a:lnTo>
                <a:lnTo>
                  <a:pt x="1872756" y="260868"/>
                </a:lnTo>
                <a:lnTo>
                  <a:pt x="1880995" y="266360"/>
                </a:lnTo>
                <a:lnTo>
                  <a:pt x="1889232" y="269106"/>
                </a:lnTo>
                <a:lnTo>
                  <a:pt x="1900217" y="271852"/>
                </a:lnTo>
                <a:lnTo>
                  <a:pt x="1905708" y="269106"/>
                </a:lnTo>
                <a:lnTo>
                  <a:pt x="1913947" y="266360"/>
                </a:lnTo>
                <a:lnTo>
                  <a:pt x="1922184" y="263614"/>
                </a:lnTo>
                <a:lnTo>
                  <a:pt x="1930422" y="258122"/>
                </a:lnTo>
                <a:lnTo>
                  <a:pt x="1930422" y="252630"/>
                </a:lnTo>
                <a:lnTo>
                  <a:pt x="1930422" y="247138"/>
                </a:lnTo>
                <a:lnTo>
                  <a:pt x="2073213" y="233408"/>
                </a:lnTo>
                <a:lnTo>
                  <a:pt x="2075959" y="233408"/>
                </a:lnTo>
                <a:lnTo>
                  <a:pt x="2378014" y="203202"/>
                </a:lnTo>
                <a:lnTo>
                  <a:pt x="2378015" y="203202"/>
                </a:lnTo>
                <a:lnTo>
                  <a:pt x="2378019" y="203202"/>
                </a:lnTo>
                <a:lnTo>
                  <a:pt x="3174349" y="123569"/>
                </a:lnTo>
                <a:close/>
                <a:moveTo>
                  <a:pt x="3352837" y="98855"/>
                </a:moveTo>
                <a:lnTo>
                  <a:pt x="3358329" y="101601"/>
                </a:lnTo>
                <a:lnTo>
                  <a:pt x="3358329" y="98855"/>
                </a:lnTo>
                <a:lnTo>
                  <a:pt x="3361075" y="101601"/>
                </a:lnTo>
                <a:lnTo>
                  <a:pt x="3350091" y="107093"/>
                </a:lnTo>
                <a:lnTo>
                  <a:pt x="3355583" y="112585"/>
                </a:lnTo>
                <a:lnTo>
                  <a:pt x="3358329" y="118077"/>
                </a:lnTo>
                <a:lnTo>
                  <a:pt x="3355583" y="118077"/>
                </a:lnTo>
                <a:lnTo>
                  <a:pt x="3355583" y="120823"/>
                </a:lnTo>
                <a:lnTo>
                  <a:pt x="3352837" y="123569"/>
                </a:lnTo>
                <a:lnTo>
                  <a:pt x="3350091" y="115331"/>
                </a:lnTo>
                <a:lnTo>
                  <a:pt x="3347345" y="115331"/>
                </a:lnTo>
                <a:lnTo>
                  <a:pt x="3347345" y="118077"/>
                </a:lnTo>
                <a:lnTo>
                  <a:pt x="3347345" y="120823"/>
                </a:lnTo>
                <a:lnTo>
                  <a:pt x="3344599" y="120823"/>
                </a:lnTo>
                <a:lnTo>
                  <a:pt x="3339107" y="115331"/>
                </a:lnTo>
                <a:lnTo>
                  <a:pt x="3339107" y="109839"/>
                </a:lnTo>
                <a:lnTo>
                  <a:pt x="3341853" y="107093"/>
                </a:lnTo>
                <a:lnTo>
                  <a:pt x="3344599" y="112585"/>
                </a:lnTo>
                <a:lnTo>
                  <a:pt x="3347345" y="112585"/>
                </a:lnTo>
                <a:lnTo>
                  <a:pt x="3347345" y="107093"/>
                </a:lnTo>
                <a:lnTo>
                  <a:pt x="3350091" y="104347"/>
                </a:lnTo>
                <a:lnTo>
                  <a:pt x="3352837" y="104347"/>
                </a:lnTo>
                <a:lnTo>
                  <a:pt x="3352837" y="98855"/>
                </a:lnTo>
                <a:close/>
                <a:moveTo>
                  <a:pt x="3374805" y="93363"/>
                </a:moveTo>
                <a:lnTo>
                  <a:pt x="3377551" y="98855"/>
                </a:lnTo>
                <a:lnTo>
                  <a:pt x="3372059" y="101601"/>
                </a:lnTo>
                <a:lnTo>
                  <a:pt x="3372059" y="96109"/>
                </a:lnTo>
                <a:lnTo>
                  <a:pt x="3374805" y="93363"/>
                </a:lnTo>
                <a:close/>
                <a:moveTo>
                  <a:pt x="3372059" y="79633"/>
                </a:moveTo>
                <a:lnTo>
                  <a:pt x="3374805" y="87871"/>
                </a:lnTo>
                <a:lnTo>
                  <a:pt x="3369313" y="90617"/>
                </a:lnTo>
                <a:lnTo>
                  <a:pt x="3366567" y="82379"/>
                </a:lnTo>
                <a:lnTo>
                  <a:pt x="3372059" y="79633"/>
                </a:lnTo>
                <a:close/>
                <a:moveTo>
                  <a:pt x="3377551" y="76887"/>
                </a:moveTo>
                <a:lnTo>
                  <a:pt x="3380297" y="76887"/>
                </a:lnTo>
                <a:lnTo>
                  <a:pt x="3383043" y="76887"/>
                </a:lnTo>
                <a:lnTo>
                  <a:pt x="3388535" y="76887"/>
                </a:lnTo>
                <a:lnTo>
                  <a:pt x="3388535" y="79633"/>
                </a:lnTo>
                <a:lnTo>
                  <a:pt x="3391281" y="82379"/>
                </a:lnTo>
                <a:lnTo>
                  <a:pt x="3399519" y="79633"/>
                </a:lnTo>
                <a:lnTo>
                  <a:pt x="3402265" y="79633"/>
                </a:lnTo>
                <a:lnTo>
                  <a:pt x="3405011" y="85125"/>
                </a:lnTo>
                <a:lnTo>
                  <a:pt x="3396773" y="87871"/>
                </a:lnTo>
                <a:lnTo>
                  <a:pt x="3394027" y="90617"/>
                </a:lnTo>
                <a:lnTo>
                  <a:pt x="3391281" y="85125"/>
                </a:lnTo>
                <a:lnTo>
                  <a:pt x="3385789" y="82379"/>
                </a:lnTo>
                <a:lnTo>
                  <a:pt x="3377551" y="76887"/>
                </a:lnTo>
                <a:close/>
                <a:moveTo>
                  <a:pt x="3888303" y="54919"/>
                </a:moveTo>
                <a:lnTo>
                  <a:pt x="3888303" y="57665"/>
                </a:lnTo>
                <a:lnTo>
                  <a:pt x="3882811" y="57665"/>
                </a:lnTo>
                <a:lnTo>
                  <a:pt x="3888303" y="54919"/>
                </a:lnTo>
                <a:close/>
                <a:moveTo>
                  <a:pt x="3915763" y="52173"/>
                </a:moveTo>
                <a:lnTo>
                  <a:pt x="3918509" y="52173"/>
                </a:lnTo>
                <a:lnTo>
                  <a:pt x="3913017" y="54919"/>
                </a:lnTo>
                <a:lnTo>
                  <a:pt x="3915763" y="52173"/>
                </a:lnTo>
                <a:close/>
                <a:moveTo>
                  <a:pt x="3929492" y="43936"/>
                </a:moveTo>
                <a:lnTo>
                  <a:pt x="3934984" y="49427"/>
                </a:lnTo>
                <a:lnTo>
                  <a:pt x="3940476" y="49427"/>
                </a:lnTo>
                <a:lnTo>
                  <a:pt x="3934984" y="43936"/>
                </a:lnTo>
                <a:lnTo>
                  <a:pt x="3929492" y="43936"/>
                </a:lnTo>
                <a:close/>
                <a:moveTo>
                  <a:pt x="3805923" y="43936"/>
                </a:moveTo>
                <a:lnTo>
                  <a:pt x="3811415" y="49427"/>
                </a:lnTo>
                <a:lnTo>
                  <a:pt x="3805923" y="54919"/>
                </a:lnTo>
                <a:lnTo>
                  <a:pt x="3805923" y="63157"/>
                </a:lnTo>
                <a:lnTo>
                  <a:pt x="3811415" y="63157"/>
                </a:lnTo>
                <a:lnTo>
                  <a:pt x="3808669" y="65903"/>
                </a:lnTo>
                <a:lnTo>
                  <a:pt x="3808669" y="68649"/>
                </a:lnTo>
                <a:lnTo>
                  <a:pt x="3794940" y="68649"/>
                </a:lnTo>
                <a:lnTo>
                  <a:pt x="3792194" y="68649"/>
                </a:lnTo>
                <a:lnTo>
                  <a:pt x="3789448" y="71395"/>
                </a:lnTo>
                <a:lnTo>
                  <a:pt x="3767480" y="74141"/>
                </a:lnTo>
                <a:lnTo>
                  <a:pt x="3764734" y="65903"/>
                </a:lnTo>
                <a:lnTo>
                  <a:pt x="3753750" y="68649"/>
                </a:lnTo>
                <a:lnTo>
                  <a:pt x="3756496" y="74141"/>
                </a:lnTo>
                <a:lnTo>
                  <a:pt x="3753750" y="74141"/>
                </a:lnTo>
                <a:lnTo>
                  <a:pt x="3712560" y="79633"/>
                </a:lnTo>
                <a:lnTo>
                  <a:pt x="3734528" y="49427"/>
                </a:lnTo>
                <a:lnTo>
                  <a:pt x="3805923" y="43936"/>
                </a:lnTo>
                <a:close/>
                <a:moveTo>
                  <a:pt x="3907525" y="32952"/>
                </a:moveTo>
                <a:lnTo>
                  <a:pt x="3915763" y="32952"/>
                </a:lnTo>
                <a:lnTo>
                  <a:pt x="3907525" y="43936"/>
                </a:lnTo>
                <a:lnTo>
                  <a:pt x="3907525" y="49427"/>
                </a:lnTo>
                <a:lnTo>
                  <a:pt x="3910271" y="54919"/>
                </a:lnTo>
                <a:lnTo>
                  <a:pt x="3904779" y="54919"/>
                </a:lnTo>
                <a:lnTo>
                  <a:pt x="3899287" y="43936"/>
                </a:lnTo>
                <a:lnTo>
                  <a:pt x="3899287" y="38444"/>
                </a:lnTo>
                <a:lnTo>
                  <a:pt x="3888303" y="35698"/>
                </a:lnTo>
                <a:lnTo>
                  <a:pt x="3899287" y="35698"/>
                </a:lnTo>
                <a:lnTo>
                  <a:pt x="3907525" y="32952"/>
                </a:lnTo>
                <a:close/>
                <a:moveTo>
                  <a:pt x="4076085" y="31896"/>
                </a:moveTo>
                <a:lnTo>
                  <a:pt x="4075029" y="32952"/>
                </a:lnTo>
                <a:lnTo>
                  <a:pt x="4074222" y="32144"/>
                </a:lnTo>
                <a:lnTo>
                  <a:pt x="4076085" y="31896"/>
                </a:lnTo>
                <a:close/>
                <a:moveTo>
                  <a:pt x="3945968" y="30206"/>
                </a:moveTo>
                <a:lnTo>
                  <a:pt x="3948714" y="32952"/>
                </a:lnTo>
                <a:lnTo>
                  <a:pt x="3954206" y="32952"/>
                </a:lnTo>
                <a:lnTo>
                  <a:pt x="3956952" y="30206"/>
                </a:lnTo>
                <a:lnTo>
                  <a:pt x="3967936" y="30206"/>
                </a:lnTo>
                <a:lnTo>
                  <a:pt x="3962444" y="38444"/>
                </a:lnTo>
                <a:lnTo>
                  <a:pt x="3956952" y="46681"/>
                </a:lnTo>
                <a:lnTo>
                  <a:pt x="3954206" y="46681"/>
                </a:lnTo>
                <a:lnTo>
                  <a:pt x="3951460" y="46681"/>
                </a:lnTo>
                <a:lnTo>
                  <a:pt x="3948714" y="49427"/>
                </a:lnTo>
                <a:lnTo>
                  <a:pt x="3924000" y="52173"/>
                </a:lnTo>
                <a:lnTo>
                  <a:pt x="3924000" y="41190"/>
                </a:lnTo>
                <a:lnTo>
                  <a:pt x="3924000" y="38444"/>
                </a:lnTo>
                <a:lnTo>
                  <a:pt x="3918509" y="32952"/>
                </a:lnTo>
                <a:lnTo>
                  <a:pt x="3945968" y="30206"/>
                </a:lnTo>
                <a:close/>
                <a:moveTo>
                  <a:pt x="4146425" y="13730"/>
                </a:moveTo>
                <a:lnTo>
                  <a:pt x="4149171" y="21968"/>
                </a:lnTo>
                <a:lnTo>
                  <a:pt x="4094251" y="30206"/>
                </a:lnTo>
                <a:lnTo>
                  <a:pt x="4094251" y="27460"/>
                </a:lnTo>
                <a:lnTo>
                  <a:pt x="4088759" y="27460"/>
                </a:lnTo>
                <a:lnTo>
                  <a:pt x="4088759" y="30206"/>
                </a:lnTo>
                <a:lnTo>
                  <a:pt x="4076085" y="31896"/>
                </a:lnTo>
                <a:lnTo>
                  <a:pt x="4077775" y="30206"/>
                </a:lnTo>
                <a:lnTo>
                  <a:pt x="4075029" y="30206"/>
                </a:lnTo>
                <a:lnTo>
                  <a:pt x="4077775" y="27460"/>
                </a:lnTo>
                <a:lnTo>
                  <a:pt x="4075029" y="27460"/>
                </a:lnTo>
                <a:lnTo>
                  <a:pt x="4075029" y="24714"/>
                </a:lnTo>
                <a:lnTo>
                  <a:pt x="4072283" y="24714"/>
                </a:lnTo>
                <a:lnTo>
                  <a:pt x="4072283" y="27460"/>
                </a:lnTo>
                <a:lnTo>
                  <a:pt x="4069537" y="27460"/>
                </a:lnTo>
                <a:lnTo>
                  <a:pt x="4072283" y="30206"/>
                </a:lnTo>
                <a:lnTo>
                  <a:pt x="4074222" y="32144"/>
                </a:lnTo>
                <a:lnTo>
                  <a:pt x="4006380" y="41190"/>
                </a:lnTo>
                <a:lnTo>
                  <a:pt x="4003634" y="38444"/>
                </a:lnTo>
                <a:lnTo>
                  <a:pt x="4003634" y="41190"/>
                </a:lnTo>
                <a:lnTo>
                  <a:pt x="3989904" y="43936"/>
                </a:lnTo>
                <a:lnTo>
                  <a:pt x="3981666" y="38444"/>
                </a:lnTo>
                <a:lnTo>
                  <a:pt x="3976174" y="35698"/>
                </a:lnTo>
                <a:lnTo>
                  <a:pt x="3970682" y="35698"/>
                </a:lnTo>
                <a:lnTo>
                  <a:pt x="3970682" y="30206"/>
                </a:lnTo>
                <a:lnTo>
                  <a:pt x="4146425" y="13730"/>
                </a:lnTo>
                <a:close/>
                <a:moveTo>
                  <a:pt x="4228804" y="8369"/>
                </a:moveTo>
                <a:lnTo>
                  <a:pt x="4228804" y="10984"/>
                </a:lnTo>
                <a:lnTo>
                  <a:pt x="4231550" y="13730"/>
                </a:lnTo>
                <a:lnTo>
                  <a:pt x="4223312" y="13730"/>
                </a:lnTo>
                <a:lnTo>
                  <a:pt x="4217820" y="13730"/>
                </a:lnTo>
                <a:lnTo>
                  <a:pt x="4176630" y="19222"/>
                </a:lnTo>
                <a:lnTo>
                  <a:pt x="4173884" y="10984"/>
                </a:lnTo>
                <a:lnTo>
                  <a:pt x="4228804" y="8369"/>
                </a:lnTo>
                <a:close/>
                <a:moveTo>
                  <a:pt x="4228804" y="8238"/>
                </a:moveTo>
                <a:lnTo>
                  <a:pt x="4231550" y="8238"/>
                </a:lnTo>
                <a:lnTo>
                  <a:pt x="4228804" y="8369"/>
                </a:lnTo>
                <a:lnTo>
                  <a:pt x="4228804" y="8238"/>
                </a:lnTo>
                <a:close/>
                <a:moveTo>
                  <a:pt x="4278232" y="2746"/>
                </a:moveTo>
                <a:lnTo>
                  <a:pt x="4280978" y="2746"/>
                </a:lnTo>
                <a:lnTo>
                  <a:pt x="4280978" y="5492"/>
                </a:lnTo>
                <a:lnTo>
                  <a:pt x="4278232" y="5492"/>
                </a:lnTo>
                <a:lnTo>
                  <a:pt x="4278232" y="2746"/>
                </a:lnTo>
                <a:close/>
                <a:moveTo>
                  <a:pt x="4272740" y="2746"/>
                </a:moveTo>
                <a:lnTo>
                  <a:pt x="4267248" y="5492"/>
                </a:lnTo>
                <a:lnTo>
                  <a:pt x="4261756" y="8238"/>
                </a:lnTo>
                <a:lnTo>
                  <a:pt x="4264502" y="8238"/>
                </a:lnTo>
                <a:lnTo>
                  <a:pt x="4237042" y="10984"/>
                </a:lnTo>
                <a:lnTo>
                  <a:pt x="4237042" y="8238"/>
                </a:lnTo>
                <a:lnTo>
                  <a:pt x="4234296" y="8238"/>
                </a:lnTo>
                <a:lnTo>
                  <a:pt x="4253518" y="5492"/>
                </a:lnTo>
                <a:lnTo>
                  <a:pt x="4256264" y="8238"/>
                </a:lnTo>
                <a:lnTo>
                  <a:pt x="4256264" y="5492"/>
                </a:lnTo>
                <a:lnTo>
                  <a:pt x="4272740" y="2746"/>
                </a:lnTo>
                <a:close/>
                <a:moveTo>
                  <a:pt x="4330405" y="0"/>
                </a:moveTo>
                <a:lnTo>
                  <a:pt x="4286470" y="5492"/>
                </a:lnTo>
                <a:lnTo>
                  <a:pt x="4286470" y="2746"/>
                </a:lnTo>
                <a:lnTo>
                  <a:pt x="4291962" y="2746"/>
                </a:lnTo>
                <a:lnTo>
                  <a:pt x="4300199" y="2746"/>
                </a:lnTo>
                <a:lnTo>
                  <a:pt x="4330405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文本框 5"/>
          <p:cNvSpPr>
            <a:spLocks noChangeArrowheads="1"/>
          </p:cNvSpPr>
          <p:nvPr/>
        </p:nvSpPr>
        <p:spPr bwMode="auto">
          <a:xfrm rot="-336392">
            <a:off x="4335366" y="2040285"/>
            <a:ext cx="395128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en-US" altLang="zh-CN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Chapter</a:t>
            </a:r>
            <a:r>
              <a:rPr lang="zh-CN" altLang="en-US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 </a:t>
            </a:r>
            <a:r>
              <a:rPr lang="en-US" altLang="zh-CN" sz="11500" dirty="0" smtClean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4</a:t>
            </a:r>
            <a:endParaRPr lang="zh-CN" altLang="en-US" sz="5400" dirty="0">
              <a:solidFill>
                <a:srgbClr val="000000"/>
              </a:solidFill>
              <a:latin typeface="Bernard MT Condensed" pitchFamily="18" charset="0"/>
              <a:ea typeface="华文隶书" pitchFamily="2" charset="-122"/>
              <a:sym typeface="Bernard MT Condensed" pitchFamily="18" charset="0"/>
            </a:endParaRPr>
          </a:p>
        </p:txBody>
      </p:sp>
      <p:sp>
        <p:nvSpPr>
          <p:cNvPr id="34" name="文本框 6"/>
          <p:cNvSpPr>
            <a:spLocks noChangeArrowheads="1"/>
          </p:cNvSpPr>
          <p:nvPr/>
        </p:nvSpPr>
        <p:spPr bwMode="auto">
          <a:xfrm rot="-372891">
            <a:off x="7229370" y="2114952"/>
            <a:ext cx="2284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您的内容请写在这里您的内容请写在这里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8879469" y="1"/>
            <a:ext cx="3310944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bldLvl="0" autoUpdateAnimBg="0"/>
      <p:bldP spid="34" grpId="0" bldLvl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981075" y="4552950"/>
            <a:ext cx="4797425" cy="1504950"/>
            <a:chOff x="0" y="0"/>
            <a:chExt cx="4354" cy="992"/>
          </a:xfrm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54" cy="809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0" y="809"/>
              <a:ext cx="435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AutoShape 6"/>
            <p:cNvSpPr>
              <a:spLocks noChangeArrowheads="1"/>
            </p:cNvSpPr>
            <p:nvPr/>
          </p:nvSpPr>
          <p:spPr bwMode="auto">
            <a:xfrm>
              <a:off x="0" y="811"/>
              <a:ext cx="4354" cy="181"/>
            </a:xfrm>
            <a:custGeom>
              <a:avLst/>
              <a:gdLst>
                <a:gd name="T0" fmla="*/ 173 w 21600"/>
                <a:gd name="T1" fmla="*/ 0 h 21600"/>
                <a:gd name="T2" fmla="*/ 88 w 21600"/>
                <a:gd name="T3" fmla="*/ 0 h 21600"/>
                <a:gd name="T4" fmla="*/ 4 w 21600"/>
                <a:gd name="T5" fmla="*/ 0 h 21600"/>
                <a:gd name="T6" fmla="*/ 8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981075" y="3816350"/>
            <a:ext cx="4797425" cy="736600"/>
            <a:chOff x="0" y="0"/>
            <a:chExt cx="1497" cy="998"/>
          </a:xfrm>
        </p:grpSpPr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497" cy="809"/>
            </a:xfrm>
            <a:prstGeom prst="rect">
              <a:avLst/>
            </a:prstGeom>
            <a:gradFill rotWithShape="1">
              <a:gsLst>
                <a:gs pos="0">
                  <a:srgbClr val="BC000D"/>
                </a:gs>
                <a:gs pos="100000">
                  <a:srgbClr val="FF051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9" name="AutoShape 9"/>
            <p:cNvSpPr>
              <a:spLocks noChangeArrowheads="1"/>
            </p:cNvSpPr>
            <p:nvPr/>
          </p:nvSpPr>
          <p:spPr bwMode="auto">
            <a:xfrm>
              <a:off x="0" y="817"/>
              <a:ext cx="1497" cy="181"/>
            </a:xfrm>
            <a:custGeom>
              <a:avLst/>
              <a:gdLst>
                <a:gd name="T0" fmla="*/ 7 w 21600"/>
                <a:gd name="T1" fmla="*/ 0 h 21600"/>
                <a:gd name="T2" fmla="*/ 4 w 21600"/>
                <a:gd name="T3" fmla="*/ 0 h 21600"/>
                <a:gd name="T4" fmla="*/ 0 w 21600"/>
                <a:gd name="T5" fmla="*/ 0 h 21600"/>
                <a:gd name="T6" fmla="*/ 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517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10"/>
          <p:cNvGrpSpPr>
            <a:grpSpLocks/>
          </p:cNvGrpSpPr>
          <p:nvPr/>
        </p:nvGrpSpPr>
        <p:grpSpPr bwMode="auto">
          <a:xfrm>
            <a:off x="5965825" y="4552950"/>
            <a:ext cx="4797425" cy="1504950"/>
            <a:chOff x="0" y="0"/>
            <a:chExt cx="4354" cy="992"/>
          </a:xfrm>
        </p:grpSpPr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4354" cy="809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0" y="809"/>
              <a:ext cx="435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AutoShape 13"/>
            <p:cNvSpPr>
              <a:spLocks noChangeArrowheads="1"/>
            </p:cNvSpPr>
            <p:nvPr/>
          </p:nvSpPr>
          <p:spPr bwMode="auto">
            <a:xfrm>
              <a:off x="0" y="811"/>
              <a:ext cx="4354" cy="181"/>
            </a:xfrm>
            <a:custGeom>
              <a:avLst/>
              <a:gdLst>
                <a:gd name="T0" fmla="*/ 173 w 21600"/>
                <a:gd name="T1" fmla="*/ 0 h 21600"/>
                <a:gd name="T2" fmla="*/ 88 w 21600"/>
                <a:gd name="T3" fmla="*/ 0 h 21600"/>
                <a:gd name="T4" fmla="*/ 4 w 21600"/>
                <a:gd name="T5" fmla="*/ 0 h 21600"/>
                <a:gd name="T6" fmla="*/ 8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5965825" y="3816350"/>
            <a:ext cx="4797425" cy="736600"/>
            <a:chOff x="0" y="0"/>
            <a:chExt cx="1497" cy="998"/>
          </a:xfrm>
        </p:grpSpPr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497" cy="809"/>
            </a:xfrm>
            <a:prstGeom prst="rect">
              <a:avLst/>
            </a:prstGeom>
            <a:gradFill rotWithShape="1">
              <a:gsLst>
                <a:gs pos="0">
                  <a:srgbClr val="BC000D"/>
                </a:gs>
                <a:gs pos="100000">
                  <a:srgbClr val="FF051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" name="AutoShape 16"/>
            <p:cNvSpPr>
              <a:spLocks noChangeArrowheads="1"/>
            </p:cNvSpPr>
            <p:nvPr/>
          </p:nvSpPr>
          <p:spPr bwMode="auto">
            <a:xfrm>
              <a:off x="0" y="817"/>
              <a:ext cx="1497" cy="181"/>
            </a:xfrm>
            <a:custGeom>
              <a:avLst/>
              <a:gdLst>
                <a:gd name="T0" fmla="*/ 7 w 21600"/>
                <a:gd name="T1" fmla="*/ 0 h 21600"/>
                <a:gd name="T2" fmla="*/ 4 w 21600"/>
                <a:gd name="T3" fmla="*/ 0 h 21600"/>
                <a:gd name="T4" fmla="*/ 0 w 21600"/>
                <a:gd name="T5" fmla="*/ 0 h 21600"/>
                <a:gd name="T6" fmla="*/ 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517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7" name="Group 17"/>
          <p:cNvGrpSpPr>
            <a:grpSpLocks/>
          </p:cNvGrpSpPr>
          <p:nvPr/>
        </p:nvGrpSpPr>
        <p:grpSpPr bwMode="auto">
          <a:xfrm>
            <a:off x="979488" y="2011363"/>
            <a:ext cx="4797425" cy="1506537"/>
            <a:chOff x="0" y="0"/>
            <a:chExt cx="4354" cy="992"/>
          </a:xfrm>
        </p:grpSpPr>
        <p:sp>
          <p:nvSpPr>
            <p:cNvPr id="38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4354" cy="809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0" y="809"/>
              <a:ext cx="435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0" y="811"/>
              <a:ext cx="4354" cy="181"/>
            </a:xfrm>
            <a:custGeom>
              <a:avLst/>
              <a:gdLst>
                <a:gd name="T0" fmla="*/ 173 w 21600"/>
                <a:gd name="T1" fmla="*/ 0 h 21600"/>
                <a:gd name="T2" fmla="*/ 88 w 21600"/>
                <a:gd name="T3" fmla="*/ 0 h 21600"/>
                <a:gd name="T4" fmla="*/ 4 w 21600"/>
                <a:gd name="T5" fmla="*/ 0 h 21600"/>
                <a:gd name="T6" fmla="*/ 8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1" name="Group 21"/>
          <p:cNvGrpSpPr>
            <a:grpSpLocks/>
          </p:cNvGrpSpPr>
          <p:nvPr/>
        </p:nvGrpSpPr>
        <p:grpSpPr bwMode="auto">
          <a:xfrm>
            <a:off x="981075" y="1274763"/>
            <a:ext cx="4797425" cy="736600"/>
            <a:chOff x="0" y="0"/>
            <a:chExt cx="1497" cy="998"/>
          </a:xfrm>
        </p:grpSpPr>
        <p:sp>
          <p:nvSpPr>
            <p:cNvPr id="42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497" cy="809"/>
            </a:xfrm>
            <a:prstGeom prst="rect">
              <a:avLst/>
            </a:prstGeom>
            <a:gradFill rotWithShape="1">
              <a:gsLst>
                <a:gs pos="0">
                  <a:srgbClr val="BC000D"/>
                </a:gs>
                <a:gs pos="100000">
                  <a:srgbClr val="FF051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>
              <a:off x="0" y="817"/>
              <a:ext cx="1497" cy="181"/>
            </a:xfrm>
            <a:custGeom>
              <a:avLst/>
              <a:gdLst>
                <a:gd name="T0" fmla="*/ 7 w 21600"/>
                <a:gd name="T1" fmla="*/ 0 h 21600"/>
                <a:gd name="T2" fmla="*/ 4 w 21600"/>
                <a:gd name="T3" fmla="*/ 0 h 21600"/>
                <a:gd name="T4" fmla="*/ 0 w 21600"/>
                <a:gd name="T5" fmla="*/ 0 h 21600"/>
                <a:gd name="T6" fmla="*/ 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517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4" name="Group 24"/>
          <p:cNvGrpSpPr>
            <a:grpSpLocks/>
          </p:cNvGrpSpPr>
          <p:nvPr/>
        </p:nvGrpSpPr>
        <p:grpSpPr bwMode="auto">
          <a:xfrm>
            <a:off x="5965825" y="2011363"/>
            <a:ext cx="4797425" cy="1506537"/>
            <a:chOff x="0" y="0"/>
            <a:chExt cx="4354" cy="992"/>
          </a:xfrm>
        </p:grpSpPr>
        <p:sp>
          <p:nvSpPr>
            <p:cNvPr id="45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4354" cy="809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6" name="Line 26"/>
            <p:cNvSpPr>
              <a:spLocks noChangeShapeType="1"/>
            </p:cNvSpPr>
            <p:nvPr/>
          </p:nvSpPr>
          <p:spPr bwMode="auto">
            <a:xfrm>
              <a:off x="0" y="809"/>
              <a:ext cx="435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AutoShape 27"/>
            <p:cNvSpPr>
              <a:spLocks noChangeArrowheads="1"/>
            </p:cNvSpPr>
            <p:nvPr/>
          </p:nvSpPr>
          <p:spPr bwMode="auto">
            <a:xfrm>
              <a:off x="0" y="811"/>
              <a:ext cx="4354" cy="181"/>
            </a:xfrm>
            <a:custGeom>
              <a:avLst/>
              <a:gdLst>
                <a:gd name="T0" fmla="*/ 173 w 21600"/>
                <a:gd name="T1" fmla="*/ 0 h 21600"/>
                <a:gd name="T2" fmla="*/ 88 w 21600"/>
                <a:gd name="T3" fmla="*/ 0 h 21600"/>
                <a:gd name="T4" fmla="*/ 4 w 21600"/>
                <a:gd name="T5" fmla="*/ 0 h 21600"/>
                <a:gd name="T6" fmla="*/ 8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8" name="Group 28"/>
          <p:cNvGrpSpPr>
            <a:grpSpLocks/>
          </p:cNvGrpSpPr>
          <p:nvPr/>
        </p:nvGrpSpPr>
        <p:grpSpPr bwMode="auto">
          <a:xfrm>
            <a:off x="5965825" y="1274763"/>
            <a:ext cx="4797425" cy="736600"/>
            <a:chOff x="0" y="0"/>
            <a:chExt cx="1497" cy="998"/>
          </a:xfrm>
        </p:grpSpPr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497" cy="809"/>
            </a:xfrm>
            <a:prstGeom prst="rect">
              <a:avLst/>
            </a:prstGeom>
            <a:gradFill rotWithShape="1">
              <a:gsLst>
                <a:gs pos="0">
                  <a:srgbClr val="BC000D"/>
                </a:gs>
                <a:gs pos="100000">
                  <a:srgbClr val="FF051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50" name="AutoShape 30"/>
            <p:cNvSpPr>
              <a:spLocks noChangeArrowheads="1"/>
            </p:cNvSpPr>
            <p:nvPr/>
          </p:nvSpPr>
          <p:spPr bwMode="auto">
            <a:xfrm>
              <a:off x="0" y="817"/>
              <a:ext cx="1497" cy="181"/>
            </a:xfrm>
            <a:custGeom>
              <a:avLst/>
              <a:gdLst>
                <a:gd name="T0" fmla="*/ 7 w 21600"/>
                <a:gd name="T1" fmla="*/ 0 h 21600"/>
                <a:gd name="T2" fmla="*/ 4 w 21600"/>
                <a:gd name="T3" fmla="*/ 0 h 21600"/>
                <a:gd name="T4" fmla="*/ 0 w 21600"/>
                <a:gd name="T5" fmla="*/ 0 h 21600"/>
                <a:gd name="T6" fmla="*/ 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517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1" name="WordArt 31"/>
          <p:cNvSpPr>
            <a:spLocks noChangeArrowheads="1" noChangeShapeType="1"/>
          </p:cNvSpPr>
          <p:nvPr/>
        </p:nvSpPr>
        <p:spPr bwMode="auto">
          <a:xfrm>
            <a:off x="1920875" y="1382713"/>
            <a:ext cx="2822575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400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FFFFFF"/>
                </a:solidFill>
                <a:latin typeface="微软雅黑"/>
                <a:ea typeface="微软雅黑"/>
              </a:rPr>
              <a:t>双击添加标题文字</a:t>
            </a:r>
          </a:p>
        </p:txBody>
      </p:sp>
      <p:sp>
        <p:nvSpPr>
          <p:cNvPr id="52" name="WordArt 32"/>
          <p:cNvSpPr>
            <a:spLocks noChangeArrowheads="1" noChangeShapeType="1"/>
          </p:cNvSpPr>
          <p:nvPr/>
        </p:nvSpPr>
        <p:spPr bwMode="auto">
          <a:xfrm>
            <a:off x="6986588" y="1382713"/>
            <a:ext cx="2822575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400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FFFFFF"/>
                </a:solidFill>
                <a:latin typeface="微软雅黑"/>
                <a:ea typeface="微软雅黑"/>
              </a:rPr>
              <a:t>双击添加标题文字</a:t>
            </a:r>
          </a:p>
        </p:txBody>
      </p:sp>
      <p:sp>
        <p:nvSpPr>
          <p:cNvPr id="53" name="WordArt 33"/>
          <p:cNvSpPr>
            <a:spLocks noChangeArrowheads="1" noChangeShapeType="1"/>
          </p:cNvSpPr>
          <p:nvPr/>
        </p:nvSpPr>
        <p:spPr bwMode="auto">
          <a:xfrm>
            <a:off x="1920875" y="3908425"/>
            <a:ext cx="2822575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400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FFFFFF"/>
                </a:solidFill>
                <a:latin typeface="微软雅黑"/>
                <a:ea typeface="微软雅黑"/>
              </a:rPr>
              <a:t>双击添加标题文字</a:t>
            </a:r>
          </a:p>
        </p:txBody>
      </p:sp>
      <p:sp>
        <p:nvSpPr>
          <p:cNvPr id="54" name="WordArt 34"/>
          <p:cNvSpPr>
            <a:spLocks noChangeArrowheads="1" noChangeShapeType="1"/>
          </p:cNvSpPr>
          <p:nvPr/>
        </p:nvSpPr>
        <p:spPr bwMode="auto">
          <a:xfrm>
            <a:off x="6986588" y="3908425"/>
            <a:ext cx="2822575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400" kern="10">
                <a:ln w="9525">
                  <a:solidFill>
                    <a:srgbClr val="FFFFFF"/>
                  </a:solidFill>
                  <a:bevel/>
                  <a:headEnd/>
                  <a:tailEnd/>
                </a:ln>
                <a:solidFill>
                  <a:srgbClr val="FFFFFF"/>
                </a:solidFill>
                <a:latin typeface="微软雅黑"/>
                <a:ea typeface="微软雅黑"/>
              </a:rPr>
              <a:t>双击添加标题文字</a:t>
            </a: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979488" y="2239963"/>
            <a:ext cx="47974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/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5953125" y="2239963"/>
            <a:ext cx="48021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/>
          </a:p>
        </p:txBody>
      </p:sp>
      <p:sp>
        <p:nvSpPr>
          <p:cNvPr id="57" name="Rectangle 37"/>
          <p:cNvSpPr>
            <a:spLocks noChangeArrowheads="1"/>
          </p:cNvSpPr>
          <p:nvPr/>
        </p:nvSpPr>
        <p:spPr bwMode="auto">
          <a:xfrm>
            <a:off x="971550" y="4800600"/>
            <a:ext cx="47974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/>
          </a:p>
        </p:txBody>
      </p:sp>
      <p:sp>
        <p:nvSpPr>
          <p:cNvPr id="58" name="Rectangle 38"/>
          <p:cNvSpPr>
            <a:spLocks noChangeArrowheads="1"/>
          </p:cNvSpPr>
          <p:nvPr/>
        </p:nvSpPr>
        <p:spPr bwMode="auto">
          <a:xfrm>
            <a:off x="5957888" y="4800600"/>
            <a:ext cx="47799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/>
            <a:r>
              <a:rPr lang="zh-CN" altLang="en-US" sz="1400" b="1" i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108" y="373463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直接连接符 35"/>
          <p:cNvSpPr>
            <a:spLocks noChangeShapeType="1"/>
          </p:cNvSpPr>
          <p:nvPr/>
        </p:nvSpPr>
        <p:spPr bwMode="auto">
          <a:xfrm>
            <a:off x="1908872" y="3482975"/>
            <a:ext cx="8994775" cy="1588"/>
          </a:xfrm>
          <a:prstGeom prst="line">
            <a:avLst/>
          </a:prstGeom>
          <a:noFill/>
          <a:ln w="31750">
            <a:solidFill>
              <a:srgbClr val="DADBDC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直接连接符 42"/>
          <p:cNvSpPr>
            <a:spLocks noChangeShapeType="1"/>
          </p:cNvSpPr>
          <p:nvPr/>
        </p:nvSpPr>
        <p:spPr bwMode="auto">
          <a:xfrm flipV="1">
            <a:off x="8125522" y="3603625"/>
            <a:ext cx="0" cy="800100"/>
          </a:xfrm>
          <a:prstGeom prst="line">
            <a:avLst/>
          </a:prstGeom>
          <a:noFill/>
          <a:ln w="6350">
            <a:solidFill>
              <a:srgbClr val="DDC8C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椭圆 3"/>
          <p:cNvSpPr>
            <a:spLocks noChangeArrowheads="1"/>
          </p:cNvSpPr>
          <p:nvPr/>
        </p:nvSpPr>
        <p:spPr bwMode="auto">
          <a:xfrm>
            <a:off x="7636572" y="4391025"/>
            <a:ext cx="976313" cy="976313"/>
          </a:xfrm>
          <a:prstGeom prst="ellipse">
            <a:avLst/>
          </a:prstGeom>
          <a:solidFill>
            <a:srgbClr val="9E0000"/>
          </a:solidFill>
          <a:ln w="57150">
            <a:solidFill>
              <a:srgbClr val="EDE2E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zh-CN" altLang="en-US" sz="2000">
                <a:solidFill>
                  <a:srgbClr val="FDFFFF"/>
                </a:solidFill>
                <a:latin typeface="幼圆" pitchFamily="49" charset="-122"/>
                <a:ea typeface="幼圆" pitchFamily="49" charset="-122"/>
                <a:sym typeface="幼圆" pitchFamily="49" charset="-122"/>
              </a:rPr>
              <a:t>蜕变</a:t>
            </a:r>
            <a:endParaRPr lang="zh-CN" altLang="en-US"/>
          </a:p>
        </p:txBody>
      </p:sp>
      <p:sp>
        <p:nvSpPr>
          <p:cNvPr id="26" name="任意多边形 4"/>
          <p:cNvSpPr>
            <a:spLocks noChangeArrowheads="1"/>
          </p:cNvSpPr>
          <p:nvPr/>
        </p:nvSpPr>
        <p:spPr bwMode="auto">
          <a:xfrm>
            <a:off x="7725472" y="3162300"/>
            <a:ext cx="795338" cy="509588"/>
          </a:xfrm>
          <a:custGeom>
            <a:avLst/>
            <a:gdLst>
              <a:gd name="T0" fmla="*/ 0 w 667804"/>
              <a:gd name="T1" fmla="*/ 0 h 427381"/>
              <a:gd name="T2" fmla="*/ 795338 w 667804"/>
              <a:gd name="T3" fmla="*/ 0 h 427381"/>
              <a:gd name="T4" fmla="*/ 795338 w 667804"/>
              <a:gd name="T5" fmla="*/ 345696 h 427381"/>
              <a:gd name="T6" fmla="*/ 529541 w 667804"/>
              <a:gd name="T7" fmla="*/ 345696 h 427381"/>
              <a:gd name="T8" fmla="*/ 397670 w 667804"/>
              <a:gd name="T9" fmla="*/ 509588 h 427381"/>
              <a:gd name="T10" fmla="*/ 265798 w 667804"/>
              <a:gd name="T11" fmla="*/ 345696 h 427381"/>
              <a:gd name="T12" fmla="*/ 0 w 667804"/>
              <a:gd name="T13" fmla="*/ 345696 h 4273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7804"/>
              <a:gd name="T22" fmla="*/ 0 h 427381"/>
              <a:gd name="T23" fmla="*/ 667804 w 667804"/>
              <a:gd name="T24" fmla="*/ 427381 h 4273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7804" h="427381">
                <a:moveTo>
                  <a:pt x="0" y="0"/>
                </a:moveTo>
                <a:lnTo>
                  <a:pt x="667804" y="0"/>
                </a:lnTo>
                <a:lnTo>
                  <a:pt x="667804" y="289928"/>
                </a:lnTo>
                <a:lnTo>
                  <a:pt x="444628" y="289928"/>
                </a:lnTo>
                <a:lnTo>
                  <a:pt x="333903" y="427381"/>
                </a:lnTo>
                <a:lnTo>
                  <a:pt x="223177" y="289928"/>
                </a:lnTo>
                <a:lnTo>
                  <a:pt x="0" y="289928"/>
                </a:lnTo>
                <a:lnTo>
                  <a:pt x="0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44000" anchor="ctr"/>
          <a:lstStyle/>
          <a:p>
            <a:pPr algn="ctr"/>
            <a:r>
              <a:rPr lang="en-US" altLang="zh-CN">
                <a:solidFill>
                  <a:srgbClr val="FDFFFF"/>
                </a:solidFill>
                <a:latin typeface="Bell MT" pitchFamily="18" charset="0"/>
                <a:ea typeface="幼圆" pitchFamily="49" charset="-122"/>
                <a:sym typeface="Bell MT" pitchFamily="18" charset="0"/>
              </a:rPr>
              <a:t>2014</a:t>
            </a:r>
            <a:endParaRPr lang="zh-CN" altLang="en-US">
              <a:solidFill>
                <a:srgbClr val="FDFFFF"/>
              </a:solidFill>
              <a:latin typeface="Bell MT" pitchFamily="18" charset="0"/>
              <a:ea typeface="幼圆" pitchFamily="49" charset="-122"/>
              <a:sym typeface="Bell MT" pitchFamily="18" charset="0"/>
            </a:endParaRPr>
          </a:p>
        </p:txBody>
      </p:sp>
      <p:sp>
        <p:nvSpPr>
          <p:cNvPr id="27" name="直接连接符 38"/>
          <p:cNvSpPr>
            <a:spLocks noChangeShapeType="1"/>
          </p:cNvSpPr>
          <p:nvPr/>
        </p:nvSpPr>
        <p:spPr bwMode="auto">
          <a:xfrm flipV="1">
            <a:off x="4607622" y="3603625"/>
            <a:ext cx="0" cy="800100"/>
          </a:xfrm>
          <a:prstGeom prst="line">
            <a:avLst/>
          </a:prstGeom>
          <a:noFill/>
          <a:ln w="6350">
            <a:solidFill>
              <a:srgbClr val="DDC8C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椭圆 6"/>
          <p:cNvSpPr>
            <a:spLocks noChangeArrowheads="1"/>
          </p:cNvSpPr>
          <p:nvPr/>
        </p:nvSpPr>
        <p:spPr bwMode="auto">
          <a:xfrm>
            <a:off x="4118672" y="4391025"/>
            <a:ext cx="976313" cy="976313"/>
          </a:xfrm>
          <a:prstGeom prst="ellipse">
            <a:avLst/>
          </a:prstGeom>
          <a:solidFill>
            <a:srgbClr val="9E0000"/>
          </a:solidFill>
          <a:ln w="57150">
            <a:solidFill>
              <a:srgbClr val="EDE2E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zh-CN" altLang="en-US" sz="2000">
                <a:solidFill>
                  <a:srgbClr val="FDFFFF"/>
                </a:solidFill>
                <a:latin typeface="幼圆" pitchFamily="49" charset="-122"/>
                <a:ea typeface="幼圆" pitchFamily="49" charset="-122"/>
                <a:sym typeface="幼圆" pitchFamily="49" charset="-122"/>
              </a:rPr>
              <a:t>坚持</a:t>
            </a:r>
            <a:endParaRPr lang="zh-CN" altLang="en-US"/>
          </a:p>
        </p:txBody>
      </p:sp>
      <p:sp>
        <p:nvSpPr>
          <p:cNvPr id="29" name="任意多边形 7"/>
          <p:cNvSpPr>
            <a:spLocks noChangeArrowheads="1"/>
          </p:cNvSpPr>
          <p:nvPr/>
        </p:nvSpPr>
        <p:spPr bwMode="auto">
          <a:xfrm>
            <a:off x="4210747" y="3162300"/>
            <a:ext cx="793750" cy="509588"/>
          </a:xfrm>
          <a:custGeom>
            <a:avLst/>
            <a:gdLst>
              <a:gd name="T0" fmla="*/ 0 w 667804"/>
              <a:gd name="T1" fmla="*/ 0 h 427381"/>
              <a:gd name="T2" fmla="*/ 793750 w 667804"/>
              <a:gd name="T3" fmla="*/ 0 h 427381"/>
              <a:gd name="T4" fmla="*/ 793750 w 667804"/>
              <a:gd name="T5" fmla="*/ 345696 h 427381"/>
              <a:gd name="T6" fmla="*/ 528484 w 667804"/>
              <a:gd name="T7" fmla="*/ 345696 h 427381"/>
              <a:gd name="T8" fmla="*/ 396876 w 667804"/>
              <a:gd name="T9" fmla="*/ 509588 h 427381"/>
              <a:gd name="T10" fmla="*/ 265268 w 667804"/>
              <a:gd name="T11" fmla="*/ 345696 h 427381"/>
              <a:gd name="T12" fmla="*/ 0 w 667804"/>
              <a:gd name="T13" fmla="*/ 345696 h 4273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7804"/>
              <a:gd name="T22" fmla="*/ 0 h 427381"/>
              <a:gd name="T23" fmla="*/ 667804 w 667804"/>
              <a:gd name="T24" fmla="*/ 427381 h 4273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7804" h="427381">
                <a:moveTo>
                  <a:pt x="0" y="0"/>
                </a:moveTo>
                <a:lnTo>
                  <a:pt x="667804" y="0"/>
                </a:lnTo>
                <a:lnTo>
                  <a:pt x="667804" y="289928"/>
                </a:lnTo>
                <a:lnTo>
                  <a:pt x="444628" y="289928"/>
                </a:lnTo>
                <a:lnTo>
                  <a:pt x="333903" y="427381"/>
                </a:lnTo>
                <a:lnTo>
                  <a:pt x="223177" y="289928"/>
                </a:lnTo>
                <a:lnTo>
                  <a:pt x="0" y="289928"/>
                </a:lnTo>
                <a:lnTo>
                  <a:pt x="0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44000" anchor="ctr"/>
          <a:lstStyle/>
          <a:p>
            <a:pPr algn="ctr"/>
            <a:r>
              <a:rPr lang="en-US" altLang="zh-CN">
                <a:solidFill>
                  <a:srgbClr val="FDFFFF"/>
                </a:solidFill>
                <a:latin typeface="Bell MT" pitchFamily="18" charset="0"/>
                <a:ea typeface="幼圆" pitchFamily="49" charset="-122"/>
                <a:sym typeface="Bell MT" pitchFamily="18" charset="0"/>
              </a:rPr>
              <a:t>2012</a:t>
            </a:r>
            <a:endParaRPr lang="zh-CN" altLang="en-US">
              <a:solidFill>
                <a:srgbClr val="FDFFFF"/>
              </a:solidFill>
              <a:latin typeface="Bell MT" pitchFamily="18" charset="0"/>
              <a:ea typeface="幼圆" pitchFamily="49" charset="-122"/>
              <a:sym typeface="Bell MT" pitchFamily="18" charset="0"/>
            </a:endParaRPr>
          </a:p>
        </p:txBody>
      </p:sp>
      <p:sp>
        <p:nvSpPr>
          <p:cNvPr id="30" name="直接连接符 36"/>
          <p:cNvSpPr>
            <a:spLocks noChangeShapeType="1"/>
          </p:cNvSpPr>
          <p:nvPr/>
        </p:nvSpPr>
        <p:spPr bwMode="auto">
          <a:xfrm flipV="1">
            <a:off x="2848672" y="2571750"/>
            <a:ext cx="0" cy="800100"/>
          </a:xfrm>
          <a:prstGeom prst="line">
            <a:avLst/>
          </a:prstGeom>
          <a:noFill/>
          <a:ln w="6350">
            <a:solidFill>
              <a:srgbClr val="F9CFB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椭圆 9"/>
          <p:cNvSpPr>
            <a:spLocks noChangeArrowheads="1"/>
          </p:cNvSpPr>
          <p:nvPr/>
        </p:nvSpPr>
        <p:spPr bwMode="auto">
          <a:xfrm>
            <a:off x="2359722" y="1600200"/>
            <a:ext cx="977900" cy="979488"/>
          </a:xfrm>
          <a:prstGeom prst="ellipse">
            <a:avLst/>
          </a:prstGeom>
          <a:solidFill>
            <a:srgbClr val="F4B183"/>
          </a:solidFill>
          <a:ln w="57150">
            <a:solidFill>
              <a:srgbClr val="FDEFE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zh-CN" altLang="en-US" sz="2000">
                <a:solidFill>
                  <a:srgbClr val="FDFFFF"/>
                </a:solidFill>
                <a:latin typeface="幼圆" pitchFamily="49" charset="-122"/>
                <a:ea typeface="幼圆" pitchFamily="49" charset="-122"/>
                <a:sym typeface="幼圆" pitchFamily="49" charset="-122"/>
              </a:rPr>
              <a:t>起航</a:t>
            </a:r>
            <a:endParaRPr lang="zh-CN" altLang="en-US"/>
          </a:p>
        </p:txBody>
      </p:sp>
      <p:sp>
        <p:nvSpPr>
          <p:cNvPr id="32" name="任意多边形 10"/>
          <p:cNvSpPr>
            <a:spLocks noChangeArrowheads="1"/>
          </p:cNvSpPr>
          <p:nvPr/>
        </p:nvSpPr>
        <p:spPr bwMode="auto">
          <a:xfrm>
            <a:off x="2450210" y="3306763"/>
            <a:ext cx="795337" cy="508000"/>
          </a:xfrm>
          <a:custGeom>
            <a:avLst/>
            <a:gdLst>
              <a:gd name="T0" fmla="*/ 397670 w 667804"/>
              <a:gd name="T1" fmla="*/ 0 h 427381"/>
              <a:gd name="T2" fmla="*/ 529540 w 667804"/>
              <a:gd name="T3" fmla="*/ 163381 h 427381"/>
              <a:gd name="T4" fmla="*/ 795337 w 667804"/>
              <a:gd name="T5" fmla="*/ 163381 h 427381"/>
              <a:gd name="T6" fmla="*/ 795337 w 667804"/>
              <a:gd name="T7" fmla="*/ 508000 h 427381"/>
              <a:gd name="T8" fmla="*/ 0 w 667804"/>
              <a:gd name="T9" fmla="*/ 508000 h 427381"/>
              <a:gd name="T10" fmla="*/ 0 w 667804"/>
              <a:gd name="T11" fmla="*/ 163381 h 427381"/>
              <a:gd name="T12" fmla="*/ 265798 w 667804"/>
              <a:gd name="T13" fmla="*/ 163381 h 4273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7804"/>
              <a:gd name="T22" fmla="*/ 0 h 427381"/>
              <a:gd name="T23" fmla="*/ 667804 w 667804"/>
              <a:gd name="T24" fmla="*/ 427381 h 4273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7804" h="427381">
                <a:moveTo>
                  <a:pt x="333903" y="0"/>
                </a:moveTo>
                <a:lnTo>
                  <a:pt x="444628" y="137453"/>
                </a:lnTo>
                <a:lnTo>
                  <a:pt x="667804" y="137453"/>
                </a:lnTo>
                <a:lnTo>
                  <a:pt x="667804" y="427381"/>
                </a:lnTo>
                <a:lnTo>
                  <a:pt x="0" y="427381"/>
                </a:lnTo>
                <a:lnTo>
                  <a:pt x="0" y="137453"/>
                </a:lnTo>
                <a:lnTo>
                  <a:pt x="223177" y="137453"/>
                </a:lnTo>
                <a:lnTo>
                  <a:pt x="333903" y="0"/>
                </a:lnTo>
                <a:close/>
              </a:path>
            </a:pathLst>
          </a:custGeom>
          <a:solidFill>
            <a:srgbClr val="F7BE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0" bIns="0" anchor="ctr"/>
          <a:lstStyle/>
          <a:p>
            <a:pPr algn="ctr"/>
            <a:r>
              <a:rPr lang="en-US" altLang="zh-CN">
                <a:solidFill>
                  <a:srgbClr val="FDFFFF"/>
                </a:solidFill>
                <a:latin typeface="Bell MT" pitchFamily="18" charset="0"/>
                <a:ea typeface="幼圆" pitchFamily="49" charset="-122"/>
                <a:sym typeface="Bell MT" pitchFamily="18" charset="0"/>
              </a:rPr>
              <a:t>2011</a:t>
            </a:r>
            <a:endParaRPr lang="zh-CN" altLang="en-US">
              <a:solidFill>
                <a:srgbClr val="FDFFFF"/>
              </a:solidFill>
              <a:latin typeface="Bell MT" pitchFamily="18" charset="0"/>
              <a:ea typeface="幼圆" pitchFamily="49" charset="-122"/>
              <a:sym typeface="Bell MT" pitchFamily="18" charset="0"/>
            </a:endParaRPr>
          </a:p>
        </p:txBody>
      </p:sp>
      <p:sp>
        <p:nvSpPr>
          <p:cNvPr id="33" name="直接连接符 40"/>
          <p:cNvSpPr>
            <a:spLocks noChangeShapeType="1"/>
          </p:cNvSpPr>
          <p:nvPr/>
        </p:nvSpPr>
        <p:spPr bwMode="auto">
          <a:xfrm flipV="1">
            <a:off x="6364985" y="2571750"/>
            <a:ext cx="0" cy="800100"/>
          </a:xfrm>
          <a:prstGeom prst="line">
            <a:avLst/>
          </a:prstGeom>
          <a:noFill/>
          <a:ln w="6350">
            <a:solidFill>
              <a:srgbClr val="F9CFB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椭圆 12"/>
          <p:cNvSpPr>
            <a:spLocks noChangeArrowheads="1"/>
          </p:cNvSpPr>
          <p:nvPr/>
        </p:nvSpPr>
        <p:spPr bwMode="auto">
          <a:xfrm>
            <a:off x="5876035" y="1600200"/>
            <a:ext cx="979487" cy="979488"/>
          </a:xfrm>
          <a:prstGeom prst="ellipse">
            <a:avLst/>
          </a:prstGeom>
          <a:solidFill>
            <a:srgbClr val="F4B183"/>
          </a:solidFill>
          <a:ln w="57150">
            <a:solidFill>
              <a:srgbClr val="FDEFE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zh-CN" altLang="en-US" sz="2000">
                <a:solidFill>
                  <a:srgbClr val="FDFFFF"/>
                </a:solidFill>
                <a:latin typeface="幼圆" pitchFamily="49" charset="-122"/>
                <a:ea typeface="幼圆" pitchFamily="49" charset="-122"/>
                <a:sym typeface="幼圆" pitchFamily="49" charset="-122"/>
              </a:rPr>
              <a:t>拼搏</a:t>
            </a:r>
            <a:endParaRPr lang="zh-CN" altLang="en-US"/>
          </a:p>
        </p:txBody>
      </p:sp>
      <p:sp>
        <p:nvSpPr>
          <p:cNvPr id="35" name="任意多边形 13"/>
          <p:cNvSpPr>
            <a:spLocks noChangeArrowheads="1"/>
          </p:cNvSpPr>
          <p:nvPr/>
        </p:nvSpPr>
        <p:spPr bwMode="auto">
          <a:xfrm>
            <a:off x="5968110" y="3306763"/>
            <a:ext cx="795337" cy="508000"/>
          </a:xfrm>
          <a:custGeom>
            <a:avLst/>
            <a:gdLst>
              <a:gd name="T0" fmla="*/ 397670 w 667804"/>
              <a:gd name="T1" fmla="*/ 0 h 427381"/>
              <a:gd name="T2" fmla="*/ 529540 w 667804"/>
              <a:gd name="T3" fmla="*/ 163381 h 427381"/>
              <a:gd name="T4" fmla="*/ 795337 w 667804"/>
              <a:gd name="T5" fmla="*/ 163381 h 427381"/>
              <a:gd name="T6" fmla="*/ 795337 w 667804"/>
              <a:gd name="T7" fmla="*/ 508000 h 427381"/>
              <a:gd name="T8" fmla="*/ 0 w 667804"/>
              <a:gd name="T9" fmla="*/ 508000 h 427381"/>
              <a:gd name="T10" fmla="*/ 0 w 667804"/>
              <a:gd name="T11" fmla="*/ 163381 h 427381"/>
              <a:gd name="T12" fmla="*/ 265798 w 667804"/>
              <a:gd name="T13" fmla="*/ 163381 h 4273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7804"/>
              <a:gd name="T22" fmla="*/ 0 h 427381"/>
              <a:gd name="T23" fmla="*/ 667804 w 667804"/>
              <a:gd name="T24" fmla="*/ 427381 h 4273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7804" h="427381">
                <a:moveTo>
                  <a:pt x="333903" y="0"/>
                </a:moveTo>
                <a:lnTo>
                  <a:pt x="444628" y="137453"/>
                </a:lnTo>
                <a:lnTo>
                  <a:pt x="667804" y="137453"/>
                </a:lnTo>
                <a:lnTo>
                  <a:pt x="667804" y="427381"/>
                </a:lnTo>
                <a:lnTo>
                  <a:pt x="0" y="427381"/>
                </a:lnTo>
                <a:lnTo>
                  <a:pt x="0" y="137453"/>
                </a:lnTo>
                <a:lnTo>
                  <a:pt x="223177" y="137453"/>
                </a:lnTo>
                <a:lnTo>
                  <a:pt x="333903" y="0"/>
                </a:lnTo>
                <a:close/>
              </a:path>
            </a:pathLst>
          </a:custGeom>
          <a:solidFill>
            <a:srgbClr val="F7BE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0" bIns="0" anchor="ctr"/>
          <a:lstStyle/>
          <a:p>
            <a:pPr algn="ctr"/>
            <a:r>
              <a:rPr lang="en-US" altLang="zh-CN">
                <a:solidFill>
                  <a:srgbClr val="FDFFFF"/>
                </a:solidFill>
                <a:latin typeface="Bell MT" pitchFamily="18" charset="0"/>
                <a:ea typeface="幼圆" pitchFamily="49" charset="-122"/>
                <a:sym typeface="Bell MT" pitchFamily="18" charset="0"/>
              </a:rPr>
              <a:t>2013</a:t>
            </a:r>
            <a:endParaRPr lang="zh-CN" altLang="en-US">
              <a:solidFill>
                <a:srgbClr val="FDFFFF"/>
              </a:solidFill>
              <a:latin typeface="Bell MT" pitchFamily="18" charset="0"/>
              <a:ea typeface="幼圆" pitchFamily="49" charset="-122"/>
              <a:sym typeface="Bell MT" pitchFamily="18" charset="0"/>
            </a:endParaRPr>
          </a:p>
        </p:txBody>
      </p:sp>
      <p:sp>
        <p:nvSpPr>
          <p:cNvPr id="36" name="直接连接符 45"/>
          <p:cNvSpPr>
            <a:spLocks noChangeShapeType="1"/>
          </p:cNvSpPr>
          <p:nvPr/>
        </p:nvSpPr>
        <p:spPr bwMode="auto">
          <a:xfrm flipV="1">
            <a:off x="9882885" y="2571750"/>
            <a:ext cx="0" cy="800100"/>
          </a:xfrm>
          <a:prstGeom prst="line">
            <a:avLst/>
          </a:prstGeom>
          <a:noFill/>
          <a:ln w="6350">
            <a:solidFill>
              <a:srgbClr val="F9CFB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椭圆 15"/>
          <p:cNvSpPr>
            <a:spLocks noChangeArrowheads="1"/>
          </p:cNvSpPr>
          <p:nvPr/>
        </p:nvSpPr>
        <p:spPr bwMode="auto">
          <a:xfrm>
            <a:off x="9393935" y="1600200"/>
            <a:ext cx="977900" cy="979488"/>
          </a:xfrm>
          <a:prstGeom prst="ellipse">
            <a:avLst/>
          </a:prstGeom>
          <a:solidFill>
            <a:srgbClr val="F4B183"/>
          </a:solidFill>
          <a:ln w="57150">
            <a:solidFill>
              <a:srgbClr val="FDEFE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zh-CN" altLang="en-US" sz="2000">
                <a:solidFill>
                  <a:srgbClr val="FDFFFF"/>
                </a:solidFill>
                <a:latin typeface="幼圆" pitchFamily="49" charset="-122"/>
                <a:ea typeface="幼圆" pitchFamily="49" charset="-122"/>
                <a:sym typeface="幼圆" pitchFamily="49" charset="-122"/>
              </a:rPr>
              <a:t>腾飞</a:t>
            </a:r>
            <a:endParaRPr lang="zh-CN" altLang="en-US"/>
          </a:p>
        </p:txBody>
      </p:sp>
      <p:sp>
        <p:nvSpPr>
          <p:cNvPr id="38" name="任意多边形 16"/>
          <p:cNvSpPr>
            <a:spLocks noChangeArrowheads="1"/>
          </p:cNvSpPr>
          <p:nvPr/>
        </p:nvSpPr>
        <p:spPr bwMode="auto">
          <a:xfrm>
            <a:off x="9484422" y="3306763"/>
            <a:ext cx="793750" cy="508000"/>
          </a:xfrm>
          <a:custGeom>
            <a:avLst/>
            <a:gdLst>
              <a:gd name="T0" fmla="*/ 396876 w 667804"/>
              <a:gd name="T1" fmla="*/ 0 h 427381"/>
              <a:gd name="T2" fmla="*/ 528484 w 667804"/>
              <a:gd name="T3" fmla="*/ 163381 h 427381"/>
              <a:gd name="T4" fmla="*/ 793750 w 667804"/>
              <a:gd name="T5" fmla="*/ 163381 h 427381"/>
              <a:gd name="T6" fmla="*/ 793750 w 667804"/>
              <a:gd name="T7" fmla="*/ 508000 h 427381"/>
              <a:gd name="T8" fmla="*/ 0 w 667804"/>
              <a:gd name="T9" fmla="*/ 508000 h 427381"/>
              <a:gd name="T10" fmla="*/ 0 w 667804"/>
              <a:gd name="T11" fmla="*/ 163381 h 427381"/>
              <a:gd name="T12" fmla="*/ 265268 w 667804"/>
              <a:gd name="T13" fmla="*/ 163381 h 4273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7804"/>
              <a:gd name="T22" fmla="*/ 0 h 427381"/>
              <a:gd name="T23" fmla="*/ 667804 w 667804"/>
              <a:gd name="T24" fmla="*/ 427381 h 4273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7804" h="427381">
                <a:moveTo>
                  <a:pt x="333903" y="0"/>
                </a:moveTo>
                <a:lnTo>
                  <a:pt x="444628" y="137453"/>
                </a:lnTo>
                <a:lnTo>
                  <a:pt x="667804" y="137453"/>
                </a:lnTo>
                <a:lnTo>
                  <a:pt x="667804" y="427381"/>
                </a:lnTo>
                <a:lnTo>
                  <a:pt x="0" y="427381"/>
                </a:lnTo>
                <a:lnTo>
                  <a:pt x="0" y="137453"/>
                </a:lnTo>
                <a:lnTo>
                  <a:pt x="223177" y="137453"/>
                </a:lnTo>
                <a:lnTo>
                  <a:pt x="333903" y="0"/>
                </a:lnTo>
                <a:close/>
              </a:path>
            </a:pathLst>
          </a:custGeom>
          <a:solidFill>
            <a:srgbClr val="F7BE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0" bIns="0" anchor="ctr"/>
          <a:lstStyle/>
          <a:p>
            <a:pPr algn="ctr"/>
            <a:r>
              <a:rPr lang="en-US" altLang="zh-CN">
                <a:solidFill>
                  <a:srgbClr val="FDFFFF"/>
                </a:solidFill>
                <a:latin typeface="Bell MT" pitchFamily="18" charset="0"/>
                <a:ea typeface="幼圆" pitchFamily="49" charset="-122"/>
                <a:sym typeface="Bell MT" pitchFamily="18" charset="0"/>
              </a:rPr>
              <a:t>2015</a:t>
            </a:r>
            <a:endParaRPr lang="zh-CN" altLang="en-US">
              <a:solidFill>
                <a:srgbClr val="FDFFFF"/>
              </a:solidFill>
              <a:latin typeface="Bell MT" pitchFamily="18" charset="0"/>
              <a:ea typeface="幼圆" pitchFamily="49" charset="-122"/>
              <a:sym typeface="Bell MT" pitchFamily="18" charset="0"/>
            </a:endParaRPr>
          </a:p>
        </p:txBody>
      </p:sp>
      <p:sp>
        <p:nvSpPr>
          <p:cNvPr id="39" name="文本框 18"/>
          <p:cNvSpPr>
            <a:spLocks noChangeArrowheads="1"/>
          </p:cNvSpPr>
          <p:nvPr/>
        </p:nvSpPr>
        <p:spPr bwMode="auto">
          <a:xfrm>
            <a:off x="3793235" y="1662113"/>
            <a:ext cx="180022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en-US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zh-CN" altLang="en-US"/>
          </a:p>
        </p:txBody>
      </p:sp>
      <p:sp>
        <p:nvSpPr>
          <p:cNvPr id="40" name="文本框 19"/>
          <p:cNvSpPr>
            <a:spLocks noChangeArrowheads="1"/>
          </p:cNvSpPr>
          <p:nvPr/>
        </p:nvSpPr>
        <p:spPr bwMode="auto">
          <a:xfrm>
            <a:off x="7223822" y="1701800"/>
            <a:ext cx="18002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en-US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zh-CN" altLang="en-US"/>
          </a:p>
        </p:txBody>
      </p:sp>
      <p:sp>
        <p:nvSpPr>
          <p:cNvPr id="41" name="文本框 20"/>
          <p:cNvSpPr>
            <a:spLocks noChangeArrowheads="1"/>
          </p:cNvSpPr>
          <p:nvPr/>
        </p:nvSpPr>
        <p:spPr bwMode="auto">
          <a:xfrm>
            <a:off x="5506147" y="4029075"/>
            <a:ext cx="18002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en-US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zh-CN" altLang="en-US"/>
          </a:p>
        </p:txBody>
      </p:sp>
      <p:sp>
        <p:nvSpPr>
          <p:cNvPr id="42" name="文本框 21"/>
          <p:cNvSpPr>
            <a:spLocks noChangeArrowheads="1"/>
          </p:cNvSpPr>
          <p:nvPr/>
        </p:nvSpPr>
        <p:spPr bwMode="auto">
          <a:xfrm>
            <a:off x="1942210" y="4051300"/>
            <a:ext cx="18002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en-US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zh-CN" altLang="en-US"/>
          </a:p>
        </p:txBody>
      </p:sp>
      <p:sp>
        <p:nvSpPr>
          <p:cNvPr id="43" name="文本框 22"/>
          <p:cNvSpPr>
            <a:spLocks noChangeArrowheads="1"/>
          </p:cNvSpPr>
          <p:nvPr/>
        </p:nvSpPr>
        <p:spPr bwMode="auto">
          <a:xfrm>
            <a:off x="8947847" y="4051300"/>
            <a:ext cx="18002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en-US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3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4" name="椭圆 1"/>
          <p:cNvSpPr>
            <a:spLocks noChangeArrowheads="1"/>
          </p:cNvSpPr>
          <p:nvPr/>
        </p:nvSpPr>
        <p:spPr bwMode="auto">
          <a:xfrm>
            <a:off x="1441450" y="3181350"/>
            <a:ext cx="1243013" cy="1244600"/>
          </a:xfrm>
          <a:prstGeom prst="ellipse">
            <a:avLst/>
          </a:prstGeom>
          <a:solidFill>
            <a:srgbClr val="E84C2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25" name="椭圆 1"/>
          <p:cNvSpPr>
            <a:spLocks noChangeArrowheads="1"/>
          </p:cNvSpPr>
          <p:nvPr/>
        </p:nvSpPr>
        <p:spPr bwMode="auto">
          <a:xfrm>
            <a:off x="881063" y="3954463"/>
            <a:ext cx="2335212" cy="1166812"/>
          </a:xfrm>
          <a:custGeom>
            <a:avLst/>
            <a:gdLst>
              <a:gd name="T0" fmla="*/ 0 w 3240360"/>
              <a:gd name="T1" fmla="*/ 0 h 1620180"/>
              <a:gd name="T2" fmla="*/ 671900 w 3240360"/>
              <a:gd name="T3" fmla="*/ 0 h 1620180"/>
              <a:gd name="T4" fmla="*/ 1620180 w 3240360"/>
              <a:gd name="T5" fmla="*/ 948280 h 1620180"/>
              <a:gd name="T6" fmla="*/ 2568460 w 3240360"/>
              <a:gd name="T7" fmla="*/ 0 h 1620180"/>
              <a:gd name="T8" fmla="*/ 3240360 w 3240360"/>
              <a:gd name="T9" fmla="*/ 0 h 1620180"/>
              <a:gd name="T10" fmla="*/ 1620180 w 3240360"/>
              <a:gd name="T11" fmla="*/ 1620180 h 1620180"/>
              <a:gd name="T12" fmla="*/ 0 w 3240360"/>
              <a:gd name="T13" fmla="*/ 0 h 1620180"/>
              <a:gd name="T14" fmla="*/ 0 w 3240360"/>
              <a:gd name="T15" fmla="*/ 0 h 1620180"/>
              <a:gd name="T16" fmla="*/ 3240360 w 3240360"/>
              <a:gd name="T17" fmla="*/ 1620180 h 1620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3240360" h="1620180">
                <a:moveTo>
                  <a:pt x="0" y="0"/>
                </a:moveTo>
                <a:lnTo>
                  <a:pt x="671900" y="0"/>
                </a:lnTo>
                <a:cubicBezTo>
                  <a:pt x="671900" y="523721"/>
                  <a:pt x="1096459" y="948280"/>
                  <a:pt x="1620180" y="948280"/>
                </a:cubicBezTo>
                <a:cubicBezTo>
                  <a:pt x="2143901" y="948280"/>
                  <a:pt x="2568460" y="523721"/>
                  <a:pt x="2568460" y="0"/>
                </a:cubicBezTo>
                <a:lnTo>
                  <a:pt x="3240360" y="0"/>
                </a:lnTo>
                <a:cubicBezTo>
                  <a:pt x="3240360" y="894801"/>
                  <a:pt x="2514981" y="1620180"/>
                  <a:pt x="1620180" y="1620180"/>
                </a:cubicBezTo>
                <a:cubicBezTo>
                  <a:pt x="725379" y="1620180"/>
                  <a:pt x="0" y="894801"/>
                  <a:pt x="0" y="0"/>
                </a:cubicBezTo>
                <a:close/>
              </a:path>
            </a:pathLst>
          </a:custGeom>
          <a:solidFill>
            <a:srgbClr val="E84C2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6" name="TextBox 31"/>
          <p:cNvSpPr>
            <a:spLocks noChangeArrowheads="1"/>
          </p:cNvSpPr>
          <p:nvPr/>
        </p:nvSpPr>
        <p:spPr bwMode="auto">
          <a:xfrm>
            <a:off x="868363" y="1809750"/>
            <a:ext cx="23145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直接连接符 58"/>
          <p:cNvSpPr>
            <a:spLocks noChangeShapeType="1"/>
          </p:cNvSpPr>
          <p:nvPr/>
        </p:nvSpPr>
        <p:spPr bwMode="auto">
          <a:xfrm>
            <a:off x="1044575" y="2973388"/>
            <a:ext cx="2055813" cy="1587"/>
          </a:xfrm>
          <a:prstGeom prst="line">
            <a:avLst/>
          </a:prstGeom>
          <a:noFill/>
          <a:ln w="6350">
            <a:solidFill>
              <a:srgbClr val="F1947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直接连接符 59"/>
          <p:cNvSpPr>
            <a:spLocks noChangeShapeType="1"/>
          </p:cNvSpPr>
          <p:nvPr/>
        </p:nvSpPr>
        <p:spPr bwMode="auto">
          <a:xfrm>
            <a:off x="2049463" y="2971800"/>
            <a:ext cx="0" cy="174625"/>
          </a:xfrm>
          <a:prstGeom prst="line">
            <a:avLst/>
          </a:prstGeom>
          <a:noFill/>
          <a:ln w="6350">
            <a:solidFill>
              <a:srgbClr val="F1947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椭圆 6"/>
          <p:cNvSpPr>
            <a:spLocks noChangeArrowheads="1"/>
          </p:cNvSpPr>
          <p:nvPr/>
        </p:nvSpPr>
        <p:spPr bwMode="auto">
          <a:xfrm>
            <a:off x="4232275" y="3181350"/>
            <a:ext cx="1244600" cy="1244600"/>
          </a:xfrm>
          <a:prstGeom prst="ellipse">
            <a:avLst/>
          </a:prstGeom>
          <a:solidFill>
            <a:srgbClr val="FFBD47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30" name="椭圆 1"/>
          <p:cNvSpPr>
            <a:spLocks noChangeArrowheads="1"/>
          </p:cNvSpPr>
          <p:nvPr/>
        </p:nvSpPr>
        <p:spPr bwMode="auto">
          <a:xfrm>
            <a:off x="3673475" y="3954463"/>
            <a:ext cx="2335213" cy="1166812"/>
          </a:xfrm>
          <a:custGeom>
            <a:avLst/>
            <a:gdLst>
              <a:gd name="T0" fmla="*/ 0 w 3240360"/>
              <a:gd name="T1" fmla="*/ 0 h 1620180"/>
              <a:gd name="T2" fmla="*/ 671900 w 3240360"/>
              <a:gd name="T3" fmla="*/ 0 h 1620180"/>
              <a:gd name="T4" fmla="*/ 1620180 w 3240360"/>
              <a:gd name="T5" fmla="*/ 948280 h 1620180"/>
              <a:gd name="T6" fmla="*/ 2568460 w 3240360"/>
              <a:gd name="T7" fmla="*/ 0 h 1620180"/>
              <a:gd name="T8" fmla="*/ 3240360 w 3240360"/>
              <a:gd name="T9" fmla="*/ 0 h 1620180"/>
              <a:gd name="T10" fmla="*/ 1620180 w 3240360"/>
              <a:gd name="T11" fmla="*/ 1620180 h 1620180"/>
              <a:gd name="T12" fmla="*/ 0 w 3240360"/>
              <a:gd name="T13" fmla="*/ 0 h 1620180"/>
              <a:gd name="T14" fmla="*/ 0 w 3240360"/>
              <a:gd name="T15" fmla="*/ 0 h 1620180"/>
              <a:gd name="T16" fmla="*/ 3240360 w 3240360"/>
              <a:gd name="T17" fmla="*/ 1620180 h 1620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3240360" h="1620180">
                <a:moveTo>
                  <a:pt x="0" y="0"/>
                </a:moveTo>
                <a:lnTo>
                  <a:pt x="671900" y="0"/>
                </a:lnTo>
                <a:cubicBezTo>
                  <a:pt x="671900" y="523721"/>
                  <a:pt x="1096459" y="948280"/>
                  <a:pt x="1620180" y="948280"/>
                </a:cubicBezTo>
                <a:cubicBezTo>
                  <a:pt x="2143901" y="948280"/>
                  <a:pt x="2568460" y="523721"/>
                  <a:pt x="2568460" y="0"/>
                </a:cubicBezTo>
                <a:lnTo>
                  <a:pt x="3240360" y="0"/>
                </a:lnTo>
                <a:cubicBezTo>
                  <a:pt x="3240360" y="894801"/>
                  <a:pt x="2514981" y="1620180"/>
                  <a:pt x="1620180" y="1620180"/>
                </a:cubicBezTo>
                <a:cubicBezTo>
                  <a:pt x="725379" y="1620180"/>
                  <a:pt x="0" y="894801"/>
                  <a:pt x="0" y="0"/>
                </a:cubicBezTo>
                <a:close/>
              </a:path>
            </a:pathLst>
          </a:custGeom>
          <a:solidFill>
            <a:srgbClr val="FFBD47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" name="TextBox 31"/>
          <p:cNvSpPr>
            <a:spLocks noChangeArrowheads="1"/>
          </p:cNvSpPr>
          <p:nvPr/>
        </p:nvSpPr>
        <p:spPr bwMode="auto">
          <a:xfrm>
            <a:off x="3660775" y="1809750"/>
            <a:ext cx="23129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" name="直接连接符 63"/>
          <p:cNvSpPr>
            <a:spLocks noChangeShapeType="1"/>
          </p:cNvSpPr>
          <p:nvPr/>
        </p:nvSpPr>
        <p:spPr bwMode="auto">
          <a:xfrm>
            <a:off x="3836988" y="2973388"/>
            <a:ext cx="2055812" cy="1587"/>
          </a:xfrm>
          <a:prstGeom prst="line">
            <a:avLst/>
          </a:prstGeom>
          <a:noFill/>
          <a:ln w="6350">
            <a:solidFill>
              <a:srgbClr val="FFD7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直接连接符 64"/>
          <p:cNvSpPr>
            <a:spLocks noChangeShapeType="1"/>
          </p:cNvSpPr>
          <p:nvPr/>
        </p:nvSpPr>
        <p:spPr bwMode="auto">
          <a:xfrm>
            <a:off x="4841875" y="2971800"/>
            <a:ext cx="0" cy="174625"/>
          </a:xfrm>
          <a:prstGeom prst="line">
            <a:avLst/>
          </a:prstGeom>
          <a:noFill/>
          <a:ln w="6350">
            <a:solidFill>
              <a:srgbClr val="FFD7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椭圆 11"/>
          <p:cNvSpPr>
            <a:spLocks noChangeArrowheads="1"/>
          </p:cNvSpPr>
          <p:nvPr/>
        </p:nvSpPr>
        <p:spPr bwMode="auto">
          <a:xfrm>
            <a:off x="7024688" y="3181350"/>
            <a:ext cx="1244600" cy="1244600"/>
          </a:xfrm>
          <a:prstGeom prst="ellipse">
            <a:avLst/>
          </a:prstGeom>
          <a:solidFill>
            <a:srgbClr val="E84C2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35" name="椭圆 1"/>
          <p:cNvSpPr>
            <a:spLocks noChangeArrowheads="1"/>
          </p:cNvSpPr>
          <p:nvPr/>
        </p:nvSpPr>
        <p:spPr bwMode="auto">
          <a:xfrm>
            <a:off x="6465888" y="3954463"/>
            <a:ext cx="2335212" cy="1166812"/>
          </a:xfrm>
          <a:custGeom>
            <a:avLst/>
            <a:gdLst>
              <a:gd name="T0" fmla="*/ 0 w 3240360"/>
              <a:gd name="T1" fmla="*/ 0 h 1620180"/>
              <a:gd name="T2" fmla="*/ 671900 w 3240360"/>
              <a:gd name="T3" fmla="*/ 0 h 1620180"/>
              <a:gd name="T4" fmla="*/ 1620180 w 3240360"/>
              <a:gd name="T5" fmla="*/ 948280 h 1620180"/>
              <a:gd name="T6" fmla="*/ 2568460 w 3240360"/>
              <a:gd name="T7" fmla="*/ 0 h 1620180"/>
              <a:gd name="T8" fmla="*/ 3240360 w 3240360"/>
              <a:gd name="T9" fmla="*/ 0 h 1620180"/>
              <a:gd name="T10" fmla="*/ 1620180 w 3240360"/>
              <a:gd name="T11" fmla="*/ 1620180 h 1620180"/>
              <a:gd name="T12" fmla="*/ 0 w 3240360"/>
              <a:gd name="T13" fmla="*/ 0 h 1620180"/>
              <a:gd name="T14" fmla="*/ 0 w 3240360"/>
              <a:gd name="T15" fmla="*/ 0 h 1620180"/>
              <a:gd name="T16" fmla="*/ 3240360 w 3240360"/>
              <a:gd name="T17" fmla="*/ 1620180 h 1620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3240360" h="1620180">
                <a:moveTo>
                  <a:pt x="0" y="0"/>
                </a:moveTo>
                <a:lnTo>
                  <a:pt x="671900" y="0"/>
                </a:lnTo>
                <a:cubicBezTo>
                  <a:pt x="671900" y="523721"/>
                  <a:pt x="1096459" y="948280"/>
                  <a:pt x="1620180" y="948280"/>
                </a:cubicBezTo>
                <a:cubicBezTo>
                  <a:pt x="2143901" y="948280"/>
                  <a:pt x="2568460" y="523721"/>
                  <a:pt x="2568460" y="0"/>
                </a:cubicBezTo>
                <a:lnTo>
                  <a:pt x="3240360" y="0"/>
                </a:lnTo>
                <a:cubicBezTo>
                  <a:pt x="3240360" y="894801"/>
                  <a:pt x="2514981" y="1620180"/>
                  <a:pt x="1620180" y="1620180"/>
                </a:cubicBezTo>
                <a:cubicBezTo>
                  <a:pt x="725379" y="1620180"/>
                  <a:pt x="0" y="894801"/>
                  <a:pt x="0" y="0"/>
                </a:cubicBezTo>
                <a:close/>
              </a:path>
            </a:pathLst>
          </a:custGeom>
          <a:solidFill>
            <a:srgbClr val="E84C2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6" name="TextBox 31"/>
          <p:cNvSpPr>
            <a:spLocks noChangeArrowheads="1"/>
          </p:cNvSpPr>
          <p:nvPr/>
        </p:nvSpPr>
        <p:spPr bwMode="auto">
          <a:xfrm>
            <a:off x="6451600" y="1809750"/>
            <a:ext cx="23145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7" name="直接连接符 68"/>
          <p:cNvSpPr>
            <a:spLocks noChangeShapeType="1"/>
          </p:cNvSpPr>
          <p:nvPr/>
        </p:nvSpPr>
        <p:spPr bwMode="auto">
          <a:xfrm>
            <a:off x="6629400" y="2973388"/>
            <a:ext cx="2054225" cy="1587"/>
          </a:xfrm>
          <a:prstGeom prst="line">
            <a:avLst/>
          </a:prstGeom>
          <a:noFill/>
          <a:ln w="6350">
            <a:solidFill>
              <a:srgbClr val="F1947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" name="直接连接符 69"/>
          <p:cNvSpPr>
            <a:spLocks noChangeShapeType="1"/>
          </p:cNvSpPr>
          <p:nvPr/>
        </p:nvSpPr>
        <p:spPr bwMode="auto">
          <a:xfrm>
            <a:off x="7632700" y="2971800"/>
            <a:ext cx="1588" cy="174625"/>
          </a:xfrm>
          <a:prstGeom prst="line">
            <a:avLst/>
          </a:prstGeom>
          <a:noFill/>
          <a:ln w="6350">
            <a:solidFill>
              <a:srgbClr val="F1947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椭圆 16"/>
          <p:cNvSpPr>
            <a:spLocks noChangeArrowheads="1"/>
          </p:cNvSpPr>
          <p:nvPr/>
        </p:nvSpPr>
        <p:spPr bwMode="auto">
          <a:xfrm>
            <a:off x="9817100" y="3181350"/>
            <a:ext cx="1244600" cy="1244600"/>
          </a:xfrm>
          <a:prstGeom prst="ellipse">
            <a:avLst/>
          </a:prstGeom>
          <a:solidFill>
            <a:srgbClr val="FFBD47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40" name="椭圆 1"/>
          <p:cNvSpPr>
            <a:spLocks noChangeArrowheads="1"/>
          </p:cNvSpPr>
          <p:nvPr/>
        </p:nvSpPr>
        <p:spPr bwMode="auto">
          <a:xfrm>
            <a:off x="9258300" y="3954463"/>
            <a:ext cx="2333625" cy="1166812"/>
          </a:xfrm>
          <a:custGeom>
            <a:avLst/>
            <a:gdLst>
              <a:gd name="T0" fmla="*/ 0 w 3240360"/>
              <a:gd name="T1" fmla="*/ 0 h 1620180"/>
              <a:gd name="T2" fmla="*/ 671900 w 3240360"/>
              <a:gd name="T3" fmla="*/ 0 h 1620180"/>
              <a:gd name="T4" fmla="*/ 1620180 w 3240360"/>
              <a:gd name="T5" fmla="*/ 948280 h 1620180"/>
              <a:gd name="T6" fmla="*/ 2568460 w 3240360"/>
              <a:gd name="T7" fmla="*/ 0 h 1620180"/>
              <a:gd name="T8" fmla="*/ 3240360 w 3240360"/>
              <a:gd name="T9" fmla="*/ 0 h 1620180"/>
              <a:gd name="T10" fmla="*/ 1620180 w 3240360"/>
              <a:gd name="T11" fmla="*/ 1620180 h 1620180"/>
              <a:gd name="T12" fmla="*/ 0 w 3240360"/>
              <a:gd name="T13" fmla="*/ 0 h 1620180"/>
              <a:gd name="T14" fmla="*/ 0 w 3240360"/>
              <a:gd name="T15" fmla="*/ 0 h 1620180"/>
              <a:gd name="T16" fmla="*/ 3240360 w 3240360"/>
              <a:gd name="T17" fmla="*/ 1620180 h 1620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3240360" h="1620180">
                <a:moveTo>
                  <a:pt x="0" y="0"/>
                </a:moveTo>
                <a:lnTo>
                  <a:pt x="671900" y="0"/>
                </a:lnTo>
                <a:cubicBezTo>
                  <a:pt x="671900" y="523721"/>
                  <a:pt x="1096459" y="948280"/>
                  <a:pt x="1620180" y="948280"/>
                </a:cubicBezTo>
                <a:cubicBezTo>
                  <a:pt x="2143901" y="948280"/>
                  <a:pt x="2568460" y="523721"/>
                  <a:pt x="2568460" y="0"/>
                </a:cubicBezTo>
                <a:lnTo>
                  <a:pt x="3240360" y="0"/>
                </a:lnTo>
                <a:cubicBezTo>
                  <a:pt x="3240360" y="894801"/>
                  <a:pt x="2514981" y="1620180"/>
                  <a:pt x="1620180" y="1620180"/>
                </a:cubicBezTo>
                <a:cubicBezTo>
                  <a:pt x="725379" y="1620180"/>
                  <a:pt x="0" y="894801"/>
                  <a:pt x="0" y="0"/>
                </a:cubicBezTo>
                <a:close/>
              </a:path>
            </a:pathLst>
          </a:custGeom>
          <a:solidFill>
            <a:srgbClr val="FFBD47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" name="TextBox 31"/>
          <p:cNvSpPr>
            <a:spLocks noChangeArrowheads="1"/>
          </p:cNvSpPr>
          <p:nvPr/>
        </p:nvSpPr>
        <p:spPr bwMode="auto">
          <a:xfrm>
            <a:off x="9244013" y="1809750"/>
            <a:ext cx="23145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  <a:spcBef>
                <a:spcPts val="750"/>
              </a:spcBef>
            </a:pPr>
            <a:r>
              <a:rPr lang="zh-CN" altLang="en-US" sz="160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160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2" name="直接连接符 73"/>
          <p:cNvSpPr>
            <a:spLocks noChangeShapeType="1"/>
          </p:cNvSpPr>
          <p:nvPr/>
        </p:nvSpPr>
        <p:spPr bwMode="auto">
          <a:xfrm>
            <a:off x="9420225" y="2973388"/>
            <a:ext cx="2055813" cy="1587"/>
          </a:xfrm>
          <a:prstGeom prst="line">
            <a:avLst/>
          </a:prstGeom>
          <a:noFill/>
          <a:ln w="6350">
            <a:solidFill>
              <a:srgbClr val="FFD7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直接连接符 74"/>
          <p:cNvSpPr>
            <a:spLocks noChangeShapeType="1"/>
          </p:cNvSpPr>
          <p:nvPr/>
        </p:nvSpPr>
        <p:spPr bwMode="auto">
          <a:xfrm>
            <a:off x="10425113" y="2971800"/>
            <a:ext cx="1587" cy="174625"/>
          </a:xfrm>
          <a:prstGeom prst="line">
            <a:avLst/>
          </a:prstGeom>
          <a:noFill/>
          <a:ln w="6350">
            <a:solidFill>
              <a:srgbClr val="FFD7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3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4" name="Ellipse 98"/>
          <p:cNvSpPr>
            <a:spLocks noChangeArrowheads="1"/>
          </p:cNvSpPr>
          <p:nvPr/>
        </p:nvSpPr>
        <p:spPr bwMode="auto">
          <a:xfrm>
            <a:off x="822325" y="3036888"/>
            <a:ext cx="2495550" cy="436562"/>
          </a:xfrm>
          <a:prstGeom prst="ellipse">
            <a:avLst/>
          </a:prstGeom>
          <a:gradFill rotWithShape="1">
            <a:gsLst>
              <a:gs pos="0">
                <a:srgbClr val="171717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" name="Ellipse 44"/>
          <p:cNvSpPr>
            <a:spLocks noChangeArrowheads="1"/>
          </p:cNvSpPr>
          <p:nvPr/>
        </p:nvSpPr>
        <p:spPr bwMode="auto">
          <a:xfrm>
            <a:off x="1230313" y="1574800"/>
            <a:ext cx="1681162" cy="1677988"/>
          </a:xfrm>
          <a:prstGeom prst="ellipse">
            <a:avLst/>
          </a:prstGeom>
          <a:solidFill>
            <a:srgbClr val="E84C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文本</a:t>
            </a:r>
            <a:endParaRPr lang="en-US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6" name="Ellipse 45"/>
          <p:cNvSpPr>
            <a:spLocks noChangeArrowheads="1"/>
          </p:cNvSpPr>
          <p:nvPr/>
        </p:nvSpPr>
        <p:spPr bwMode="auto">
          <a:xfrm>
            <a:off x="1468438" y="1608138"/>
            <a:ext cx="1219200" cy="7699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CF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3321050" y="2212975"/>
            <a:ext cx="476250" cy="542925"/>
          </a:xfrm>
          <a:prstGeom prst="chevron">
            <a:avLst>
              <a:gd name="adj" fmla="val 52514"/>
            </a:avLst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 lang="zh-CN" altLang="zh-CN" sz="2000">
              <a:solidFill>
                <a:srgbClr val="4D4D4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8" name="矩形 5"/>
          <p:cNvSpPr>
            <a:spLocks noChangeArrowheads="1"/>
          </p:cNvSpPr>
          <p:nvPr/>
        </p:nvSpPr>
        <p:spPr bwMode="auto">
          <a:xfrm>
            <a:off x="666750" y="3810000"/>
            <a:ext cx="11188700" cy="7937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9" name="文本框 19"/>
          <p:cNvSpPr>
            <a:spLocks noChangeArrowheads="1"/>
          </p:cNvSpPr>
          <p:nvPr/>
        </p:nvSpPr>
        <p:spPr bwMode="auto">
          <a:xfrm>
            <a:off x="666750" y="4278313"/>
            <a:ext cx="11188700" cy="14859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49494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文本，或者将您的文本粘贴到此处。请在此处输入您的文本，或者将您的文本粘贴到此处。请在此处输入您的文本，或者将您的文本粘贴到此处。请在此处输入您的文本，或者将您的文本粘贴到此处。</a:t>
            </a:r>
            <a:endParaRPr lang="zh-CN" altLang="en-US" dirty="0"/>
          </a:p>
        </p:txBody>
      </p:sp>
      <p:sp>
        <p:nvSpPr>
          <p:cNvPr id="30" name="Ellipse 98"/>
          <p:cNvSpPr>
            <a:spLocks noChangeArrowheads="1"/>
          </p:cNvSpPr>
          <p:nvPr/>
        </p:nvSpPr>
        <p:spPr bwMode="auto">
          <a:xfrm>
            <a:off x="3643313" y="3036888"/>
            <a:ext cx="2495550" cy="436562"/>
          </a:xfrm>
          <a:prstGeom prst="ellipse">
            <a:avLst/>
          </a:prstGeom>
          <a:gradFill rotWithShape="1">
            <a:gsLst>
              <a:gs pos="0">
                <a:srgbClr val="171717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" name="Ellipse 44"/>
          <p:cNvSpPr>
            <a:spLocks noChangeArrowheads="1"/>
          </p:cNvSpPr>
          <p:nvPr/>
        </p:nvSpPr>
        <p:spPr bwMode="auto">
          <a:xfrm>
            <a:off x="4051300" y="1574800"/>
            <a:ext cx="1679575" cy="1677988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文本</a:t>
            </a:r>
            <a:endParaRPr lang="en-US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" name="Ellipse 45"/>
          <p:cNvSpPr>
            <a:spLocks noChangeArrowheads="1"/>
          </p:cNvSpPr>
          <p:nvPr/>
        </p:nvSpPr>
        <p:spPr bwMode="auto">
          <a:xfrm>
            <a:off x="4289425" y="1608138"/>
            <a:ext cx="1219200" cy="7699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CF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" name="AutoShape 7"/>
          <p:cNvSpPr>
            <a:spLocks noChangeArrowheads="1"/>
          </p:cNvSpPr>
          <p:nvPr/>
        </p:nvSpPr>
        <p:spPr bwMode="auto">
          <a:xfrm>
            <a:off x="6140450" y="2212975"/>
            <a:ext cx="474663" cy="542925"/>
          </a:xfrm>
          <a:prstGeom prst="chevron">
            <a:avLst>
              <a:gd name="adj" fmla="val 52514"/>
            </a:avLst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 lang="zh-CN" altLang="zh-CN" sz="2000">
              <a:solidFill>
                <a:srgbClr val="4D4D4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4" name="Ellipse 98"/>
          <p:cNvSpPr>
            <a:spLocks noChangeArrowheads="1"/>
          </p:cNvSpPr>
          <p:nvPr/>
        </p:nvSpPr>
        <p:spPr bwMode="auto">
          <a:xfrm>
            <a:off x="6462713" y="3036888"/>
            <a:ext cx="2497137" cy="436562"/>
          </a:xfrm>
          <a:prstGeom prst="ellipse">
            <a:avLst/>
          </a:prstGeom>
          <a:gradFill rotWithShape="1">
            <a:gsLst>
              <a:gs pos="0">
                <a:srgbClr val="171717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" name="Ellipse 44"/>
          <p:cNvSpPr>
            <a:spLocks noChangeArrowheads="1"/>
          </p:cNvSpPr>
          <p:nvPr/>
        </p:nvSpPr>
        <p:spPr bwMode="auto">
          <a:xfrm>
            <a:off x="6872288" y="1574800"/>
            <a:ext cx="1677987" cy="1677988"/>
          </a:xfrm>
          <a:prstGeom prst="ellipse">
            <a:avLst/>
          </a:prstGeom>
          <a:solidFill>
            <a:srgbClr val="E84C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文本</a:t>
            </a:r>
            <a:endParaRPr lang="en-US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" name="Ellipse 45"/>
          <p:cNvSpPr>
            <a:spLocks noChangeArrowheads="1"/>
          </p:cNvSpPr>
          <p:nvPr/>
        </p:nvSpPr>
        <p:spPr bwMode="auto">
          <a:xfrm>
            <a:off x="7110413" y="1608138"/>
            <a:ext cx="1217612" cy="7699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CF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8961438" y="2212975"/>
            <a:ext cx="474662" cy="542925"/>
          </a:xfrm>
          <a:prstGeom prst="chevron">
            <a:avLst>
              <a:gd name="adj" fmla="val 52514"/>
            </a:avLst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 lang="zh-CN" altLang="zh-CN" sz="2000">
              <a:solidFill>
                <a:srgbClr val="4D4D4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8" name="Ellipse 98"/>
          <p:cNvSpPr>
            <a:spLocks noChangeArrowheads="1"/>
          </p:cNvSpPr>
          <p:nvPr/>
        </p:nvSpPr>
        <p:spPr bwMode="auto">
          <a:xfrm>
            <a:off x="9283700" y="3036888"/>
            <a:ext cx="2495550" cy="436562"/>
          </a:xfrm>
          <a:prstGeom prst="ellipse">
            <a:avLst/>
          </a:prstGeom>
          <a:gradFill rotWithShape="1">
            <a:gsLst>
              <a:gs pos="0">
                <a:srgbClr val="171717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9" name="Ellipse 44"/>
          <p:cNvSpPr>
            <a:spLocks noChangeArrowheads="1"/>
          </p:cNvSpPr>
          <p:nvPr/>
        </p:nvSpPr>
        <p:spPr bwMode="auto">
          <a:xfrm>
            <a:off x="9693275" y="1574800"/>
            <a:ext cx="1677988" cy="1677988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文本</a:t>
            </a:r>
            <a:endParaRPr lang="en-US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0" name="Ellipse 45"/>
          <p:cNvSpPr>
            <a:spLocks noChangeArrowheads="1"/>
          </p:cNvSpPr>
          <p:nvPr/>
        </p:nvSpPr>
        <p:spPr bwMode="auto">
          <a:xfrm>
            <a:off x="9929813" y="1608138"/>
            <a:ext cx="1219200" cy="7699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CF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649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 animBg="1"/>
      <p:bldP spid="27" grpId="0" animBg="1"/>
      <p:bldP spid="29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108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圆角矩形 1"/>
          <p:cNvSpPr>
            <a:spLocks noChangeArrowheads="1"/>
          </p:cNvSpPr>
          <p:nvPr/>
        </p:nvSpPr>
        <p:spPr bwMode="auto">
          <a:xfrm>
            <a:off x="1754188" y="1108075"/>
            <a:ext cx="3624262" cy="218598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xtLst/>
        </p:spPr>
        <p:txBody>
          <a:bodyPr lIns="144000" tIns="0" rIns="144000" bIns="612000" anchor="ctr"/>
          <a:lstStyle/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" name="圆角矩形 2"/>
          <p:cNvSpPr>
            <a:spLocks noChangeArrowheads="1"/>
          </p:cNvSpPr>
          <p:nvPr/>
        </p:nvSpPr>
        <p:spPr bwMode="auto">
          <a:xfrm>
            <a:off x="1745722" y="3541555"/>
            <a:ext cx="3624262" cy="218598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xtLst/>
        </p:spPr>
        <p:txBody>
          <a:bodyPr lIns="144000" tIns="612000" rIns="144000" bIns="0" anchor="ctr"/>
          <a:lstStyle/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" name="圆角矩形 7"/>
          <p:cNvSpPr>
            <a:spLocks noChangeArrowheads="1"/>
          </p:cNvSpPr>
          <p:nvPr/>
        </p:nvSpPr>
        <p:spPr bwMode="auto">
          <a:xfrm>
            <a:off x="2114550" y="2474913"/>
            <a:ext cx="2903538" cy="819150"/>
          </a:xfrm>
          <a:custGeom>
            <a:avLst/>
            <a:gdLst>
              <a:gd name="T0" fmla="*/ 0 w 2568129"/>
              <a:gd name="T1" fmla="*/ 0 h 560586"/>
              <a:gd name="T2" fmla="*/ 2568129 w 2568129"/>
              <a:gd name="T3" fmla="*/ 560586 h 560586"/>
            </a:gdLst>
            <a:ahLst/>
            <a:cxnLst/>
            <a:rect l="T0" t="T1" r="T2" b="T3"/>
            <a:pathLst>
              <a:path w="2568129" h="560586">
                <a:moveTo>
                  <a:pt x="282878" y="0"/>
                </a:moveTo>
                <a:lnTo>
                  <a:pt x="2285251" y="0"/>
                </a:lnTo>
                <a:cubicBezTo>
                  <a:pt x="2441480" y="0"/>
                  <a:pt x="2568129" y="126649"/>
                  <a:pt x="2568129" y="282878"/>
                </a:cubicBezTo>
                <a:lnTo>
                  <a:pt x="2568129" y="560586"/>
                </a:lnTo>
                <a:lnTo>
                  <a:pt x="0" y="560586"/>
                </a:lnTo>
                <a:lnTo>
                  <a:pt x="0" y="282878"/>
                </a:lnTo>
                <a:cubicBezTo>
                  <a:pt x="0" y="126649"/>
                  <a:pt x="126649" y="0"/>
                  <a:pt x="282878" y="0"/>
                </a:cubicBezTo>
                <a:close/>
              </a:path>
            </a:pathLst>
          </a:custGeom>
          <a:solidFill>
            <a:srgbClr val="F194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3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01</a:t>
            </a:r>
            <a:endParaRPr lang="zh-CN" altLang="en-US"/>
          </a:p>
        </p:txBody>
      </p:sp>
      <p:sp>
        <p:nvSpPr>
          <p:cNvPr id="26" name="圆角矩形 4"/>
          <p:cNvSpPr>
            <a:spLocks noChangeArrowheads="1"/>
          </p:cNvSpPr>
          <p:nvPr/>
        </p:nvSpPr>
        <p:spPr bwMode="auto">
          <a:xfrm>
            <a:off x="6072188" y="1108075"/>
            <a:ext cx="3624262" cy="218598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xtLst/>
        </p:spPr>
        <p:txBody>
          <a:bodyPr lIns="144000" tIns="0" rIns="144000" bIns="612000" anchor="ctr"/>
          <a:lstStyle/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圆角矩形 5"/>
          <p:cNvSpPr>
            <a:spLocks noChangeArrowheads="1"/>
          </p:cNvSpPr>
          <p:nvPr/>
        </p:nvSpPr>
        <p:spPr bwMode="auto">
          <a:xfrm>
            <a:off x="6063722" y="3541555"/>
            <a:ext cx="3624262" cy="218598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xtLst/>
        </p:spPr>
        <p:txBody>
          <a:bodyPr lIns="144000" tIns="612000" rIns="144000" bIns="0" anchor="ctr"/>
          <a:lstStyle/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此处输入文本</a:t>
            </a:r>
            <a:endParaRPr lang="en-US" sz="20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8" name="圆角矩形 7"/>
          <p:cNvSpPr>
            <a:spLocks noChangeArrowheads="1"/>
          </p:cNvSpPr>
          <p:nvPr/>
        </p:nvSpPr>
        <p:spPr bwMode="auto">
          <a:xfrm>
            <a:off x="6505575" y="2474913"/>
            <a:ext cx="2905125" cy="819150"/>
          </a:xfrm>
          <a:custGeom>
            <a:avLst/>
            <a:gdLst>
              <a:gd name="T0" fmla="*/ 0 w 2568129"/>
              <a:gd name="T1" fmla="*/ 0 h 560586"/>
              <a:gd name="T2" fmla="*/ 2568129 w 2568129"/>
              <a:gd name="T3" fmla="*/ 560586 h 560586"/>
            </a:gdLst>
            <a:ahLst/>
            <a:cxnLst/>
            <a:rect l="T0" t="T1" r="T2" b="T3"/>
            <a:pathLst>
              <a:path w="2568129" h="560586">
                <a:moveTo>
                  <a:pt x="282878" y="0"/>
                </a:moveTo>
                <a:lnTo>
                  <a:pt x="2285251" y="0"/>
                </a:lnTo>
                <a:cubicBezTo>
                  <a:pt x="2441480" y="0"/>
                  <a:pt x="2568129" y="126649"/>
                  <a:pt x="2568129" y="282878"/>
                </a:cubicBezTo>
                <a:lnTo>
                  <a:pt x="2568129" y="560586"/>
                </a:lnTo>
                <a:lnTo>
                  <a:pt x="0" y="560586"/>
                </a:lnTo>
                <a:lnTo>
                  <a:pt x="0" y="282878"/>
                </a:lnTo>
                <a:cubicBezTo>
                  <a:pt x="0" y="126649"/>
                  <a:pt x="126649" y="0"/>
                  <a:pt x="282878" y="0"/>
                </a:cubicBezTo>
                <a:close/>
              </a:path>
            </a:pathLst>
          </a:custGeom>
          <a:solidFill>
            <a:srgbClr val="F194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3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02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49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未知"/>
          <p:cNvSpPr>
            <a:spLocks noChangeArrowheads="1"/>
          </p:cNvSpPr>
          <p:nvPr/>
        </p:nvSpPr>
        <p:spPr bwMode="auto">
          <a:xfrm>
            <a:off x="3181350" y="4251325"/>
            <a:ext cx="5908675" cy="1997075"/>
          </a:xfrm>
          <a:custGeom>
            <a:avLst/>
            <a:gdLst>
              <a:gd name="T0" fmla="*/ 2147483647 w 2281"/>
              <a:gd name="T1" fmla="*/ 2147483647 h 770"/>
              <a:gd name="T2" fmla="*/ 2147483647 w 2281"/>
              <a:gd name="T3" fmla="*/ 2147483647 h 770"/>
              <a:gd name="T4" fmla="*/ 2147483647 w 2281"/>
              <a:gd name="T5" fmla="*/ 2147483647 h 770"/>
              <a:gd name="T6" fmla="*/ 384618218 w 2281"/>
              <a:gd name="T7" fmla="*/ 932263140 h 770"/>
              <a:gd name="T8" fmla="*/ 0 w 2281"/>
              <a:gd name="T9" fmla="*/ 36458290 h 770"/>
              <a:gd name="T10" fmla="*/ 1086286974 w 2281"/>
              <a:gd name="T11" fmla="*/ 0 h 770"/>
              <a:gd name="T12" fmla="*/ 2147483647 w 2281"/>
              <a:gd name="T13" fmla="*/ 1406207941 h 770"/>
              <a:gd name="T14" fmla="*/ 2147483647 w 2281"/>
              <a:gd name="T15" fmla="*/ 1093717576 h 770"/>
              <a:gd name="T16" fmla="*/ 2147483647 w 2281"/>
              <a:gd name="T17" fmla="*/ 2147483647 h 7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81"/>
              <a:gd name="T28" fmla="*/ 0 h 770"/>
              <a:gd name="T29" fmla="*/ 2281 w 2281"/>
              <a:gd name="T30" fmla="*/ 770 h 7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81" h="770">
                <a:moveTo>
                  <a:pt x="2281" y="770"/>
                </a:moveTo>
                <a:lnTo>
                  <a:pt x="1009" y="553"/>
                </a:lnTo>
                <a:lnTo>
                  <a:pt x="1406" y="464"/>
                </a:lnTo>
                <a:lnTo>
                  <a:pt x="74" y="179"/>
                </a:lnTo>
                <a:lnTo>
                  <a:pt x="0" y="7"/>
                </a:lnTo>
                <a:lnTo>
                  <a:pt x="209" y="0"/>
                </a:lnTo>
                <a:lnTo>
                  <a:pt x="1586" y="270"/>
                </a:lnTo>
                <a:lnTo>
                  <a:pt x="2260" y="210"/>
                </a:lnTo>
                <a:lnTo>
                  <a:pt x="2281" y="77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B2B2B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未知"/>
          <p:cNvSpPr>
            <a:spLocks noChangeArrowheads="1"/>
          </p:cNvSpPr>
          <p:nvPr/>
        </p:nvSpPr>
        <p:spPr bwMode="auto">
          <a:xfrm>
            <a:off x="3681413" y="1081088"/>
            <a:ext cx="5726112" cy="5178425"/>
          </a:xfrm>
          <a:custGeom>
            <a:avLst/>
            <a:gdLst>
              <a:gd name="T0" fmla="*/ 2147483647 w 2211"/>
              <a:gd name="T1" fmla="*/ 2147483647 h 1999"/>
              <a:gd name="T2" fmla="*/ 2147483647 w 2211"/>
              <a:gd name="T3" fmla="*/ 1268473208 h 1999"/>
              <a:gd name="T4" fmla="*/ 337703347 w 2211"/>
              <a:gd name="T5" fmla="*/ 852580140 h 1999"/>
              <a:gd name="T6" fmla="*/ 2147483647 w 2211"/>
              <a:gd name="T7" fmla="*/ 566652847 h 1999"/>
              <a:gd name="T8" fmla="*/ 2147483647 w 2211"/>
              <a:gd name="T9" fmla="*/ 2147483647 h 1999"/>
              <a:gd name="T10" fmla="*/ 2147483647 w 2211"/>
              <a:gd name="T11" fmla="*/ 2147483647 h 1999"/>
              <a:gd name="T12" fmla="*/ 2147483647 w 2211"/>
              <a:gd name="T13" fmla="*/ 2147483647 h 1999"/>
              <a:gd name="T14" fmla="*/ 2147483647 w 2211"/>
              <a:gd name="T15" fmla="*/ 2147483647 h 1999"/>
              <a:gd name="T16" fmla="*/ 2147483647 w 2211"/>
              <a:gd name="T17" fmla="*/ 2147483647 h 1999"/>
              <a:gd name="T18" fmla="*/ 2147483647 w 2211"/>
              <a:gd name="T19" fmla="*/ 2147483647 h 1999"/>
              <a:gd name="T20" fmla="*/ 2147483647 w 2211"/>
              <a:gd name="T21" fmla="*/ 2147483647 h 19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11"/>
              <a:gd name="T34" fmla="*/ 0 h 1999"/>
              <a:gd name="T35" fmla="*/ 2211 w 2211"/>
              <a:gd name="T36" fmla="*/ 1999 h 19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11" h="1999">
                <a:moveTo>
                  <a:pt x="1275" y="1073"/>
                </a:moveTo>
                <a:cubicBezTo>
                  <a:pt x="1212" y="914"/>
                  <a:pt x="765" y="395"/>
                  <a:pt x="563" y="244"/>
                </a:cubicBezTo>
                <a:cubicBezTo>
                  <a:pt x="351" y="72"/>
                  <a:pt x="0" y="187"/>
                  <a:pt x="65" y="164"/>
                </a:cubicBezTo>
                <a:cubicBezTo>
                  <a:pt x="130" y="141"/>
                  <a:pt x="650" y="0"/>
                  <a:pt x="952" y="109"/>
                </a:cubicBezTo>
                <a:cubicBezTo>
                  <a:pt x="1270" y="262"/>
                  <a:pt x="1876" y="816"/>
                  <a:pt x="1876" y="816"/>
                </a:cubicBezTo>
                <a:lnTo>
                  <a:pt x="2211" y="705"/>
                </a:lnTo>
                <a:lnTo>
                  <a:pt x="2107" y="1957"/>
                </a:lnTo>
                <a:lnTo>
                  <a:pt x="2102" y="1999"/>
                </a:lnTo>
                <a:lnTo>
                  <a:pt x="917" y="1221"/>
                </a:lnTo>
                <a:lnTo>
                  <a:pt x="914" y="1173"/>
                </a:lnTo>
                <a:lnTo>
                  <a:pt x="1275" y="1073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未知"/>
          <p:cNvSpPr>
            <a:spLocks noChangeArrowheads="1"/>
          </p:cNvSpPr>
          <p:nvPr/>
        </p:nvSpPr>
        <p:spPr bwMode="auto">
          <a:xfrm>
            <a:off x="3136900" y="1333500"/>
            <a:ext cx="1681163" cy="650875"/>
          </a:xfrm>
          <a:custGeom>
            <a:avLst/>
            <a:gdLst>
              <a:gd name="T0" fmla="*/ 2147483647 w 821"/>
              <a:gd name="T1" fmla="*/ 142967355 h 318"/>
              <a:gd name="T2" fmla="*/ 1313293411 w 821"/>
              <a:gd name="T3" fmla="*/ 120223572 h 318"/>
              <a:gd name="T4" fmla="*/ 0 w 821"/>
              <a:gd name="T5" fmla="*/ 848057377 h 318"/>
              <a:gd name="T6" fmla="*/ 0 w 821"/>
              <a:gd name="T7" fmla="*/ 1033264063 h 318"/>
              <a:gd name="T8" fmla="*/ 1986192723 w 821"/>
              <a:gd name="T9" fmla="*/ 792818966 h 318"/>
              <a:gd name="T10" fmla="*/ 2147483647 w 821"/>
              <a:gd name="T11" fmla="*/ 516633055 h 318"/>
              <a:gd name="T12" fmla="*/ 2147483647 w 821"/>
              <a:gd name="T13" fmla="*/ 142967355 h 3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1"/>
              <a:gd name="T22" fmla="*/ 0 h 318"/>
              <a:gd name="T23" fmla="*/ 821 w 821"/>
              <a:gd name="T24" fmla="*/ 318 h 3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1" h="318">
                <a:moveTo>
                  <a:pt x="821" y="44"/>
                </a:moveTo>
                <a:cubicBezTo>
                  <a:pt x="769" y="24"/>
                  <a:pt x="540" y="0"/>
                  <a:pt x="404" y="37"/>
                </a:cubicBezTo>
                <a:cubicBezTo>
                  <a:pt x="267" y="73"/>
                  <a:pt x="68" y="215"/>
                  <a:pt x="0" y="261"/>
                </a:cubicBezTo>
                <a:lnTo>
                  <a:pt x="0" y="318"/>
                </a:lnTo>
                <a:lnTo>
                  <a:pt x="611" y="244"/>
                </a:lnTo>
                <a:lnTo>
                  <a:pt x="716" y="159"/>
                </a:lnTo>
                <a:lnTo>
                  <a:pt x="821" y="44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未知"/>
          <p:cNvSpPr>
            <a:spLocks noChangeArrowheads="1"/>
          </p:cNvSpPr>
          <p:nvPr/>
        </p:nvSpPr>
        <p:spPr bwMode="auto">
          <a:xfrm>
            <a:off x="3124200" y="1435100"/>
            <a:ext cx="1614488" cy="558800"/>
          </a:xfrm>
          <a:custGeom>
            <a:avLst/>
            <a:gdLst>
              <a:gd name="T0" fmla="*/ 2147483647 w 620"/>
              <a:gd name="T1" fmla="*/ 167930146 h 208"/>
              <a:gd name="T2" fmla="*/ 1591965892 w 620"/>
              <a:gd name="T3" fmla="*/ 162331400 h 208"/>
              <a:gd name="T4" fmla="*/ 0 w 620"/>
              <a:gd name="T5" fmla="*/ 1130726427 h 208"/>
              <a:gd name="T6" fmla="*/ 10507192 w 620"/>
              <a:gd name="T7" fmla="*/ 1164313531 h 208"/>
              <a:gd name="T8" fmla="*/ 2147483647 w 620"/>
              <a:gd name="T9" fmla="*/ 1136325173 h 208"/>
              <a:gd name="T10" fmla="*/ 2147483647 w 620"/>
              <a:gd name="T11" fmla="*/ 660523092 h 208"/>
              <a:gd name="T12" fmla="*/ 2147483647 w 620"/>
              <a:gd name="T13" fmla="*/ 167930146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0"/>
              <a:gd name="T22" fmla="*/ 0 h 208"/>
              <a:gd name="T23" fmla="*/ 620 w 620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0" h="208">
                <a:moveTo>
                  <a:pt x="620" y="30"/>
                </a:moveTo>
                <a:cubicBezTo>
                  <a:pt x="582" y="15"/>
                  <a:pt x="406" y="0"/>
                  <a:pt x="303" y="29"/>
                </a:cubicBezTo>
                <a:cubicBezTo>
                  <a:pt x="200" y="58"/>
                  <a:pt x="50" y="172"/>
                  <a:pt x="0" y="202"/>
                </a:cubicBezTo>
                <a:lnTo>
                  <a:pt x="2" y="208"/>
                </a:lnTo>
                <a:lnTo>
                  <a:pt x="465" y="203"/>
                </a:lnTo>
                <a:lnTo>
                  <a:pt x="534" y="118"/>
                </a:lnTo>
                <a:lnTo>
                  <a:pt x="620" y="30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Text Box 8"/>
          <p:cNvSpPr>
            <a:spLocks noChangeArrowheads="1"/>
          </p:cNvSpPr>
          <p:nvPr/>
        </p:nvSpPr>
        <p:spPr bwMode="auto">
          <a:xfrm>
            <a:off x="2743200" y="2009775"/>
            <a:ext cx="2651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</a:t>
            </a:r>
            <a:endParaRPr lang="zh-CN" altLang="en-US" dirty="0"/>
          </a:p>
        </p:txBody>
      </p:sp>
      <p:sp>
        <p:nvSpPr>
          <p:cNvPr id="28" name="Text Box 9"/>
          <p:cNvSpPr>
            <a:spLocks noChangeArrowheads="1"/>
          </p:cNvSpPr>
          <p:nvPr/>
        </p:nvSpPr>
        <p:spPr bwMode="auto">
          <a:xfrm>
            <a:off x="7315200" y="1349375"/>
            <a:ext cx="2463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</a:t>
            </a:r>
            <a:endParaRPr lang="zh-CN" altLang="en-US" dirty="0"/>
          </a:p>
        </p:txBody>
      </p:sp>
      <p:sp>
        <p:nvSpPr>
          <p:cNvPr id="29" name="Text Box 10"/>
          <p:cNvSpPr>
            <a:spLocks noChangeArrowheads="1"/>
          </p:cNvSpPr>
          <p:nvPr/>
        </p:nvSpPr>
        <p:spPr bwMode="auto">
          <a:xfrm>
            <a:off x="6261100" y="700088"/>
            <a:ext cx="2085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</a:t>
            </a:r>
            <a:endParaRPr lang="zh-CN" altLang="en-US" dirty="0"/>
          </a:p>
        </p:txBody>
      </p:sp>
      <p:sp>
        <p:nvSpPr>
          <p:cNvPr id="30" name="Text Box 12"/>
          <p:cNvSpPr>
            <a:spLocks noChangeArrowheads="1"/>
          </p:cNvSpPr>
          <p:nvPr/>
        </p:nvSpPr>
        <p:spPr bwMode="auto">
          <a:xfrm>
            <a:off x="3116262" y="5348200"/>
            <a:ext cx="2811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</a:t>
            </a:r>
            <a:endParaRPr lang="zh-CN" altLang="en-US" dirty="0"/>
          </a:p>
        </p:txBody>
      </p:sp>
      <p:sp>
        <p:nvSpPr>
          <p:cNvPr id="31" name="Text Box 13"/>
          <p:cNvSpPr>
            <a:spLocks noChangeArrowheads="1"/>
          </p:cNvSpPr>
          <p:nvPr/>
        </p:nvSpPr>
        <p:spPr bwMode="auto">
          <a:xfrm>
            <a:off x="3116262" y="4956087"/>
            <a:ext cx="2811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单击添加段落文字</a:t>
            </a:r>
            <a:endParaRPr lang="zh-CN" altLang="en-US" dirty="0"/>
          </a:p>
        </p:txBody>
      </p:sp>
      <p:sp>
        <p:nvSpPr>
          <p:cNvPr id="32" name="未知"/>
          <p:cNvSpPr>
            <a:spLocks noChangeArrowheads="1"/>
          </p:cNvSpPr>
          <p:nvPr/>
        </p:nvSpPr>
        <p:spPr bwMode="auto">
          <a:xfrm>
            <a:off x="3773488" y="990600"/>
            <a:ext cx="5727700" cy="5143500"/>
          </a:xfrm>
          <a:custGeom>
            <a:avLst/>
            <a:gdLst>
              <a:gd name="T0" fmla="*/ 2147483647 w 2830"/>
              <a:gd name="T1" fmla="*/ 2147483647 h 2542"/>
              <a:gd name="T2" fmla="*/ 2147483647 w 2830"/>
              <a:gd name="T3" fmla="*/ 989577430 h 2542"/>
              <a:gd name="T4" fmla="*/ 263379076 w 2830"/>
              <a:gd name="T5" fmla="*/ 666060993 h 2542"/>
              <a:gd name="T6" fmla="*/ 2147483647 w 2830"/>
              <a:gd name="T7" fmla="*/ 440869983 h 2542"/>
              <a:gd name="T8" fmla="*/ 2147483647 w 2830"/>
              <a:gd name="T9" fmla="*/ 2147483647 h 2542"/>
              <a:gd name="T10" fmla="*/ 2147483647 w 2830"/>
              <a:gd name="T11" fmla="*/ 2147483647 h 2542"/>
              <a:gd name="T12" fmla="*/ 2147483647 w 2830"/>
              <a:gd name="T13" fmla="*/ 2147483647 h 2542"/>
              <a:gd name="T14" fmla="*/ 2147483647 w 2830"/>
              <a:gd name="T15" fmla="*/ 2147483647 h 2542"/>
              <a:gd name="T16" fmla="*/ 2147483647 w 2830"/>
              <a:gd name="T17" fmla="*/ 2147483647 h 25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30"/>
              <a:gd name="T28" fmla="*/ 0 h 2542"/>
              <a:gd name="T29" fmla="*/ 2830 w 2830"/>
              <a:gd name="T30" fmla="*/ 2542 h 25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30" h="2542">
                <a:moveTo>
                  <a:pt x="1632" y="1374"/>
                </a:moveTo>
                <a:cubicBezTo>
                  <a:pt x="1565" y="1169"/>
                  <a:pt x="979" y="506"/>
                  <a:pt x="721" y="312"/>
                </a:cubicBezTo>
                <a:cubicBezTo>
                  <a:pt x="449" y="92"/>
                  <a:pt x="0" y="239"/>
                  <a:pt x="83" y="210"/>
                </a:cubicBezTo>
                <a:cubicBezTo>
                  <a:pt x="166" y="181"/>
                  <a:pt x="832" y="0"/>
                  <a:pt x="1218" y="139"/>
                </a:cubicBezTo>
                <a:cubicBezTo>
                  <a:pt x="1626" y="335"/>
                  <a:pt x="2401" y="1044"/>
                  <a:pt x="2401" y="1044"/>
                </a:cubicBezTo>
                <a:lnTo>
                  <a:pt x="2830" y="902"/>
                </a:lnTo>
                <a:lnTo>
                  <a:pt x="2652" y="2542"/>
                </a:lnTo>
                <a:lnTo>
                  <a:pt x="1126" y="1544"/>
                </a:lnTo>
                <a:lnTo>
                  <a:pt x="1632" y="1374"/>
                </a:lnTo>
                <a:close/>
              </a:path>
            </a:pathLst>
          </a:custGeom>
          <a:gradFill rotWithShape="1">
            <a:gsLst>
              <a:gs pos="0">
                <a:srgbClr val="FF0517"/>
              </a:gs>
              <a:gs pos="100000">
                <a:srgbClr val="BC000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7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E:\本地磁盘 (E)\工作\网站上传资料\免费推广\建党90周年\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Administrator\Desktop\Nipic_12392611_201306151518081410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83098"/>
            <a:ext cx="12190413" cy="1097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梯形 9"/>
          <p:cNvSpPr>
            <a:spLocks noChangeArrowheads="1"/>
          </p:cNvSpPr>
          <p:nvPr/>
        </p:nvSpPr>
        <p:spPr bwMode="auto">
          <a:xfrm>
            <a:off x="5189391" y="0"/>
            <a:ext cx="1811631" cy="3430747"/>
          </a:xfrm>
          <a:custGeom>
            <a:avLst/>
            <a:gdLst>
              <a:gd name="T0" fmla="*/ 1131850 w 21600"/>
              <a:gd name="T1" fmla="*/ 1428750 h 21600"/>
              <a:gd name="T2" fmla="*/ 679450 w 21600"/>
              <a:gd name="T3" fmla="*/ 2857500 h 21600"/>
              <a:gd name="T4" fmla="*/ 227050 w 21600"/>
              <a:gd name="T5" fmla="*/ 1428750 h 21600"/>
              <a:gd name="T6" fmla="*/ 67945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09 w 21600"/>
              <a:gd name="T13" fmla="*/ 5409 h 21600"/>
              <a:gd name="T14" fmla="*/ 16191 w 21600"/>
              <a:gd name="T15" fmla="*/ 161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18" y="21600"/>
                </a:lnTo>
                <a:lnTo>
                  <a:pt x="1438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CFAC8"/>
              </a:gs>
              <a:gs pos="50000">
                <a:srgbClr val="FF0000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/>
          <a:p>
            <a:endParaRPr lang="zh-CN" altLang="en-US"/>
          </a:p>
        </p:txBody>
      </p:sp>
      <p:sp>
        <p:nvSpPr>
          <p:cNvPr id="6150" name="梯形 10"/>
          <p:cNvSpPr>
            <a:spLocks noChangeArrowheads="1"/>
          </p:cNvSpPr>
          <p:nvPr/>
        </p:nvSpPr>
        <p:spPr bwMode="auto">
          <a:xfrm flipV="1">
            <a:off x="5189391" y="3430747"/>
            <a:ext cx="1811631" cy="3430747"/>
          </a:xfrm>
          <a:custGeom>
            <a:avLst/>
            <a:gdLst>
              <a:gd name="T0" fmla="*/ 1131850 w 21600"/>
              <a:gd name="T1" fmla="*/ 1428750 h 21600"/>
              <a:gd name="T2" fmla="*/ 679450 w 21600"/>
              <a:gd name="T3" fmla="*/ 2857500 h 21600"/>
              <a:gd name="T4" fmla="*/ 227050 w 21600"/>
              <a:gd name="T5" fmla="*/ 1428750 h 21600"/>
              <a:gd name="T6" fmla="*/ 67945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09 w 21600"/>
              <a:gd name="T13" fmla="*/ 5409 h 21600"/>
              <a:gd name="T14" fmla="*/ 16191 w 21600"/>
              <a:gd name="T15" fmla="*/ 161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18" y="21600"/>
                </a:lnTo>
                <a:lnTo>
                  <a:pt x="1438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CFAC8"/>
              </a:gs>
              <a:gs pos="50000">
                <a:srgbClr val="FF0000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/>
          <a:p>
            <a:endParaRPr lang="zh-CN" altLang="en-US"/>
          </a:p>
        </p:txBody>
      </p:sp>
      <p:sp>
        <p:nvSpPr>
          <p:cNvPr id="6151" name="梯形 11"/>
          <p:cNvSpPr>
            <a:spLocks noChangeArrowheads="1"/>
          </p:cNvSpPr>
          <p:nvPr/>
        </p:nvSpPr>
        <p:spPr bwMode="auto">
          <a:xfrm rot="5400000">
            <a:off x="8327054" y="383143"/>
            <a:ext cx="1631511" cy="6095207"/>
          </a:xfrm>
          <a:custGeom>
            <a:avLst/>
            <a:gdLst>
              <a:gd name="T0" fmla="*/ 1131850 w 21600"/>
              <a:gd name="T1" fmla="*/ 2286000 h 21600"/>
              <a:gd name="T2" fmla="*/ 679450 w 21600"/>
              <a:gd name="T3" fmla="*/ 4572000 h 21600"/>
              <a:gd name="T4" fmla="*/ 227050 w 21600"/>
              <a:gd name="T5" fmla="*/ 2286000 h 21600"/>
              <a:gd name="T6" fmla="*/ 67945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09 w 21600"/>
              <a:gd name="T13" fmla="*/ 5409 h 21600"/>
              <a:gd name="T14" fmla="*/ 16191 w 21600"/>
              <a:gd name="T15" fmla="*/ 161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18" y="21600"/>
                </a:lnTo>
                <a:lnTo>
                  <a:pt x="1438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CFAC8"/>
              </a:gs>
              <a:gs pos="50000">
                <a:srgbClr val="FF0000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/>
          <a:p>
            <a:endParaRPr lang="zh-CN" altLang="en-US"/>
          </a:p>
        </p:txBody>
      </p:sp>
      <p:sp>
        <p:nvSpPr>
          <p:cNvPr id="6152" name="梯形 12"/>
          <p:cNvSpPr>
            <a:spLocks noChangeArrowheads="1"/>
          </p:cNvSpPr>
          <p:nvPr/>
        </p:nvSpPr>
        <p:spPr bwMode="auto">
          <a:xfrm rot="16200000" flipH="1">
            <a:off x="2231848" y="383143"/>
            <a:ext cx="1631511" cy="6095207"/>
          </a:xfrm>
          <a:custGeom>
            <a:avLst/>
            <a:gdLst>
              <a:gd name="T0" fmla="*/ 1131850 w 21600"/>
              <a:gd name="T1" fmla="*/ 2286000 h 21600"/>
              <a:gd name="T2" fmla="*/ 679450 w 21600"/>
              <a:gd name="T3" fmla="*/ 4572000 h 21600"/>
              <a:gd name="T4" fmla="*/ 227050 w 21600"/>
              <a:gd name="T5" fmla="*/ 2286000 h 21600"/>
              <a:gd name="T6" fmla="*/ 67945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09 w 21600"/>
              <a:gd name="T13" fmla="*/ 5409 h 21600"/>
              <a:gd name="T14" fmla="*/ 16191 w 21600"/>
              <a:gd name="T15" fmla="*/ 161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18" y="21600"/>
                </a:lnTo>
                <a:lnTo>
                  <a:pt x="1438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CFAC8"/>
              </a:gs>
              <a:gs pos="50000">
                <a:srgbClr val="FF0000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/>
          <a:p>
            <a:endParaRPr lang="zh-CN" altLang="en-US"/>
          </a:p>
        </p:txBody>
      </p:sp>
      <p:sp>
        <p:nvSpPr>
          <p:cNvPr id="6153" name="椭圆 14"/>
          <p:cNvSpPr>
            <a:spLocks noChangeArrowheads="1"/>
          </p:cNvSpPr>
          <p:nvPr/>
        </p:nvSpPr>
        <p:spPr bwMode="auto">
          <a:xfrm rot="18000000">
            <a:off x="5656558" y="2312111"/>
            <a:ext cx="85769" cy="859255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4" name="椭圆 5"/>
          <p:cNvSpPr>
            <a:spLocks noChangeArrowheads="1"/>
          </p:cNvSpPr>
          <p:nvPr/>
        </p:nvSpPr>
        <p:spPr bwMode="auto">
          <a:xfrm rot="19500000">
            <a:off x="5815843" y="2237609"/>
            <a:ext cx="95238" cy="77191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5" name="椭圆 8"/>
          <p:cNvSpPr>
            <a:spLocks noChangeArrowheads="1"/>
          </p:cNvSpPr>
          <p:nvPr/>
        </p:nvSpPr>
        <p:spPr bwMode="auto">
          <a:xfrm rot="21000000">
            <a:off x="5978806" y="2220457"/>
            <a:ext cx="95237" cy="771917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6" name="椭圆 15"/>
          <p:cNvSpPr>
            <a:spLocks noChangeArrowheads="1"/>
          </p:cNvSpPr>
          <p:nvPr/>
        </p:nvSpPr>
        <p:spPr bwMode="auto">
          <a:xfrm rot="900000">
            <a:off x="6150233" y="2229985"/>
            <a:ext cx="95238" cy="77191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7" name="椭圆 16"/>
          <p:cNvSpPr>
            <a:spLocks noChangeArrowheads="1"/>
          </p:cNvSpPr>
          <p:nvPr/>
        </p:nvSpPr>
        <p:spPr bwMode="auto">
          <a:xfrm rot="2400000">
            <a:off x="6260286" y="2331003"/>
            <a:ext cx="97354" cy="771917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8" name="椭圆 17"/>
          <p:cNvSpPr>
            <a:spLocks noChangeArrowheads="1"/>
          </p:cNvSpPr>
          <p:nvPr/>
        </p:nvSpPr>
        <p:spPr bwMode="auto">
          <a:xfrm rot="4200000">
            <a:off x="6325443" y="2378926"/>
            <a:ext cx="87675" cy="857138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9" name="椭圆 18"/>
          <p:cNvSpPr>
            <a:spLocks noChangeArrowheads="1"/>
          </p:cNvSpPr>
          <p:nvPr/>
        </p:nvSpPr>
        <p:spPr bwMode="auto">
          <a:xfrm rot="5700000">
            <a:off x="6379410" y="2499850"/>
            <a:ext cx="87675" cy="859255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0" name="椭圆 19"/>
          <p:cNvSpPr>
            <a:spLocks noChangeArrowheads="1"/>
          </p:cNvSpPr>
          <p:nvPr/>
        </p:nvSpPr>
        <p:spPr bwMode="auto">
          <a:xfrm rot="6900000">
            <a:off x="6265020" y="2583817"/>
            <a:ext cx="85769" cy="85713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1" name="椭圆 23"/>
          <p:cNvSpPr>
            <a:spLocks noChangeArrowheads="1"/>
          </p:cNvSpPr>
          <p:nvPr/>
        </p:nvSpPr>
        <p:spPr bwMode="auto">
          <a:xfrm rot="19500000" flipH="1" flipV="1">
            <a:off x="6203144" y="2771282"/>
            <a:ext cx="95237" cy="773824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2" name="椭圆 24"/>
          <p:cNvSpPr>
            <a:spLocks noChangeArrowheads="1"/>
          </p:cNvSpPr>
          <p:nvPr/>
        </p:nvSpPr>
        <p:spPr bwMode="auto">
          <a:xfrm rot="21000000" flipH="1" flipV="1">
            <a:off x="6040180" y="2788436"/>
            <a:ext cx="95238" cy="771917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3" name="椭圆 25"/>
          <p:cNvSpPr>
            <a:spLocks noChangeArrowheads="1"/>
          </p:cNvSpPr>
          <p:nvPr/>
        </p:nvSpPr>
        <p:spPr bwMode="auto">
          <a:xfrm rot="900000" flipH="1" flipV="1">
            <a:off x="5870869" y="2778905"/>
            <a:ext cx="95238" cy="77191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4" name="椭圆 26"/>
          <p:cNvSpPr>
            <a:spLocks noChangeArrowheads="1"/>
          </p:cNvSpPr>
          <p:nvPr/>
        </p:nvSpPr>
        <p:spPr bwMode="auto">
          <a:xfrm rot="2400000" flipH="1" flipV="1">
            <a:off x="5758702" y="2677890"/>
            <a:ext cx="95237" cy="771917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5" name="椭圆 27"/>
          <p:cNvSpPr>
            <a:spLocks noChangeArrowheads="1"/>
          </p:cNvSpPr>
          <p:nvPr/>
        </p:nvSpPr>
        <p:spPr bwMode="auto">
          <a:xfrm rot="4200000" flipH="1" flipV="1">
            <a:off x="5681955" y="2504615"/>
            <a:ext cx="85768" cy="859255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6" name="椭圆 28"/>
          <p:cNvSpPr>
            <a:spLocks noChangeArrowheads="1"/>
          </p:cNvSpPr>
          <p:nvPr/>
        </p:nvSpPr>
        <p:spPr bwMode="auto">
          <a:xfrm rot="5720197" flipH="1" flipV="1">
            <a:off x="5521214" y="2405610"/>
            <a:ext cx="87675" cy="857138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7" name="椭圆 29"/>
          <p:cNvSpPr>
            <a:spLocks noChangeArrowheads="1"/>
          </p:cNvSpPr>
          <p:nvPr/>
        </p:nvSpPr>
        <p:spPr bwMode="auto">
          <a:xfrm rot="18000000">
            <a:off x="5678780" y="2307452"/>
            <a:ext cx="85768" cy="857138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8" name="椭圆 30"/>
          <p:cNvSpPr>
            <a:spLocks noChangeArrowheads="1"/>
          </p:cNvSpPr>
          <p:nvPr/>
        </p:nvSpPr>
        <p:spPr bwMode="auto">
          <a:xfrm rot="19500000">
            <a:off x="5839124" y="2231893"/>
            <a:ext cx="95237" cy="771917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9" name="椭圆 31"/>
          <p:cNvSpPr>
            <a:spLocks noChangeArrowheads="1"/>
          </p:cNvSpPr>
          <p:nvPr/>
        </p:nvSpPr>
        <p:spPr bwMode="auto">
          <a:xfrm rot="21000000">
            <a:off x="6002086" y="2216645"/>
            <a:ext cx="97354" cy="771917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0" name="椭圆 32"/>
          <p:cNvSpPr>
            <a:spLocks noChangeArrowheads="1"/>
          </p:cNvSpPr>
          <p:nvPr/>
        </p:nvSpPr>
        <p:spPr bwMode="auto">
          <a:xfrm rot="900000">
            <a:off x="6171397" y="2226173"/>
            <a:ext cx="97354" cy="77191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1" name="椭圆 33"/>
          <p:cNvSpPr>
            <a:spLocks noChangeArrowheads="1"/>
          </p:cNvSpPr>
          <p:nvPr/>
        </p:nvSpPr>
        <p:spPr bwMode="auto">
          <a:xfrm rot="2400000">
            <a:off x="6283567" y="2325284"/>
            <a:ext cx="95237" cy="773824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2" name="椭圆 34"/>
          <p:cNvSpPr>
            <a:spLocks noChangeArrowheads="1"/>
          </p:cNvSpPr>
          <p:nvPr/>
        </p:nvSpPr>
        <p:spPr bwMode="auto">
          <a:xfrm rot="4200000">
            <a:off x="6349675" y="2374160"/>
            <a:ext cx="85769" cy="85713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3" name="椭圆 35"/>
          <p:cNvSpPr>
            <a:spLocks noChangeArrowheads="1"/>
          </p:cNvSpPr>
          <p:nvPr/>
        </p:nvSpPr>
        <p:spPr bwMode="auto">
          <a:xfrm rot="5700000">
            <a:off x="6403748" y="2497096"/>
            <a:ext cx="87675" cy="85713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4" name="椭圆 36"/>
          <p:cNvSpPr>
            <a:spLocks noChangeArrowheads="1"/>
          </p:cNvSpPr>
          <p:nvPr/>
        </p:nvSpPr>
        <p:spPr bwMode="auto">
          <a:xfrm rot="6900000">
            <a:off x="6288301" y="2580006"/>
            <a:ext cx="85769" cy="857138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5" name="椭圆 37"/>
          <p:cNvSpPr>
            <a:spLocks noChangeArrowheads="1"/>
          </p:cNvSpPr>
          <p:nvPr/>
        </p:nvSpPr>
        <p:spPr bwMode="auto">
          <a:xfrm rot="19500000" flipH="1" flipV="1">
            <a:off x="6226423" y="2767469"/>
            <a:ext cx="95238" cy="77191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6" name="椭圆 38"/>
          <p:cNvSpPr>
            <a:spLocks noChangeArrowheads="1"/>
          </p:cNvSpPr>
          <p:nvPr/>
        </p:nvSpPr>
        <p:spPr bwMode="auto">
          <a:xfrm rot="21000000" flipH="1" flipV="1">
            <a:off x="6061345" y="2782717"/>
            <a:ext cx="97354" cy="773824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7" name="椭圆 39"/>
          <p:cNvSpPr>
            <a:spLocks noChangeArrowheads="1"/>
          </p:cNvSpPr>
          <p:nvPr/>
        </p:nvSpPr>
        <p:spPr bwMode="auto">
          <a:xfrm rot="900000" flipH="1" flipV="1">
            <a:off x="5892034" y="2775093"/>
            <a:ext cx="97354" cy="77191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8" name="椭圆 40"/>
          <p:cNvSpPr>
            <a:spLocks noChangeArrowheads="1"/>
          </p:cNvSpPr>
          <p:nvPr/>
        </p:nvSpPr>
        <p:spPr bwMode="auto">
          <a:xfrm rot="2400000" flipH="1" flipV="1">
            <a:off x="5781981" y="2674078"/>
            <a:ext cx="95238" cy="771917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9" name="椭圆 41"/>
          <p:cNvSpPr>
            <a:spLocks noChangeArrowheads="1"/>
          </p:cNvSpPr>
          <p:nvPr/>
        </p:nvSpPr>
        <p:spPr bwMode="auto">
          <a:xfrm rot="4200000" flipH="1" flipV="1">
            <a:off x="5703224" y="2500908"/>
            <a:ext cx="87675" cy="857138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80" name="椭圆 42"/>
          <p:cNvSpPr>
            <a:spLocks noChangeArrowheads="1"/>
          </p:cNvSpPr>
          <p:nvPr/>
        </p:nvSpPr>
        <p:spPr bwMode="auto">
          <a:xfrm rot="5720197" flipH="1" flipV="1">
            <a:off x="5545447" y="2400844"/>
            <a:ext cx="85769" cy="857139"/>
          </a:xfrm>
          <a:prstGeom prst="ellipse">
            <a:avLst/>
          </a:prstGeom>
          <a:gradFill rotWithShape="1">
            <a:gsLst>
              <a:gs pos="0">
                <a:srgbClr val="FCFAC8"/>
              </a:gs>
              <a:gs pos="50000">
                <a:srgbClr val="FCFAC8"/>
              </a:gs>
              <a:gs pos="100000">
                <a:srgbClr val="FCFA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35" tIns="58618" rIns="117235" bIns="5861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6181" name="Picture 3" descr="C:\Users\Administrator\Desktop\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796" y="707116"/>
            <a:ext cx="4960821" cy="41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2" descr="C:\Users\Administrator\Desktop\4-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1776"/>
            <a:ext cx="12190413" cy="25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3" name="矩形 43"/>
          <p:cNvSpPr>
            <a:spLocks noChangeArrowheads="1"/>
          </p:cNvSpPr>
          <p:nvPr/>
        </p:nvSpPr>
        <p:spPr bwMode="auto">
          <a:xfrm>
            <a:off x="4330136" y="3558448"/>
            <a:ext cx="3417118" cy="185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35" tIns="58618" rIns="117235" bIns="586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6200" b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谢谢观看</a:t>
            </a:r>
            <a:endParaRPr lang="en-US" altLang="zh-CN" sz="6200" b="1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r>
              <a:rPr lang="en-US" altLang="zh-CN" sz="5100" b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THANKS!</a:t>
            </a:r>
            <a:endParaRPr lang="zh-CN" altLang="en-US" sz="5100" b="1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40" name="Group 550"/>
          <p:cNvGrpSpPr>
            <a:grpSpLocks/>
          </p:cNvGrpSpPr>
          <p:nvPr/>
        </p:nvGrpSpPr>
        <p:grpSpPr bwMode="auto">
          <a:xfrm>
            <a:off x="3992870" y="1234228"/>
            <a:ext cx="3961884" cy="3564165"/>
            <a:chOff x="295" y="3475"/>
            <a:chExt cx="1407" cy="1407"/>
          </a:xfrm>
        </p:grpSpPr>
        <p:sp>
          <p:nvSpPr>
            <p:cNvPr id="41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1" fontAlgn="base" hangingPunct="1">
                <a:buClrTx/>
                <a:buSzTx/>
                <a:defRPr/>
              </a:pPr>
              <a:endParaRPr lang="zh-CN" altLang="en-US" sz="7700">
                <a:ea typeface="华文彩云" pitchFamily="2" charset="-122"/>
              </a:endParaRPr>
            </a:p>
          </p:txBody>
        </p:sp>
        <p:grpSp>
          <p:nvGrpSpPr>
            <p:cNvPr id="42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0"/>
              <a:chOff x="-6056" y="-2208"/>
              <a:chExt cx="2210" cy="2208"/>
            </a:xfrm>
          </p:grpSpPr>
          <p:sp>
            <p:nvSpPr>
              <p:cNvPr id="43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fontAlgn="base" hangingPunct="1">
                  <a:buClrTx/>
                  <a:buSzTx/>
                </a:pPr>
                <a:endParaRPr lang="zh-CN" altLang="en-US" sz="7700">
                  <a:latin typeface="Arial" pitchFamily="34" charset="0"/>
                  <a:ea typeface="华文彩云" pitchFamily="2" charset="-122"/>
                </a:endParaRPr>
              </a:p>
            </p:txBody>
          </p:sp>
          <p:grpSp>
            <p:nvGrpSpPr>
              <p:cNvPr id="44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10" cy="2208"/>
                <a:chOff x="-4060" y="-879"/>
                <a:chExt cx="2210" cy="2208"/>
              </a:xfrm>
            </p:grpSpPr>
            <p:grpSp>
              <p:nvGrpSpPr>
                <p:cNvPr id="45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10" cy="2208"/>
                  <a:chOff x="-3924" y="-788"/>
                  <a:chExt cx="2210" cy="2208"/>
                </a:xfrm>
              </p:grpSpPr>
              <p:grpSp>
                <p:nvGrpSpPr>
                  <p:cNvPr id="61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10" cy="2202"/>
                    <a:chOff x="168" y="696"/>
                    <a:chExt cx="1430" cy="1429"/>
                  </a:xfrm>
                </p:grpSpPr>
                <p:grpSp>
                  <p:nvGrpSpPr>
                    <p:cNvPr id="69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3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74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0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5"/>
                      <a:ext cx="56" cy="1430"/>
                      <a:chOff x="845" y="695"/>
                      <a:chExt cx="56" cy="1430"/>
                    </a:xfrm>
                  </p:grpSpPr>
                  <p:sp>
                    <p:nvSpPr>
                      <p:cNvPr id="71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72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62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63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7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68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5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66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6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3" y="-520"/>
                  <a:ext cx="1547" cy="1546"/>
                  <a:chOff x="-3924" y="-788"/>
                  <a:chExt cx="2209" cy="2208"/>
                </a:xfrm>
              </p:grpSpPr>
              <p:grpSp>
                <p:nvGrpSpPr>
                  <p:cNvPr id="47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18" y="-788"/>
                    <a:ext cx="2203" cy="2202"/>
                    <a:chOff x="172" y="696"/>
                    <a:chExt cx="1426" cy="1429"/>
                  </a:xfrm>
                </p:grpSpPr>
                <p:grpSp>
                  <p:nvGrpSpPr>
                    <p:cNvPr id="55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9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60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6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6" y="697"/>
                      <a:ext cx="57" cy="1426"/>
                      <a:chOff x="844" y="696"/>
                      <a:chExt cx="57" cy="1426"/>
                    </a:xfrm>
                  </p:grpSpPr>
                  <p:sp>
                    <p:nvSpPr>
                      <p:cNvPr id="57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58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4" y="140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48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9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3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54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0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1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52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l" eaLnBrk="1" fontAlgn="base" hangingPunct="1">
                          <a:buClrTx/>
                          <a:buSzTx/>
                        </a:pPr>
                        <a:endParaRPr lang="zh-CN" altLang="en-US" sz="7700"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9" dur="11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1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1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1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2" dur="1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1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1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1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4" dur="1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7" dur="1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0" dur="1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3" dur="1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1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9" dur="1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2" dur="1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5" dur="1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8" dur="1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1" dur="1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4" dur="1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7" dur="1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0" dur="1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3" dur="1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6" dur="1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9" dur="1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2" dur="1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5" dur="1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8" dur="1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1" dur="1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4" dur="1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-1.11111E-6 L -0.17639 -0.49611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79900" y="-24799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11111E-6 L -0.06667 -0.50139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29900" y="-25099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5.55112E-17 L 0.10243 -0.55444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10000" y="-27699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11111E-6 -2.22222E-6 L 0.22083 -0.50666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000" y="-25299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44444E-6 L 0.63854 -0.45806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190000" y="-22899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3.33333E-6 L 0.54167 0.02417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10000" y="12000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54271 0.34667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1.11111E-6 L 0.29792 0.57667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490000" y="28800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7083 0.59167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9895 0.61333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2222E-6 2.22222E-6 L -0.2573 0.56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89900" y="280000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11111E-6 L -0.55243 0.25333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759900" y="12700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-4.44444E-6 L -0.50555 -0.26916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29900" y="-13499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5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56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59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62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65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68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71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74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77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80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83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86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89" dur="10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192" dur="1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-1.11111E-6 L -0.17639 -0.49611 " pathEditMode="relative" rAng="0" ptsTypes="AA">
                                      <p:cBhvr>
                                        <p:cTn id="195" dur="1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79900" y="-247990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11111E-6 L -0.06667 -0.50139 " pathEditMode="relative" rAng="0" ptsTypes="AA">
                                      <p:cBhvr>
                                        <p:cTn id="197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29900" y="-2509900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5.55112E-17 L 0.10243 -0.55444 " pathEditMode="relative" rAng="0" ptsTypes="AA">
                                      <p:cBhvr>
                                        <p:cTn id="199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10000" y="-2769900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11111E-6 -2.22222E-6 L 0.22083 -0.50666 " pathEditMode="relative" rAng="0" ptsTypes="AA">
                                      <p:cBhvr>
                                        <p:cTn id="201" dur="1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000" y="-252990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44444E-6 L 0.63854 -0.45806 " pathEditMode="relative" rAng="0" ptsTypes="AA">
                                      <p:cBhvr>
                                        <p:cTn id="203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190000" y="-228990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3.33333E-6 L 0.54167 0.0241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10000" y="12000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54271 0.34667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1.11111E-6 L 0.29792 0.57667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490000" y="2880000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7083 0.59167 " pathEditMode="relative" rAng="0" ptsTypes="AA">
                                      <p:cBhvr>
                                        <p:cTn id="211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9895 0.61333 " pathEditMode="relative" rAng="0" ptsTypes="AA">
                                      <p:cBhvr>
                                        <p:cTn id="213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2222E-6 2.22222E-6 L -0.2573 0.56 " pathEditMode="relative" rAng="0" ptsTypes="AA">
                                      <p:cBhvr>
                                        <p:cTn id="215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89900" y="280000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11111E-6 L -0.55243 0.25333 " pathEditMode="relative" rAng="0" ptsTypes="AA">
                                      <p:cBhvr>
                                        <p:cTn id="217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759900" y="127000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0" presetClass="path" presetSubtype="0" repeatCount="indefinite" accel="50000" decel="50000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-4.44444E-6 L -0.50555 -0.26916 " pathEditMode="relative" rAng="0" ptsTypes="AA">
                                      <p:cBhvr>
                                        <p:cTn id="219" dur="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29900" y="-13499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21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24" dur="1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27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30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33" dur="1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36" dur="1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39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42" dur="1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45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48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51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54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57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repeatCount="indefinite" fill="hold" nodeType="withEffect">
                                  <p:stCondLst>
                                    <p:cond delay="571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>
                                      <p:cBhvr>
                                        <p:cTn id="260" dur="1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nodeType="withEffect">
                                  <p:stCondLst>
                                    <p:cond delay="571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4" dur="10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animScale>
                                      <p:cBhvr>
                                        <p:cTn id="27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6" presetClass="emph" presetSubtype="0" autoRev="1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animScale>
                                      <p:cBhvr>
                                        <p:cTn id="275" dur="3000" fill="hold"/>
                                        <p:tgtEl>
                                          <p:spTgt spid="4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367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4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49" grpId="1" animBg="1"/>
      <p:bldP spid="6150" grpId="0" animBg="1"/>
      <p:bldP spid="6150" grpId="1" animBg="1"/>
      <p:bldP spid="6151" grpId="0" animBg="1"/>
      <p:bldP spid="6151" grpId="1" animBg="1"/>
      <p:bldP spid="6152" grpId="0" animBg="1"/>
      <p:bldP spid="615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8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图片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任意多边形 17"/>
          <p:cNvSpPr>
            <a:spLocks noChangeArrowheads="1"/>
          </p:cNvSpPr>
          <p:nvPr/>
        </p:nvSpPr>
        <p:spPr bwMode="auto">
          <a:xfrm>
            <a:off x="0" y="11264"/>
            <a:ext cx="5437188" cy="6858000"/>
          </a:xfrm>
          <a:custGeom>
            <a:avLst/>
            <a:gdLst>
              <a:gd name="T0" fmla="*/ 0 w 5437991"/>
              <a:gd name="T1" fmla="*/ 0 h 6858000"/>
              <a:gd name="T2" fmla="*/ 5434779 w 5437991"/>
              <a:gd name="T3" fmla="*/ 0 h 6858000"/>
              <a:gd name="T4" fmla="*/ 1632163 w 5437991"/>
              <a:gd name="T5" fmla="*/ 6858000 h 6858000"/>
              <a:gd name="T6" fmla="*/ 0 w 5437991"/>
              <a:gd name="T7" fmla="*/ 6858000 h 6858000"/>
              <a:gd name="T8" fmla="*/ 0 w 5437991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37991"/>
              <a:gd name="T16" fmla="*/ 0 h 6858000"/>
              <a:gd name="T17" fmla="*/ 5437991 w 5437991"/>
              <a:gd name="T18" fmla="*/ 6858000 h 6858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37991" h="6858000">
                <a:moveTo>
                  <a:pt x="0" y="0"/>
                </a:moveTo>
                <a:lnTo>
                  <a:pt x="5437991" y="0"/>
                </a:lnTo>
                <a:lnTo>
                  <a:pt x="163312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39" name="Text Box 20"/>
          <p:cNvSpPr>
            <a:spLocks noChangeArrowheads="1"/>
          </p:cNvSpPr>
          <p:nvPr/>
        </p:nvSpPr>
        <p:spPr bwMode="auto">
          <a:xfrm>
            <a:off x="1308100" y="1206500"/>
            <a:ext cx="1811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>
              <a:spcBef>
                <a:spcPts val="750"/>
              </a:spcBef>
            </a:pPr>
            <a:r>
              <a:rPr lang="zh-CN" altLang="en-US" sz="2400">
                <a:solidFill>
                  <a:srgbClr val="FFFFFF"/>
                </a:solidFill>
                <a:latin typeface="Arial Black" pitchFamily="34" charset="0"/>
                <a:ea typeface="华文新魏" pitchFamily="2" charset="-122"/>
                <a:sym typeface="Arial Black" pitchFamily="34" charset="0"/>
              </a:rPr>
              <a:t>Contents</a:t>
            </a:r>
            <a:endParaRPr lang="zh-CN" altLang="en-US"/>
          </a:p>
        </p:txBody>
      </p:sp>
      <p:sp>
        <p:nvSpPr>
          <p:cNvPr id="40" name="文本框 20"/>
          <p:cNvSpPr>
            <a:spLocks noChangeArrowheads="1"/>
          </p:cNvSpPr>
          <p:nvPr/>
        </p:nvSpPr>
        <p:spPr bwMode="auto">
          <a:xfrm>
            <a:off x="279400" y="828675"/>
            <a:ext cx="13477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</a:pPr>
            <a:r>
              <a:rPr lang="zh-CN" altLang="en-US" sz="4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目录</a:t>
            </a:r>
            <a:endParaRPr lang="zh-CN" altLang="en-US"/>
          </a:p>
        </p:txBody>
      </p:sp>
      <p:sp>
        <p:nvSpPr>
          <p:cNvPr id="41" name="直接连接符 22"/>
          <p:cNvSpPr>
            <a:spLocks noChangeShapeType="1"/>
          </p:cNvSpPr>
          <p:nvPr/>
        </p:nvSpPr>
        <p:spPr bwMode="auto">
          <a:xfrm>
            <a:off x="573088" y="1628775"/>
            <a:ext cx="2430462" cy="0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直接连接符 24"/>
          <p:cNvSpPr>
            <a:spLocks noChangeShapeType="1"/>
          </p:cNvSpPr>
          <p:nvPr/>
        </p:nvSpPr>
        <p:spPr bwMode="auto">
          <a:xfrm>
            <a:off x="1322388" y="534988"/>
            <a:ext cx="1587" cy="2124075"/>
          </a:xfrm>
          <a:prstGeom prst="line">
            <a:avLst/>
          </a:prstGeom>
          <a:noFill/>
          <a:ln w="9525">
            <a:solidFill>
              <a:srgbClr val="FFFFF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椭圆 25"/>
          <p:cNvSpPr>
            <a:spLocks noChangeArrowheads="1"/>
          </p:cNvSpPr>
          <p:nvPr/>
        </p:nvSpPr>
        <p:spPr bwMode="auto">
          <a:xfrm>
            <a:off x="3933825" y="1579563"/>
            <a:ext cx="736600" cy="7350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ts val="750"/>
              </a:spcBef>
            </a:pPr>
            <a:endParaRPr lang="zh-CN" altLang="zh-CN">
              <a:solidFill>
                <a:srgbClr val="FFFFFF"/>
              </a:solidFill>
              <a:latin typeface="Arial Narrow" pitchFamily="34" charset="0"/>
              <a:ea typeface="微软雅黑" pitchFamily="34" charset="-122"/>
              <a:sym typeface="Arial Narrow" pitchFamily="34" charset="0"/>
            </a:endParaRPr>
          </a:p>
        </p:txBody>
      </p:sp>
      <p:sp>
        <p:nvSpPr>
          <p:cNvPr id="44" name="椭圆 28"/>
          <p:cNvSpPr>
            <a:spLocks noChangeArrowheads="1"/>
          </p:cNvSpPr>
          <p:nvPr/>
        </p:nvSpPr>
        <p:spPr bwMode="auto">
          <a:xfrm>
            <a:off x="3451225" y="2436813"/>
            <a:ext cx="736600" cy="7366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ts val="750"/>
              </a:spcBef>
            </a:pPr>
            <a:endParaRPr lang="zh-CN" altLang="zh-CN">
              <a:solidFill>
                <a:srgbClr val="FFFFFF"/>
              </a:solidFill>
              <a:latin typeface="Arial Narrow" pitchFamily="34" charset="0"/>
              <a:ea typeface="微软雅黑" pitchFamily="34" charset="-122"/>
              <a:sym typeface="Arial Narrow" pitchFamily="34" charset="0"/>
            </a:endParaRPr>
          </a:p>
        </p:txBody>
      </p:sp>
      <p:sp>
        <p:nvSpPr>
          <p:cNvPr id="45" name="椭圆 29"/>
          <p:cNvSpPr>
            <a:spLocks noChangeArrowheads="1"/>
          </p:cNvSpPr>
          <p:nvPr/>
        </p:nvSpPr>
        <p:spPr bwMode="auto">
          <a:xfrm>
            <a:off x="2987675" y="3314700"/>
            <a:ext cx="735013" cy="7366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ts val="750"/>
              </a:spcBef>
            </a:pPr>
            <a:endParaRPr lang="zh-CN" altLang="zh-CN">
              <a:solidFill>
                <a:srgbClr val="FFFFFF"/>
              </a:solidFill>
              <a:latin typeface="Arial Narrow" pitchFamily="34" charset="0"/>
              <a:ea typeface="微软雅黑" pitchFamily="34" charset="-122"/>
              <a:sym typeface="Arial Narrow" pitchFamily="34" charset="0"/>
            </a:endParaRPr>
          </a:p>
        </p:txBody>
      </p:sp>
      <p:sp>
        <p:nvSpPr>
          <p:cNvPr id="46" name="椭圆 30"/>
          <p:cNvSpPr>
            <a:spLocks noChangeArrowheads="1"/>
          </p:cNvSpPr>
          <p:nvPr/>
        </p:nvSpPr>
        <p:spPr bwMode="auto">
          <a:xfrm>
            <a:off x="2514600" y="4183063"/>
            <a:ext cx="735013" cy="7350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ts val="750"/>
              </a:spcBef>
            </a:pPr>
            <a:endParaRPr lang="zh-CN" altLang="zh-CN">
              <a:solidFill>
                <a:srgbClr val="FFFFFF"/>
              </a:solidFill>
              <a:latin typeface="Arial Narrow" pitchFamily="34" charset="0"/>
              <a:ea typeface="微软雅黑" pitchFamily="34" charset="-122"/>
              <a:sym typeface="Arial Narrow" pitchFamily="34" charset="0"/>
            </a:endParaRPr>
          </a:p>
        </p:txBody>
      </p:sp>
      <p:sp>
        <p:nvSpPr>
          <p:cNvPr id="47" name="椭圆 31"/>
          <p:cNvSpPr>
            <a:spLocks noChangeArrowheads="1"/>
          </p:cNvSpPr>
          <p:nvPr/>
        </p:nvSpPr>
        <p:spPr bwMode="auto">
          <a:xfrm>
            <a:off x="3987800" y="1631950"/>
            <a:ext cx="628650" cy="630238"/>
          </a:xfrm>
          <a:prstGeom prst="ellipse">
            <a:avLst/>
          </a:prstGeom>
          <a:solidFill>
            <a:srgbClr val="EA9B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750"/>
              </a:spcBef>
            </a:pPr>
            <a:r>
              <a:rPr lang="en-US" altLang="zh-CN" sz="2000" b="1" i="1">
                <a:solidFill>
                  <a:srgbClr val="FFFFFF"/>
                </a:solidFill>
                <a:latin typeface="Arial Black" pitchFamily="34" charset="0"/>
                <a:ea typeface="微软雅黑" pitchFamily="34" charset="-122"/>
                <a:sym typeface="Arial Black" pitchFamily="34" charset="0"/>
              </a:rPr>
              <a:t>01</a:t>
            </a:r>
            <a:endParaRPr lang="zh-CN" altLang="en-US"/>
          </a:p>
        </p:txBody>
      </p:sp>
      <p:sp>
        <p:nvSpPr>
          <p:cNvPr id="48" name="椭圆 32"/>
          <p:cNvSpPr>
            <a:spLocks noChangeArrowheads="1"/>
          </p:cNvSpPr>
          <p:nvPr/>
        </p:nvSpPr>
        <p:spPr bwMode="auto">
          <a:xfrm>
            <a:off x="3503613" y="2490788"/>
            <a:ext cx="630237" cy="628650"/>
          </a:xfrm>
          <a:prstGeom prst="ellipse">
            <a:avLst/>
          </a:prstGeom>
          <a:solidFill>
            <a:srgbClr val="EA9B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750"/>
              </a:spcBef>
            </a:pPr>
            <a:r>
              <a:rPr lang="en-US" altLang="zh-CN" sz="2000" b="1" i="1">
                <a:solidFill>
                  <a:srgbClr val="FFFFFF"/>
                </a:solidFill>
                <a:latin typeface="Arial Black" pitchFamily="34" charset="0"/>
                <a:ea typeface="微软雅黑" pitchFamily="34" charset="-122"/>
                <a:sym typeface="Arial Black" pitchFamily="34" charset="0"/>
              </a:rPr>
              <a:t>02</a:t>
            </a:r>
            <a:endParaRPr lang="zh-CN" altLang="en-US"/>
          </a:p>
        </p:txBody>
      </p:sp>
      <p:sp>
        <p:nvSpPr>
          <p:cNvPr id="49" name="椭圆 33"/>
          <p:cNvSpPr>
            <a:spLocks noChangeArrowheads="1"/>
          </p:cNvSpPr>
          <p:nvPr/>
        </p:nvSpPr>
        <p:spPr bwMode="auto">
          <a:xfrm>
            <a:off x="3040063" y="3367088"/>
            <a:ext cx="630237" cy="630237"/>
          </a:xfrm>
          <a:prstGeom prst="ellipse">
            <a:avLst/>
          </a:prstGeom>
          <a:solidFill>
            <a:srgbClr val="EA9B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750"/>
              </a:spcBef>
            </a:pPr>
            <a:r>
              <a:rPr lang="en-US" altLang="zh-CN" sz="2000" b="1" i="1">
                <a:solidFill>
                  <a:srgbClr val="FFFFFF"/>
                </a:solidFill>
                <a:latin typeface="Arial Black" pitchFamily="34" charset="0"/>
                <a:ea typeface="微软雅黑" pitchFamily="34" charset="-122"/>
                <a:sym typeface="Arial Black" pitchFamily="34" charset="0"/>
              </a:rPr>
              <a:t>03</a:t>
            </a:r>
            <a:endParaRPr lang="zh-CN" altLang="en-US"/>
          </a:p>
        </p:txBody>
      </p:sp>
      <p:sp>
        <p:nvSpPr>
          <p:cNvPr id="50" name="椭圆 34"/>
          <p:cNvSpPr>
            <a:spLocks noChangeArrowheads="1"/>
          </p:cNvSpPr>
          <p:nvPr/>
        </p:nvSpPr>
        <p:spPr bwMode="auto">
          <a:xfrm>
            <a:off x="2566988" y="4227513"/>
            <a:ext cx="630237" cy="630237"/>
          </a:xfrm>
          <a:prstGeom prst="ellipse">
            <a:avLst/>
          </a:prstGeom>
          <a:solidFill>
            <a:srgbClr val="EA9B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750"/>
              </a:spcBef>
            </a:pPr>
            <a:r>
              <a:rPr lang="en-US" altLang="zh-CN" sz="2000" b="1" i="1">
                <a:solidFill>
                  <a:srgbClr val="FFFFFF"/>
                </a:solidFill>
                <a:latin typeface="Arial Black" pitchFamily="34" charset="0"/>
                <a:ea typeface="微软雅黑" pitchFamily="34" charset="-122"/>
                <a:sym typeface="Arial Black" pitchFamily="34" charset="0"/>
              </a:rPr>
              <a:t>04</a:t>
            </a:r>
            <a:endParaRPr lang="zh-CN" altLang="en-US"/>
          </a:p>
        </p:txBody>
      </p:sp>
      <p:sp>
        <p:nvSpPr>
          <p:cNvPr id="51" name="文本框 35"/>
          <p:cNvSpPr>
            <a:spLocks noChangeArrowheads="1"/>
          </p:cNvSpPr>
          <p:nvPr/>
        </p:nvSpPr>
        <p:spPr bwMode="auto">
          <a:xfrm>
            <a:off x="4670425" y="1762125"/>
            <a:ext cx="5356225" cy="46196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请在此处输入您的文本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2" name="文本框 36"/>
          <p:cNvSpPr>
            <a:spLocks noChangeArrowheads="1"/>
          </p:cNvSpPr>
          <p:nvPr/>
        </p:nvSpPr>
        <p:spPr bwMode="auto">
          <a:xfrm>
            <a:off x="4219575" y="2601913"/>
            <a:ext cx="5359400" cy="46196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请在此处输入您的文本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3" name="文本框 37"/>
          <p:cNvSpPr>
            <a:spLocks noChangeArrowheads="1"/>
          </p:cNvSpPr>
          <p:nvPr/>
        </p:nvSpPr>
        <p:spPr bwMode="auto">
          <a:xfrm>
            <a:off x="3716338" y="3541713"/>
            <a:ext cx="5356225" cy="46196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请在此处输入您的文本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4" name="文本框 38"/>
          <p:cNvSpPr>
            <a:spLocks noChangeArrowheads="1"/>
          </p:cNvSpPr>
          <p:nvPr/>
        </p:nvSpPr>
        <p:spPr bwMode="auto">
          <a:xfrm>
            <a:off x="3235325" y="4383088"/>
            <a:ext cx="5356225" cy="46196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请在此处输入您的文本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8879469" y="1"/>
            <a:ext cx="3310944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309944" y="2952174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7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750"/>
                            </p:stCondLst>
                            <p:childTnLst>
                              <p:par>
                                <p:cTn id="8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250"/>
                            </p:stCondLst>
                            <p:childTnLst>
                              <p:par>
                                <p:cTn id="9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bldLvl="0" autoUpdateAnimBg="0"/>
      <p:bldP spid="40" grpId="0" bldLvl="0" autoUpdateAnimBg="0"/>
      <p:bldP spid="41" grpId="0" animBg="1"/>
      <p:bldP spid="42" grpId="0" animBg="1"/>
      <p:bldP spid="43" grpId="0" bldLvl="0" animBg="1" autoUpdateAnimBg="0"/>
      <p:bldP spid="44" grpId="0" bldLvl="0" animBg="1" autoUpdateAnimBg="0"/>
      <p:bldP spid="45" grpId="0" bldLvl="0" animBg="1" autoUpdateAnimBg="0"/>
      <p:bldP spid="46" grpId="0" bldLvl="0" animBg="1" autoUpdateAnimBg="0"/>
      <p:bldP spid="47" grpId="0" bldLvl="0" animBg="1" autoUpdateAnimBg="0"/>
      <p:bldP spid="48" grpId="0" bldLvl="0" animBg="1" autoUpdateAnimBg="0"/>
      <p:bldP spid="49" grpId="0" bldLvl="0" animBg="1" autoUpdateAnimBg="0"/>
      <p:bldP spid="50" grpId="0" bldLvl="0" animBg="1" autoUpdateAnimBg="0"/>
      <p:bldP spid="51" grpId="0" bldLvl="0" animBg="1"/>
      <p:bldP spid="52" grpId="0" bldLvl="0" animBg="1"/>
      <p:bldP spid="53" grpId="0" bldLvl="0" animBg="1"/>
      <p:bldP spid="5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8335">
            <a:off x="4775032" y="1271092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 4"/>
          <p:cNvSpPr>
            <a:spLocks noChangeArrowheads="1"/>
          </p:cNvSpPr>
          <p:nvPr/>
        </p:nvSpPr>
        <p:spPr bwMode="auto">
          <a:xfrm>
            <a:off x="1793778" y="2283172"/>
            <a:ext cx="8170863" cy="2139950"/>
          </a:xfrm>
          <a:custGeom>
            <a:avLst/>
            <a:gdLst>
              <a:gd name="T0" fmla="*/ 4953742 w 6634280"/>
              <a:gd name="T1" fmla="*/ 1153310 h 1738203"/>
              <a:gd name="T2" fmla="*/ 4876855 w 6634280"/>
              <a:gd name="T3" fmla="*/ 1156056 h 1738203"/>
              <a:gd name="T4" fmla="*/ 5091041 w 6634280"/>
              <a:gd name="T5" fmla="*/ 1106629 h 1738203"/>
              <a:gd name="T6" fmla="*/ 5222848 w 6634280"/>
              <a:gd name="T7" fmla="*/ 1059947 h 1738203"/>
              <a:gd name="T8" fmla="*/ 5145960 w 6634280"/>
              <a:gd name="T9" fmla="*/ 1040725 h 1738203"/>
              <a:gd name="T10" fmla="*/ 486038 w 6634280"/>
              <a:gd name="T11" fmla="*/ 1026996 h 1738203"/>
              <a:gd name="T12" fmla="*/ 5173420 w 6634280"/>
              <a:gd name="T13" fmla="*/ 1024250 h 1738203"/>
              <a:gd name="T14" fmla="*/ 5091041 w 6634280"/>
              <a:gd name="T15" fmla="*/ 985806 h 1738203"/>
              <a:gd name="T16" fmla="*/ 5121247 w 6634280"/>
              <a:gd name="T17" fmla="*/ 985806 h 1738203"/>
              <a:gd name="T18" fmla="*/ 5354655 w 6634280"/>
              <a:gd name="T19" fmla="*/ 952854 h 1738203"/>
              <a:gd name="T20" fmla="*/ 6293779 w 6634280"/>
              <a:gd name="T21" fmla="*/ 1018758 h 1738203"/>
              <a:gd name="T22" fmla="*/ 5799503 w 6634280"/>
              <a:gd name="T23" fmla="*/ 1079169 h 1738203"/>
              <a:gd name="T24" fmla="*/ 5118501 w 6634280"/>
              <a:gd name="T25" fmla="*/ 917156 h 1738203"/>
              <a:gd name="T26" fmla="*/ 1556969 w 6634280"/>
              <a:gd name="T27" fmla="*/ 897934 h 1738203"/>
              <a:gd name="T28" fmla="*/ 958346 w 6634280"/>
              <a:gd name="T29" fmla="*/ 895188 h 1738203"/>
              <a:gd name="T30" fmla="*/ 895189 w 6634280"/>
              <a:gd name="T31" fmla="*/ 851253 h 1738203"/>
              <a:gd name="T32" fmla="*/ 219678 w 6634280"/>
              <a:gd name="T33" fmla="*/ 845761 h 1738203"/>
              <a:gd name="T34" fmla="*/ 991298 w 6634280"/>
              <a:gd name="T35" fmla="*/ 823793 h 1738203"/>
              <a:gd name="T36" fmla="*/ 5393098 w 6634280"/>
              <a:gd name="T37" fmla="*/ 807317 h 1738203"/>
              <a:gd name="T38" fmla="*/ 1510287 w 6634280"/>
              <a:gd name="T39" fmla="*/ 785349 h 1738203"/>
              <a:gd name="T40" fmla="*/ 5118501 w 6634280"/>
              <a:gd name="T41" fmla="*/ 823793 h 1738203"/>
              <a:gd name="T42" fmla="*/ 1485574 w 6634280"/>
              <a:gd name="T43" fmla="*/ 744160 h 1738203"/>
              <a:gd name="T44" fmla="*/ 488784 w 6634280"/>
              <a:gd name="T45" fmla="*/ 724938 h 1738203"/>
              <a:gd name="T46" fmla="*/ 571163 w 6634280"/>
              <a:gd name="T47" fmla="*/ 744160 h 1738203"/>
              <a:gd name="T48" fmla="*/ 790841 w 6634280"/>
              <a:gd name="T49" fmla="*/ 694732 h 1738203"/>
              <a:gd name="T50" fmla="*/ 5113009 w 6634280"/>
              <a:gd name="T51" fmla="*/ 705716 h 1738203"/>
              <a:gd name="T52" fmla="*/ 6032911 w 6634280"/>
              <a:gd name="T53" fmla="*/ 711208 h 1738203"/>
              <a:gd name="T54" fmla="*/ 5755567 w 6634280"/>
              <a:gd name="T55" fmla="*/ 659034 h 1738203"/>
              <a:gd name="T56" fmla="*/ 5085549 w 6634280"/>
              <a:gd name="T57" fmla="*/ 628829 h 1738203"/>
              <a:gd name="T58" fmla="*/ 1208230 w 6634280"/>
              <a:gd name="T59" fmla="*/ 620591 h 1738203"/>
              <a:gd name="T60" fmla="*/ 6403618 w 6634280"/>
              <a:gd name="T61" fmla="*/ 598623 h 1738203"/>
              <a:gd name="T62" fmla="*/ 1444383 w 6634280"/>
              <a:gd name="T63" fmla="*/ 620591 h 1738203"/>
              <a:gd name="T64" fmla="*/ 1026995 w 6634280"/>
              <a:gd name="T65" fmla="*/ 579401 h 1738203"/>
              <a:gd name="T66" fmla="*/ 5132230 w 6634280"/>
              <a:gd name="T67" fmla="*/ 587639 h 1738203"/>
              <a:gd name="T68" fmla="*/ 5629252 w 6634280"/>
              <a:gd name="T69" fmla="*/ 551941 h 1738203"/>
              <a:gd name="T70" fmla="*/ 5667696 w 6634280"/>
              <a:gd name="T71" fmla="*/ 521735 h 1738203"/>
              <a:gd name="T72" fmla="*/ 5835201 w 6634280"/>
              <a:gd name="T73" fmla="*/ 497022 h 1738203"/>
              <a:gd name="T74" fmla="*/ 1386718 w 6634280"/>
              <a:gd name="T75" fmla="*/ 475054 h 1738203"/>
              <a:gd name="T76" fmla="*/ 1301593 w 6634280"/>
              <a:gd name="T77" fmla="*/ 444848 h 1738203"/>
              <a:gd name="T78" fmla="*/ 1496557 w 6634280"/>
              <a:gd name="T79" fmla="*/ 425626 h 1738203"/>
              <a:gd name="T80" fmla="*/ 1447130 w 6634280"/>
              <a:gd name="T81" fmla="*/ 411896 h 1738203"/>
              <a:gd name="T82" fmla="*/ 1543239 w 6634280"/>
              <a:gd name="T83" fmla="*/ 453086 h 1738203"/>
              <a:gd name="T84" fmla="*/ 1513033 w 6634280"/>
              <a:gd name="T85" fmla="*/ 387183 h 1738203"/>
              <a:gd name="T86" fmla="*/ 746906 w 6634280"/>
              <a:gd name="T87" fmla="*/ 450340 h 1738203"/>
              <a:gd name="T88" fmla="*/ 6549155 w 6634280"/>
              <a:gd name="T89" fmla="*/ 381691 h 1738203"/>
              <a:gd name="T90" fmla="*/ 6049387 w 6634280"/>
              <a:gd name="T91" fmla="*/ 1095645 h 1738203"/>
              <a:gd name="T92" fmla="*/ 5362893 w 6634280"/>
              <a:gd name="T93" fmla="*/ 1116697 h 1738203"/>
              <a:gd name="T94" fmla="*/ 5220102 w 6634280"/>
              <a:gd name="T95" fmla="*/ 1142327 h 1738203"/>
              <a:gd name="T96" fmla="*/ 3803178 w 6634280"/>
              <a:gd name="T97" fmla="*/ 1622872 h 1738203"/>
              <a:gd name="T98" fmla="*/ 2501585 w 6634280"/>
              <a:gd name="T99" fmla="*/ 1430654 h 1738203"/>
              <a:gd name="T100" fmla="*/ 4717588 w 6634280"/>
              <a:gd name="T101" fmla="*/ 1156056 h 1738203"/>
              <a:gd name="T102" fmla="*/ 5181658 w 6634280"/>
              <a:gd name="T103" fmla="*/ 516243 h 1738203"/>
              <a:gd name="T104" fmla="*/ 1235691 w 6634280"/>
              <a:gd name="T105" fmla="*/ 354231 h 1738203"/>
              <a:gd name="T106" fmla="*/ 1134089 w 6634280"/>
              <a:gd name="T107" fmla="*/ 329517 h 1738203"/>
              <a:gd name="T108" fmla="*/ 1565206 w 6634280"/>
              <a:gd name="T109" fmla="*/ 313041 h 1738203"/>
              <a:gd name="T110" fmla="*/ 2202274 w 6634280"/>
              <a:gd name="T111" fmla="*/ 241646 h 1738203"/>
              <a:gd name="T112" fmla="*/ 1905708 w 6634280"/>
              <a:gd name="T113" fmla="*/ 318534 h 1738203"/>
              <a:gd name="T114" fmla="*/ 1570699 w 6634280"/>
              <a:gd name="T115" fmla="*/ 573909 h 1738203"/>
              <a:gd name="T116" fmla="*/ 420134 w 6634280"/>
              <a:gd name="T117" fmla="*/ 1032488 h 1738203"/>
              <a:gd name="T118" fmla="*/ 170251 w 6634280"/>
              <a:gd name="T119" fmla="*/ 480546 h 1738203"/>
              <a:gd name="T120" fmla="*/ 1499304 w 6634280"/>
              <a:gd name="T121" fmla="*/ 324025 h 1738203"/>
              <a:gd name="T122" fmla="*/ 3358329 w 6634280"/>
              <a:gd name="T123" fmla="*/ 118077 h 1738203"/>
              <a:gd name="T124" fmla="*/ 4094251 w 6634280"/>
              <a:gd name="T125" fmla="*/ 27460 h 1738203"/>
              <a:gd name="T126" fmla="*/ 0 w 6634280"/>
              <a:gd name="T127" fmla="*/ 0 h 1738203"/>
              <a:gd name="T128" fmla="*/ 6634280 w 6634280"/>
              <a:gd name="T129" fmla="*/ 1738203 h 1738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T126" t="T127" r="T128" b="T129"/>
            <a:pathLst>
              <a:path w="6634280" h="1738203">
                <a:moveTo>
                  <a:pt x="3326681" y="1342526"/>
                </a:moveTo>
                <a:lnTo>
                  <a:pt x="3324688" y="1342739"/>
                </a:lnTo>
                <a:lnTo>
                  <a:pt x="3327475" y="1344906"/>
                </a:lnTo>
                <a:lnTo>
                  <a:pt x="3326681" y="1342526"/>
                </a:lnTo>
                <a:close/>
                <a:moveTo>
                  <a:pt x="3526967" y="1321134"/>
                </a:moveTo>
                <a:lnTo>
                  <a:pt x="3519137" y="1321970"/>
                </a:lnTo>
                <a:lnTo>
                  <a:pt x="3523747" y="1325428"/>
                </a:lnTo>
                <a:lnTo>
                  <a:pt x="3523088" y="1326307"/>
                </a:lnTo>
                <a:lnTo>
                  <a:pt x="3517596" y="1340036"/>
                </a:lnTo>
                <a:lnTo>
                  <a:pt x="3536818" y="1337290"/>
                </a:lnTo>
                <a:lnTo>
                  <a:pt x="3529679" y="1330151"/>
                </a:lnTo>
                <a:lnTo>
                  <a:pt x="3528580" y="1331799"/>
                </a:lnTo>
                <a:lnTo>
                  <a:pt x="3529129" y="1329602"/>
                </a:lnTo>
                <a:lnTo>
                  <a:pt x="3528580" y="1329053"/>
                </a:lnTo>
                <a:lnTo>
                  <a:pt x="3523747" y="1325428"/>
                </a:lnTo>
                <a:lnTo>
                  <a:pt x="3526967" y="1321134"/>
                </a:lnTo>
                <a:close/>
                <a:moveTo>
                  <a:pt x="3599976" y="1298847"/>
                </a:moveTo>
                <a:lnTo>
                  <a:pt x="3575262" y="1301593"/>
                </a:lnTo>
                <a:lnTo>
                  <a:pt x="3574250" y="1301882"/>
                </a:lnTo>
                <a:lnTo>
                  <a:pt x="3577576" y="1302436"/>
                </a:lnTo>
                <a:lnTo>
                  <a:pt x="3603861" y="1299304"/>
                </a:lnTo>
                <a:lnTo>
                  <a:pt x="3599976" y="1298847"/>
                </a:lnTo>
                <a:close/>
                <a:moveTo>
                  <a:pt x="3767126" y="1295483"/>
                </a:moveTo>
                <a:lnTo>
                  <a:pt x="3755086" y="1296769"/>
                </a:lnTo>
                <a:lnTo>
                  <a:pt x="3764735" y="1301593"/>
                </a:lnTo>
                <a:lnTo>
                  <a:pt x="3765911" y="1302769"/>
                </a:lnTo>
                <a:lnTo>
                  <a:pt x="3767126" y="1295483"/>
                </a:lnTo>
                <a:close/>
                <a:moveTo>
                  <a:pt x="5384650" y="1258502"/>
                </a:moveTo>
                <a:lnTo>
                  <a:pt x="5387607" y="1265895"/>
                </a:lnTo>
                <a:lnTo>
                  <a:pt x="5393099" y="1268641"/>
                </a:lnTo>
                <a:lnTo>
                  <a:pt x="5398590" y="1271387"/>
                </a:lnTo>
                <a:lnTo>
                  <a:pt x="5404082" y="1274132"/>
                </a:lnTo>
                <a:lnTo>
                  <a:pt x="5409574" y="1279624"/>
                </a:lnTo>
                <a:lnTo>
                  <a:pt x="5412320" y="1287862"/>
                </a:lnTo>
                <a:lnTo>
                  <a:pt x="5412320" y="1296100"/>
                </a:lnTo>
                <a:lnTo>
                  <a:pt x="5409574" y="1298846"/>
                </a:lnTo>
                <a:lnTo>
                  <a:pt x="5404082" y="1307084"/>
                </a:lnTo>
                <a:lnTo>
                  <a:pt x="5401336" y="1309830"/>
                </a:lnTo>
                <a:lnTo>
                  <a:pt x="5395844" y="1309830"/>
                </a:lnTo>
                <a:lnTo>
                  <a:pt x="5393099" y="1309830"/>
                </a:lnTo>
                <a:lnTo>
                  <a:pt x="5382115" y="1307084"/>
                </a:lnTo>
                <a:lnTo>
                  <a:pt x="5373877" y="1298846"/>
                </a:lnTo>
                <a:lnTo>
                  <a:pt x="5373877" y="1287862"/>
                </a:lnTo>
                <a:lnTo>
                  <a:pt x="5376623" y="1282370"/>
                </a:lnTo>
                <a:lnTo>
                  <a:pt x="5379369" y="1276878"/>
                </a:lnTo>
                <a:lnTo>
                  <a:pt x="5382115" y="1268641"/>
                </a:lnTo>
                <a:lnTo>
                  <a:pt x="5384650" y="1258502"/>
                </a:lnTo>
                <a:close/>
                <a:moveTo>
                  <a:pt x="5382548" y="1232220"/>
                </a:moveTo>
                <a:lnTo>
                  <a:pt x="5384861" y="1257657"/>
                </a:lnTo>
                <a:lnTo>
                  <a:pt x="5384650" y="1258502"/>
                </a:lnTo>
                <a:lnTo>
                  <a:pt x="5382115" y="1252165"/>
                </a:lnTo>
                <a:lnTo>
                  <a:pt x="5382115" y="1235689"/>
                </a:lnTo>
                <a:lnTo>
                  <a:pt x="5382548" y="1232220"/>
                </a:lnTo>
                <a:close/>
                <a:moveTo>
                  <a:pt x="4338643" y="1216468"/>
                </a:moveTo>
                <a:lnTo>
                  <a:pt x="4338643" y="1219214"/>
                </a:lnTo>
                <a:lnTo>
                  <a:pt x="4338643" y="1221960"/>
                </a:lnTo>
                <a:lnTo>
                  <a:pt x="4344135" y="1219214"/>
                </a:lnTo>
                <a:lnTo>
                  <a:pt x="4344135" y="1216468"/>
                </a:lnTo>
                <a:lnTo>
                  <a:pt x="4338643" y="1216468"/>
                </a:lnTo>
                <a:close/>
                <a:moveTo>
                  <a:pt x="4300199" y="1213722"/>
                </a:moveTo>
                <a:lnTo>
                  <a:pt x="4298827" y="1215095"/>
                </a:lnTo>
                <a:lnTo>
                  <a:pt x="4300199" y="1216467"/>
                </a:lnTo>
                <a:lnTo>
                  <a:pt x="4297453" y="1219213"/>
                </a:lnTo>
                <a:lnTo>
                  <a:pt x="4297449" y="1219214"/>
                </a:lnTo>
                <a:lnTo>
                  <a:pt x="4300199" y="1219214"/>
                </a:lnTo>
                <a:lnTo>
                  <a:pt x="4305691" y="1221960"/>
                </a:lnTo>
                <a:lnTo>
                  <a:pt x="4308437" y="1224706"/>
                </a:lnTo>
                <a:lnTo>
                  <a:pt x="4311183" y="1221960"/>
                </a:lnTo>
                <a:lnTo>
                  <a:pt x="4308437" y="1221960"/>
                </a:lnTo>
                <a:lnTo>
                  <a:pt x="4308437" y="1219214"/>
                </a:lnTo>
                <a:lnTo>
                  <a:pt x="4308437" y="1216468"/>
                </a:lnTo>
                <a:lnTo>
                  <a:pt x="4302945" y="1216468"/>
                </a:lnTo>
                <a:lnTo>
                  <a:pt x="4300199" y="1213722"/>
                </a:lnTo>
                <a:close/>
                <a:moveTo>
                  <a:pt x="4492418" y="1210976"/>
                </a:moveTo>
                <a:lnTo>
                  <a:pt x="4492418" y="1213722"/>
                </a:lnTo>
                <a:lnTo>
                  <a:pt x="4497910" y="1213722"/>
                </a:lnTo>
                <a:lnTo>
                  <a:pt x="4497910" y="1210976"/>
                </a:lnTo>
                <a:lnTo>
                  <a:pt x="4492418" y="1210976"/>
                </a:lnTo>
                <a:close/>
                <a:moveTo>
                  <a:pt x="4434752" y="1199992"/>
                </a:moveTo>
                <a:lnTo>
                  <a:pt x="4429260" y="1202738"/>
                </a:lnTo>
                <a:lnTo>
                  <a:pt x="4429260" y="1208230"/>
                </a:lnTo>
                <a:lnTo>
                  <a:pt x="4434752" y="1208230"/>
                </a:lnTo>
                <a:lnTo>
                  <a:pt x="4434752" y="1199992"/>
                </a:lnTo>
                <a:close/>
                <a:moveTo>
                  <a:pt x="4404547" y="1194500"/>
                </a:moveTo>
                <a:lnTo>
                  <a:pt x="4401801" y="1197246"/>
                </a:lnTo>
                <a:lnTo>
                  <a:pt x="4401801" y="1199992"/>
                </a:lnTo>
                <a:lnTo>
                  <a:pt x="4404547" y="1199992"/>
                </a:lnTo>
                <a:lnTo>
                  <a:pt x="4412784" y="1199992"/>
                </a:lnTo>
                <a:lnTo>
                  <a:pt x="4412784" y="1194500"/>
                </a:lnTo>
                <a:lnTo>
                  <a:pt x="4404547" y="1194500"/>
                </a:lnTo>
                <a:close/>
                <a:moveTo>
                  <a:pt x="6049387" y="1158802"/>
                </a:moveTo>
                <a:lnTo>
                  <a:pt x="6054021" y="1160347"/>
                </a:lnTo>
                <a:lnTo>
                  <a:pt x="6054879" y="1161548"/>
                </a:lnTo>
                <a:lnTo>
                  <a:pt x="6049387" y="1158802"/>
                </a:lnTo>
                <a:close/>
                <a:moveTo>
                  <a:pt x="5062413" y="1157634"/>
                </a:moveTo>
                <a:lnTo>
                  <a:pt x="5057771" y="1158125"/>
                </a:lnTo>
                <a:lnTo>
                  <a:pt x="5066327" y="1161548"/>
                </a:lnTo>
                <a:lnTo>
                  <a:pt x="5062413" y="1157634"/>
                </a:lnTo>
                <a:close/>
                <a:moveTo>
                  <a:pt x="4945951" y="1148115"/>
                </a:moveTo>
                <a:lnTo>
                  <a:pt x="4904314" y="1150564"/>
                </a:lnTo>
                <a:lnTo>
                  <a:pt x="4912552" y="1156056"/>
                </a:lnTo>
                <a:lnTo>
                  <a:pt x="4923536" y="1161548"/>
                </a:lnTo>
                <a:lnTo>
                  <a:pt x="4934520" y="1161548"/>
                </a:lnTo>
                <a:lnTo>
                  <a:pt x="4945504" y="1158802"/>
                </a:lnTo>
                <a:lnTo>
                  <a:pt x="4958813" y="1155845"/>
                </a:lnTo>
                <a:lnTo>
                  <a:pt x="4953742" y="1153310"/>
                </a:lnTo>
                <a:lnTo>
                  <a:pt x="4945951" y="1148115"/>
                </a:lnTo>
                <a:close/>
                <a:moveTo>
                  <a:pt x="5014153" y="1139581"/>
                </a:moveTo>
                <a:lnTo>
                  <a:pt x="5010164" y="1140578"/>
                </a:lnTo>
                <a:lnTo>
                  <a:pt x="5019988" y="1139923"/>
                </a:lnTo>
                <a:lnTo>
                  <a:pt x="5019645" y="1139581"/>
                </a:lnTo>
                <a:lnTo>
                  <a:pt x="5014153" y="1139581"/>
                </a:lnTo>
                <a:close/>
                <a:moveTo>
                  <a:pt x="4907060" y="1136835"/>
                </a:moveTo>
                <a:lnTo>
                  <a:pt x="4909806" y="1142327"/>
                </a:lnTo>
                <a:lnTo>
                  <a:pt x="4912552" y="1142327"/>
                </a:lnTo>
                <a:lnTo>
                  <a:pt x="4915298" y="1139581"/>
                </a:lnTo>
                <a:lnTo>
                  <a:pt x="4915298" y="1136835"/>
                </a:lnTo>
                <a:lnTo>
                  <a:pt x="4907060" y="1136835"/>
                </a:lnTo>
                <a:close/>
                <a:moveTo>
                  <a:pt x="5176166" y="1131343"/>
                </a:moveTo>
                <a:lnTo>
                  <a:pt x="5176166" y="1136835"/>
                </a:lnTo>
                <a:lnTo>
                  <a:pt x="5177645" y="1139791"/>
                </a:lnTo>
                <a:lnTo>
                  <a:pt x="5178912" y="1139580"/>
                </a:lnTo>
                <a:lnTo>
                  <a:pt x="5189896" y="1136834"/>
                </a:lnTo>
                <a:lnTo>
                  <a:pt x="5189896" y="1134089"/>
                </a:lnTo>
                <a:lnTo>
                  <a:pt x="5187150" y="1134089"/>
                </a:lnTo>
                <a:lnTo>
                  <a:pt x="5181658" y="1131343"/>
                </a:lnTo>
                <a:lnTo>
                  <a:pt x="5178912" y="1131343"/>
                </a:lnTo>
                <a:lnTo>
                  <a:pt x="5176166" y="1131343"/>
                </a:lnTo>
                <a:close/>
                <a:moveTo>
                  <a:pt x="6075474" y="1129969"/>
                </a:moveTo>
                <a:lnTo>
                  <a:pt x="6076847" y="1131342"/>
                </a:lnTo>
                <a:lnTo>
                  <a:pt x="6079593" y="1136834"/>
                </a:lnTo>
                <a:lnTo>
                  <a:pt x="6079593" y="1142326"/>
                </a:lnTo>
                <a:lnTo>
                  <a:pt x="6076847" y="1134088"/>
                </a:lnTo>
                <a:lnTo>
                  <a:pt x="6075474" y="1129969"/>
                </a:lnTo>
                <a:close/>
                <a:moveTo>
                  <a:pt x="5104771" y="1128597"/>
                </a:moveTo>
                <a:lnTo>
                  <a:pt x="5104771" y="1130884"/>
                </a:lnTo>
                <a:lnTo>
                  <a:pt x="5115753" y="1129969"/>
                </a:lnTo>
                <a:lnTo>
                  <a:pt x="5113009" y="1128597"/>
                </a:lnTo>
                <a:lnTo>
                  <a:pt x="5104771" y="1128597"/>
                </a:lnTo>
                <a:close/>
                <a:moveTo>
                  <a:pt x="5093787" y="1128597"/>
                </a:moveTo>
                <a:lnTo>
                  <a:pt x="5092011" y="1132149"/>
                </a:lnTo>
                <a:lnTo>
                  <a:pt x="5096807" y="1131617"/>
                </a:lnTo>
                <a:lnTo>
                  <a:pt x="5093787" y="1128597"/>
                </a:lnTo>
                <a:close/>
                <a:moveTo>
                  <a:pt x="5140468" y="1123105"/>
                </a:moveTo>
                <a:lnTo>
                  <a:pt x="5137723" y="1128596"/>
                </a:lnTo>
                <a:lnTo>
                  <a:pt x="5145961" y="1131342"/>
                </a:lnTo>
                <a:lnTo>
                  <a:pt x="5151452" y="1136833"/>
                </a:lnTo>
                <a:lnTo>
                  <a:pt x="5151452" y="1128597"/>
                </a:lnTo>
                <a:lnTo>
                  <a:pt x="5145960" y="1125851"/>
                </a:lnTo>
                <a:lnTo>
                  <a:pt x="5140468" y="1123105"/>
                </a:lnTo>
                <a:close/>
                <a:moveTo>
                  <a:pt x="5121247" y="1123105"/>
                </a:moveTo>
                <a:lnTo>
                  <a:pt x="5121247" y="1128597"/>
                </a:lnTo>
                <a:lnTo>
                  <a:pt x="5120249" y="1129594"/>
                </a:lnTo>
                <a:lnTo>
                  <a:pt x="5128465" y="1128910"/>
                </a:lnTo>
                <a:lnTo>
                  <a:pt x="5129485" y="1125851"/>
                </a:lnTo>
                <a:lnTo>
                  <a:pt x="5126739" y="1125851"/>
                </a:lnTo>
                <a:lnTo>
                  <a:pt x="5123993" y="1125851"/>
                </a:lnTo>
                <a:lnTo>
                  <a:pt x="5121247" y="1123105"/>
                </a:lnTo>
                <a:close/>
                <a:moveTo>
                  <a:pt x="6046642" y="1120359"/>
                </a:moveTo>
                <a:lnTo>
                  <a:pt x="6047557" y="1120359"/>
                </a:lnTo>
                <a:lnTo>
                  <a:pt x="6046642" y="1123104"/>
                </a:lnTo>
                <a:lnTo>
                  <a:pt x="6043896" y="1134088"/>
                </a:lnTo>
                <a:lnTo>
                  <a:pt x="6079593" y="1142326"/>
                </a:lnTo>
                <a:lnTo>
                  <a:pt x="6076847" y="1150564"/>
                </a:lnTo>
                <a:lnTo>
                  <a:pt x="6071355" y="1156056"/>
                </a:lnTo>
                <a:lnTo>
                  <a:pt x="6065863" y="1161548"/>
                </a:lnTo>
                <a:lnTo>
                  <a:pt x="6057625" y="1161548"/>
                </a:lnTo>
                <a:lnTo>
                  <a:pt x="6054021" y="1160347"/>
                </a:lnTo>
                <a:lnTo>
                  <a:pt x="6041150" y="1142326"/>
                </a:lnTo>
                <a:lnTo>
                  <a:pt x="6043896" y="1153310"/>
                </a:lnTo>
                <a:lnTo>
                  <a:pt x="6049387" y="1158802"/>
                </a:lnTo>
                <a:lnTo>
                  <a:pt x="6041150" y="1156056"/>
                </a:lnTo>
                <a:lnTo>
                  <a:pt x="6035658" y="1147818"/>
                </a:lnTo>
                <a:lnTo>
                  <a:pt x="6032912" y="1142326"/>
                </a:lnTo>
                <a:lnTo>
                  <a:pt x="6035658" y="1134088"/>
                </a:lnTo>
                <a:lnTo>
                  <a:pt x="6041150" y="1125850"/>
                </a:lnTo>
                <a:lnTo>
                  <a:pt x="6046642" y="1120359"/>
                </a:lnTo>
                <a:close/>
                <a:moveTo>
                  <a:pt x="5318957" y="1117613"/>
                </a:moveTo>
                <a:lnTo>
                  <a:pt x="5324449" y="1117613"/>
                </a:lnTo>
                <a:lnTo>
                  <a:pt x="5329941" y="1117613"/>
                </a:lnTo>
                <a:lnTo>
                  <a:pt x="5338179" y="1120359"/>
                </a:lnTo>
                <a:lnTo>
                  <a:pt x="5354655" y="1128597"/>
                </a:lnTo>
                <a:lnTo>
                  <a:pt x="5294243" y="1134089"/>
                </a:lnTo>
                <a:lnTo>
                  <a:pt x="5318957" y="1120359"/>
                </a:lnTo>
                <a:lnTo>
                  <a:pt x="5318957" y="1117613"/>
                </a:lnTo>
                <a:close/>
                <a:moveTo>
                  <a:pt x="4901568" y="1117613"/>
                </a:moveTo>
                <a:lnTo>
                  <a:pt x="4885093" y="1120359"/>
                </a:lnTo>
                <a:lnTo>
                  <a:pt x="4868617" y="1123105"/>
                </a:lnTo>
                <a:lnTo>
                  <a:pt x="4835665" y="1136835"/>
                </a:lnTo>
                <a:lnTo>
                  <a:pt x="4805459" y="1150564"/>
                </a:lnTo>
                <a:lnTo>
                  <a:pt x="4799967" y="1147819"/>
                </a:lnTo>
                <a:lnTo>
                  <a:pt x="4794475" y="1145073"/>
                </a:lnTo>
                <a:lnTo>
                  <a:pt x="4788983" y="1145073"/>
                </a:lnTo>
                <a:lnTo>
                  <a:pt x="4780745" y="1153310"/>
                </a:lnTo>
                <a:lnTo>
                  <a:pt x="4775253" y="1158802"/>
                </a:lnTo>
                <a:lnTo>
                  <a:pt x="4775253" y="1167040"/>
                </a:lnTo>
                <a:lnTo>
                  <a:pt x="4777999" y="1172532"/>
                </a:lnTo>
                <a:lnTo>
                  <a:pt x="4783491" y="1172532"/>
                </a:lnTo>
                <a:lnTo>
                  <a:pt x="4791729" y="1175278"/>
                </a:lnTo>
                <a:lnTo>
                  <a:pt x="4805459" y="1175278"/>
                </a:lnTo>
                <a:lnTo>
                  <a:pt x="4816443" y="1175278"/>
                </a:lnTo>
                <a:lnTo>
                  <a:pt x="4810951" y="1167040"/>
                </a:lnTo>
                <a:lnTo>
                  <a:pt x="4810951" y="1161548"/>
                </a:lnTo>
                <a:lnTo>
                  <a:pt x="4810951" y="1158802"/>
                </a:lnTo>
                <a:lnTo>
                  <a:pt x="4827427" y="1156056"/>
                </a:lnTo>
                <a:lnTo>
                  <a:pt x="4841157" y="1153310"/>
                </a:lnTo>
                <a:lnTo>
                  <a:pt x="4852141" y="1150564"/>
                </a:lnTo>
                <a:lnTo>
                  <a:pt x="4863125" y="1147819"/>
                </a:lnTo>
                <a:lnTo>
                  <a:pt x="4865871" y="1147819"/>
                </a:lnTo>
                <a:lnTo>
                  <a:pt x="4865871" y="1150564"/>
                </a:lnTo>
                <a:lnTo>
                  <a:pt x="4868617" y="1150564"/>
                </a:lnTo>
                <a:lnTo>
                  <a:pt x="4876855" y="1156056"/>
                </a:lnTo>
                <a:lnTo>
                  <a:pt x="4879601" y="1156056"/>
                </a:lnTo>
                <a:lnTo>
                  <a:pt x="4885093" y="1156056"/>
                </a:lnTo>
                <a:lnTo>
                  <a:pt x="4893330" y="1147819"/>
                </a:lnTo>
                <a:lnTo>
                  <a:pt x="4904314" y="1134089"/>
                </a:lnTo>
                <a:lnTo>
                  <a:pt x="4909806" y="1128597"/>
                </a:lnTo>
                <a:lnTo>
                  <a:pt x="4918044" y="1123105"/>
                </a:lnTo>
                <a:lnTo>
                  <a:pt x="4926282" y="1123105"/>
                </a:lnTo>
                <a:lnTo>
                  <a:pt x="4918044" y="1120359"/>
                </a:lnTo>
                <a:lnTo>
                  <a:pt x="4901568" y="1117613"/>
                </a:lnTo>
                <a:close/>
                <a:moveTo>
                  <a:pt x="5011407" y="1103883"/>
                </a:moveTo>
                <a:lnTo>
                  <a:pt x="5008661" y="1106629"/>
                </a:lnTo>
                <a:lnTo>
                  <a:pt x="5011407" y="1109375"/>
                </a:lnTo>
                <a:lnTo>
                  <a:pt x="5011407" y="1112121"/>
                </a:lnTo>
                <a:lnTo>
                  <a:pt x="5014153" y="1109375"/>
                </a:lnTo>
                <a:lnTo>
                  <a:pt x="5016899" y="1109375"/>
                </a:lnTo>
                <a:lnTo>
                  <a:pt x="5016899" y="1106629"/>
                </a:lnTo>
                <a:lnTo>
                  <a:pt x="5016899" y="1103883"/>
                </a:lnTo>
                <a:lnTo>
                  <a:pt x="5011407" y="1103883"/>
                </a:lnTo>
                <a:close/>
                <a:moveTo>
                  <a:pt x="5052597" y="1095645"/>
                </a:moveTo>
                <a:lnTo>
                  <a:pt x="5049851" y="1098391"/>
                </a:lnTo>
                <a:lnTo>
                  <a:pt x="5055343" y="1101137"/>
                </a:lnTo>
                <a:lnTo>
                  <a:pt x="5060835" y="1101137"/>
                </a:lnTo>
                <a:lnTo>
                  <a:pt x="5060835" y="1098391"/>
                </a:lnTo>
                <a:lnTo>
                  <a:pt x="5063581" y="1098391"/>
                </a:lnTo>
                <a:lnTo>
                  <a:pt x="5063581" y="1095645"/>
                </a:lnTo>
                <a:lnTo>
                  <a:pt x="5058089" y="1098391"/>
                </a:lnTo>
                <a:lnTo>
                  <a:pt x="5058089" y="1095645"/>
                </a:lnTo>
                <a:lnTo>
                  <a:pt x="5052597" y="1095645"/>
                </a:lnTo>
                <a:close/>
                <a:moveTo>
                  <a:pt x="5151452" y="1094272"/>
                </a:moveTo>
                <a:lnTo>
                  <a:pt x="5151452" y="1095645"/>
                </a:lnTo>
                <a:lnTo>
                  <a:pt x="5148706" y="1095645"/>
                </a:lnTo>
                <a:lnTo>
                  <a:pt x="5151452" y="1094272"/>
                </a:lnTo>
                <a:close/>
                <a:moveTo>
                  <a:pt x="2746" y="1092899"/>
                </a:moveTo>
                <a:lnTo>
                  <a:pt x="10984" y="1092899"/>
                </a:lnTo>
                <a:lnTo>
                  <a:pt x="21968" y="1092899"/>
                </a:lnTo>
                <a:lnTo>
                  <a:pt x="0" y="1095645"/>
                </a:lnTo>
                <a:lnTo>
                  <a:pt x="2746" y="1092899"/>
                </a:lnTo>
                <a:close/>
                <a:moveTo>
                  <a:pt x="5398590" y="1092899"/>
                </a:moveTo>
                <a:lnTo>
                  <a:pt x="5398590" y="1095645"/>
                </a:lnTo>
                <a:lnTo>
                  <a:pt x="5401336" y="1095645"/>
                </a:lnTo>
                <a:lnTo>
                  <a:pt x="5398590" y="1092899"/>
                </a:lnTo>
                <a:close/>
                <a:moveTo>
                  <a:pt x="5601793" y="1090153"/>
                </a:moveTo>
                <a:lnTo>
                  <a:pt x="5640236" y="1090153"/>
                </a:lnTo>
                <a:lnTo>
                  <a:pt x="5670442" y="1095645"/>
                </a:lnTo>
                <a:lnTo>
                  <a:pt x="5535889" y="1109375"/>
                </a:lnTo>
                <a:lnTo>
                  <a:pt x="5549619" y="1101137"/>
                </a:lnTo>
                <a:lnTo>
                  <a:pt x="5566095" y="1095645"/>
                </a:lnTo>
                <a:lnTo>
                  <a:pt x="5582571" y="1092899"/>
                </a:lnTo>
                <a:lnTo>
                  <a:pt x="5601793" y="1090153"/>
                </a:lnTo>
                <a:close/>
                <a:moveTo>
                  <a:pt x="5848573" y="1088123"/>
                </a:moveTo>
                <a:lnTo>
                  <a:pt x="5846185" y="1092899"/>
                </a:lnTo>
                <a:lnTo>
                  <a:pt x="5845636" y="1093997"/>
                </a:lnTo>
                <a:lnTo>
                  <a:pt x="5840693" y="1095645"/>
                </a:lnTo>
                <a:lnTo>
                  <a:pt x="5843439" y="1098391"/>
                </a:lnTo>
                <a:lnTo>
                  <a:pt x="5845636" y="1093997"/>
                </a:lnTo>
                <a:lnTo>
                  <a:pt x="5860112" y="1089172"/>
                </a:lnTo>
                <a:lnTo>
                  <a:pt x="5848573" y="1088123"/>
                </a:lnTo>
                <a:close/>
                <a:moveTo>
                  <a:pt x="5703394" y="1084661"/>
                </a:moveTo>
                <a:lnTo>
                  <a:pt x="5711632" y="1087407"/>
                </a:lnTo>
                <a:lnTo>
                  <a:pt x="5722616" y="1090153"/>
                </a:lnTo>
                <a:lnTo>
                  <a:pt x="5689664" y="1092899"/>
                </a:lnTo>
                <a:lnTo>
                  <a:pt x="5695156" y="1087407"/>
                </a:lnTo>
                <a:lnTo>
                  <a:pt x="5703394" y="1084661"/>
                </a:lnTo>
                <a:close/>
                <a:moveTo>
                  <a:pt x="5261291" y="1081915"/>
                </a:moveTo>
                <a:lnTo>
                  <a:pt x="5264037" y="1084661"/>
                </a:lnTo>
                <a:lnTo>
                  <a:pt x="5261291" y="1087407"/>
                </a:lnTo>
                <a:lnTo>
                  <a:pt x="5261291" y="1081915"/>
                </a:lnTo>
                <a:close/>
                <a:moveTo>
                  <a:pt x="5091041" y="1079169"/>
                </a:moveTo>
                <a:lnTo>
                  <a:pt x="5091041" y="1084661"/>
                </a:lnTo>
                <a:lnTo>
                  <a:pt x="5096533" y="1084661"/>
                </a:lnTo>
                <a:lnTo>
                  <a:pt x="5096533" y="1079169"/>
                </a:lnTo>
                <a:lnTo>
                  <a:pt x="5093787" y="1079169"/>
                </a:lnTo>
                <a:lnTo>
                  <a:pt x="5091041" y="1079169"/>
                </a:lnTo>
                <a:close/>
                <a:moveTo>
                  <a:pt x="5132230" y="1068185"/>
                </a:moveTo>
                <a:lnTo>
                  <a:pt x="5129485" y="1070931"/>
                </a:lnTo>
                <a:lnTo>
                  <a:pt x="5129485" y="1073677"/>
                </a:lnTo>
                <a:lnTo>
                  <a:pt x="5126739" y="1079169"/>
                </a:lnTo>
                <a:lnTo>
                  <a:pt x="5126739" y="1076423"/>
                </a:lnTo>
                <a:lnTo>
                  <a:pt x="5121247" y="1076423"/>
                </a:lnTo>
                <a:lnTo>
                  <a:pt x="5121247" y="1081915"/>
                </a:lnTo>
                <a:lnTo>
                  <a:pt x="5118501" y="1081915"/>
                </a:lnTo>
                <a:lnTo>
                  <a:pt x="5115755" y="1084661"/>
                </a:lnTo>
                <a:lnTo>
                  <a:pt x="5113009" y="1084661"/>
                </a:lnTo>
                <a:lnTo>
                  <a:pt x="5113009" y="1087407"/>
                </a:lnTo>
                <a:lnTo>
                  <a:pt x="5115755" y="1090153"/>
                </a:lnTo>
                <a:lnTo>
                  <a:pt x="5118501" y="1095645"/>
                </a:lnTo>
                <a:lnTo>
                  <a:pt x="5110263" y="1092899"/>
                </a:lnTo>
                <a:lnTo>
                  <a:pt x="5104771" y="1090153"/>
                </a:lnTo>
                <a:lnTo>
                  <a:pt x="5102025" y="1092899"/>
                </a:lnTo>
                <a:lnTo>
                  <a:pt x="5102025" y="1103883"/>
                </a:lnTo>
                <a:lnTo>
                  <a:pt x="5102025" y="1112121"/>
                </a:lnTo>
                <a:lnTo>
                  <a:pt x="5099279" y="1112121"/>
                </a:lnTo>
                <a:lnTo>
                  <a:pt x="5099279" y="1114867"/>
                </a:lnTo>
                <a:lnTo>
                  <a:pt x="5096533" y="1112121"/>
                </a:lnTo>
                <a:lnTo>
                  <a:pt x="5096533" y="1103883"/>
                </a:lnTo>
                <a:lnTo>
                  <a:pt x="5099279" y="1095645"/>
                </a:lnTo>
                <a:lnTo>
                  <a:pt x="5088295" y="1095645"/>
                </a:lnTo>
                <a:lnTo>
                  <a:pt x="5080057" y="1095645"/>
                </a:lnTo>
                <a:lnTo>
                  <a:pt x="5071819" y="1101137"/>
                </a:lnTo>
                <a:lnTo>
                  <a:pt x="5063581" y="1103883"/>
                </a:lnTo>
                <a:lnTo>
                  <a:pt x="5069073" y="1109375"/>
                </a:lnTo>
                <a:lnTo>
                  <a:pt x="5074565" y="1114867"/>
                </a:lnTo>
                <a:lnTo>
                  <a:pt x="5074565" y="1112121"/>
                </a:lnTo>
                <a:lnTo>
                  <a:pt x="5074565" y="1109375"/>
                </a:lnTo>
                <a:lnTo>
                  <a:pt x="5082803" y="1106629"/>
                </a:lnTo>
                <a:lnTo>
                  <a:pt x="5091041" y="1106629"/>
                </a:lnTo>
                <a:lnTo>
                  <a:pt x="5093787" y="1109375"/>
                </a:lnTo>
                <a:lnTo>
                  <a:pt x="5093787" y="1112121"/>
                </a:lnTo>
                <a:lnTo>
                  <a:pt x="5088295" y="1112121"/>
                </a:lnTo>
                <a:lnTo>
                  <a:pt x="5082803" y="1114867"/>
                </a:lnTo>
                <a:lnTo>
                  <a:pt x="5082803" y="1117613"/>
                </a:lnTo>
                <a:lnTo>
                  <a:pt x="5049851" y="1112121"/>
                </a:lnTo>
                <a:lnTo>
                  <a:pt x="5033375" y="1112121"/>
                </a:lnTo>
                <a:lnTo>
                  <a:pt x="5025137" y="1114867"/>
                </a:lnTo>
                <a:lnTo>
                  <a:pt x="5016899" y="1120359"/>
                </a:lnTo>
                <a:lnTo>
                  <a:pt x="5025137" y="1123105"/>
                </a:lnTo>
                <a:lnTo>
                  <a:pt x="5030629" y="1125851"/>
                </a:lnTo>
                <a:lnTo>
                  <a:pt x="5033375" y="1134089"/>
                </a:lnTo>
                <a:lnTo>
                  <a:pt x="5034748" y="1139580"/>
                </a:lnTo>
                <a:lnTo>
                  <a:pt x="5038867" y="1139580"/>
                </a:lnTo>
                <a:lnTo>
                  <a:pt x="5036121" y="1145072"/>
                </a:lnTo>
                <a:lnTo>
                  <a:pt x="5036121" y="1145073"/>
                </a:lnTo>
                <a:lnTo>
                  <a:pt x="5042006" y="1141149"/>
                </a:lnTo>
                <a:lnTo>
                  <a:pt x="5038867" y="1139580"/>
                </a:lnTo>
                <a:lnTo>
                  <a:pt x="5049851" y="1131342"/>
                </a:lnTo>
                <a:lnTo>
                  <a:pt x="5063581" y="1128596"/>
                </a:lnTo>
                <a:lnTo>
                  <a:pt x="5069073" y="1131342"/>
                </a:lnTo>
                <a:lnTo>
                  <a:pt x="5069074" y="1131342"/>
                </a:lnTo>
                <a:lnTo>
                  <a:pt x="5088295" y="1128597"/>
                </a:lnTo>
                <a:lnTo>
                  <a:pt x="5104771" y="1125851"/>
                </a:lnTo>
                <a:lnTo>
                  <a:pt x="5110263" y="1123105"/>
                </a:lnTo>
                <a:lnTo>
                  <a:pt x="5118501" y="1117613"/>
                </a:lnTo>
                <a:lnTo>
                  <a:pt x="5126739" y="1112121"/>
                </a:lnTo>
                <a:lnTo>
                  <a:pt x="5107517" y="1117613"/>
                </a:lnTo>
                <a:lnTo>
                  <a:pt x="5104771" y="1112121"/>
                </a:lnTo>
                <a:lnTo>
                  <a:pt x="5118501" y="1112121"/>
                </a:lnTo>
                <a:lnTo>
                  <a:pt x="5118501" y="1103883"/>
                </a:lnTo>
                <a:lnTo>
                  <a:pt x="5118501" y="1101137"/>
                </a:lnTo>
                <a:lnTo>
                  <a:pt x="5118501" y="1095645"/>
                </a:lnTo>
                <a:lnTo>
                  <a:pt x="5123993" y="1095645"/>
                </a:lnTo>
                <a:lnTo>
                  <a:pt x="5126739" y="1098391"/>
                </a:lnTo>
                <a:lnTo>
                  <a:pt x="5132230" y="1098391"/>
                </a:lnTo>
                <a:lnTo>
                  <a:pt x="5134976" y="1095645"/>
                </a:lnTo>
                <a:lnTo>
                  <a:pt x="5134976" y="1092899"/>
                </a:lnTo>
                <a:lnTo>
                  <a:pt x="5129485" y="1092899"/>
                </a:lnTo>
                <a:lnTo>
                  <a:pt x="5129485" y="1087407"/>
                </a:lnTo>
                <a:lnTo>
                  <a:pt x="5134976" y="1087407"/>
                </a:lnTo>
                <a:lnTo>
                  <a:pt x="5137722" y="1087407"/>
                </a:lnTo>
                <a:lnTo>
                  <a:pt x="5140468" y="1087407"/>
                </a:lnTo>
                <a:lnTo>
                  <a:pt x="5143214" y="1087407"/>
                </a:lnTo>
                <a:lnTo>
                  <a:pt x="5145960" y="1084661"/>
                </a:lnTo>
                <a:lnTo>
                  <a:pt x="5143214" y="1081915"/>
                </a:lnTo>
                <a:lnTo>
                  <a:pt x="5143214" y="1079169"/>
                </a:lnTo>
                <a:lnTo>
                  <a:pt x="5143214" y="1073677"/>
                </a:lnTo>
                <a:lnTo>
                  <a:pt x="5137722" y="1070931"/>
                </a:lnTo>
                <a:lnTo>
                  <a:pt x="5132230" y="1068185"/>
                </a:lnTo>
                <a:close/>
                <a:moveTo>
                  <a:pt x="5266783" y="1065439"/>
                </a:moveTo>
                <a:lnTo>
                  <a:pt x="5266783" y="1070931"/>
                </a:lnTo>
                <a:lnTo>
                  <a:pt x="5269529" y="1073677"/>
                </a:lnTo>
                <a:lnTo>
                  <a:pt x="5272275" y="1076423"/>
                </a:lnTo>
                <a:lnTo>
                  <a:pt x="5272275" y="1081915"/>
                </a:lnTo>
                <a:lnTo>
                  <a:pt x="5280513" y="1081915"/>
                </a:lnTo>
                <a:lnTo>
                  <a:pt x="5280513" y="1076423"/>
                </a:lnTo>
                <a:lnTo>
                  <a:pt x="5277767" y="1073677"/>
                </a:lnTo>
                <a:lnTo>
                  <a:pt x="5275021" y="1070931"/>
                </a:lnTo>
                <a:lnTo>
                  <a:pt x="5275021" y="1065439"/>
                </a:lnTo>
                <a:lnTo>
                  <a:pt x="5266783" y="1065439"/>
                </a:lnTo>
                <a:close/>
                <a:moveTo>
                  <a:pt x="5206372" y="1065439"/>
                </a:moveTo>
                <a:lnTo>
                  <a:pt x="5200880" y="1068185"/>
                </a:lnTo>
                <a:lnTo>
                  <a:pt x="5198134" y="1070931"/>
                </a:lnTo>
                <a:lnTo>
                  <a:pt x="5198134" y="1076423"/>
                </a:lnTo>
                <a:lnTo>
                  <a:pt x="5203626" y="1081915"/>
                </a:lnTo>
                <a:lnTo>
                  <a:pt x="5209118" y="1084661"/>
                </a:lnTo>
                <a:lnTo>
                  <a:pt x="5214610" y="1084661"/>
                </a:lnTo>
                <a:lnTo>
                  <a:pt x="5217356" y="1084661"/>
                </a:lnTo>
                <a:lnTo>
                  <a:pt x="5217356" y="1068185"/>
                </a:lnTo>
                <a:lnTo>
                  <a:pt x="5209118" y="1068185"/>
                </a:lnTo>
                <a:lnTo>
                  <a:pt x="5206372" y="1065439"/>
                </a:lnTo>
                <a:close/>
                <a:moveTo>
                  <a:pt x="5069073" y="1059947"/>
                </a:moveTo>
                <a:lnTo>
                  <a:pt x="5069073" y="1062693"/>
                </a:lnTo>
                <a:lnTo>
                  <a:pt x="5071819" y="1065439"/>
                </a:lnTo>
                <a:lnTo>
                  <a:pt x="5077311" y="1068185"/>
                </a:lnTo>
                <a:lnTo>
                  <a:pt x="5080057" y="1065439"/>
                </a:lnTo>
                <a:lnTo>
                  <a:pt x="5080057" y="1062693"/>
                </a:lnTo>
                <a:lnTo>
                  <a:pt x="5077311" y="1059947"/>
                </a:lnTo>
                <a:lnTo>
                  <a:pt x="5071819" y="1059947"/>
                </a:lnTo>
                <a:lnTo>
                  <a:pt x="5069073" y="1059947"/>
                </a:lnTo>
                <a:close/>
                <a:moveTo>
                  <a:pt x="5390352" y="1057201"/>
                </a:moveTo>
                <a:lnTo>
                  <a:pt x="5382114" y="1059947"/>
                </a:lnTo>
                <a:lnTo>
                  <a:pt x="5384860" y="1070931"/>
                </a:lnTo>
                <a:lnTo>
                  <a:pt x="5387606" y="1076423"/>
                </a:lnTo>
                <a:lnTo>
                  <a:pt x="5387606" y="1084661"/>
                </a:lnTo>
                <a:lnTo>
                  <a:pt x="5401336" y="1087407"/>
                </a:lnTo>
                <a:lnTo>
                  <a:pt x="5415066" y="1084661"/>
                </a:lnTo>
                <a:lnTo>
                  <a:pt x="5415066" y="1073677"/>
                </a:lnTo>
                <a:lnTo>
                  <a:pt x="5412320" y="1073677"/>
                </a:lnTo>
                <a:lnTo>
                  <a:pt x="5409574" y="1070931"/>
                </a:lnTo>
                <a:lnTo>
                  <a:pt x="5412320" y="1062693"/>
                </a:lnTo>
                <a:lnTo>
                  <a:pt x="5406828" y="1059947"/>
                </a:lnTo>
                <a:lnTo>
                  <a:pt x="5404082" y="1057201"/>
                </a:lnTo>
                <a:lnTo>
                  <a:pt x="5390352" y="1057201"/>
                </a:lnTo>
                <a:close/>
                <a:moveTo>
                  <a:pt x="5302481" y="1057201"/>
                </a:moveTo>
                <a:lnTo>
                  <a:pt x="5296989" y="1059947"/>
                </a:lnTo>
                <a:lnTo>
                  <a:pt x="5296989" y="1065439"/>
                </a:lnTo>
                <a:lnTo>
                  <a:pt x="5302481" y="1062693"/>
                </a:lnTo>
                <a:lnTo>
                  <a:pt x="5302481" y="1057201"/>
                </a:lnTo>
                <a:close/>
                <a:moveTo>
                  <a:pt x="5220102" y="1057201"/>
                </a:moveTo>
                <a:lnTo>
                  <a:pt x="5217356" y="1059947"/>
                </a:lnTo>
                <a:lnTo>
                  <a:pt x="5217356" y="1065439"/>
                </a:lnTo>
                <a:lnTo>
                  <a:pt x="5222848" y="1065439"/>
                </a:lnTo>
                <a:lnTo>
                  <a:pt x="5222848" y="1059947"/>
                </a:lnTo>
                <a:lnTo>
                  <a:pt x="5225594" y="1059947"/>
                </a:lnTo>
                <a:lnTo>
                  <a:pt x="5225594" y="1057201"/>
                </a:lnTo>
                <a:lnTo>
                  <a:pt x="5222848" y="1057201"/>
                </a:lnTo>
                <a:lnTo>
                  <a:pt x="5220102" y="1057201"/>
                </a:lnTo>
                <a:close/>
                <a:moveTo>
                  <a:pt x="6050990" y="1055027"/>
                </a:moveTo>
                <a:lnTo>
                  <a:pt x="5826635" y="1077772"/>
                </a:lnTo>
                <a:lnTo>
                  <a:pt x="5846185" y="1079169"/>
                </a:lnTo>
                <a:lnTo>
                  <a:pt x="5881883" y="1076423"/>
                </a:lnTo>
                <a:lnTo>
                  <a:pt x="5917580" y="1070931"/>
                </a:lnTo>
                <a:lnTo>
                  <a:pt x="5956024" y="1065439"/>
                </a:lnTo>
                <a:lnTo>
                  <a:pt x="5983484" y="1062693"/>
                </a:lnTo>
                <a:lnTo>
                  <a:pt x="6008198" y="1062693"/>
                </a:lnTo>
                <a:lnTo>
                  <a:pt x="6032912" y="1059947"/>
                </a:lnTo>
                <a:lnTo>
                  <a:pt x="6046642" y="1057201"/>
                </a:lnTo>
                <a:lnTo>
                  <a:pt x="6050990" y="1055027"/>
                </a:lnTo>
                <a:close/>
                <a:moveTo>
                  <a:pt x="5209118" y="1051709"/>
                </a:moveTo>
                <a:lnTo>
                  <a:pt x="5206372" y="1054455"/>
                </a:lnTo>
                <a:lnTo>
                  <a:pt x="5200880" y="1054455"/>
                </a:lnTo>
                <a:lnTo>
                  <a:pt x="5195388" y="1057201"/>
                </a:lnTo>
                <a:lnTo>
                  <a:pt x="5192642" y="1062693"/>
                </a:lnTo>
                <a:lnTo>
                  <a:pt x="5209118" y="1062693"/>
                </a:lnTo>
                <a:lnTo>
                  <a:pt x="5211864" y="1059947"/>
                </a:lnTo>
                <a:lnTo>
                  <a:pt x="5211864" y="1057201"/>
                </a:lnTo>
                <a:lnTo>
                  <a:pt x="5209118" y="1051709"/>
                </a:lnTo>
                <a:close/>
                <a:moveTo>
                  <a:pt x="5187150" y="1051709"/>
                </a:moveTo>
                <a:lnTo>
                  <a:pt x="5187150" y="1057201"/>
                </a:lnTo>
                <a:lnTo>
                  <a:pt x="5192642" y="1057201"/>
                </a:lnTo>
                <a:lnTo>
                  <a:pt x="5192642" y="1051709"/>
                </a:lnTo>
                <a:lnTo>
                  <a:pt x="5187150" y="1051709"/>
                </a:lnTo>
                <a:close/>
                <a:moveTo>
                  <a:pt x="5118501" y="1051709"/>
                </a:moveTo>
                <a:lnTo>
                  <a:pt x="5121247" y="1057201"/>
                </a:lnTo>
                <a:lnTo>
                  <a:pt x="5126739" y="1057201"/>
                </a:lnTo>
                <a:lnTo>
                  <a:pt x="5123993" y="1051709"/>
                </a:lnTo>
                <a:lnTo>
                  <a:pt x="5118501" y="1051709"/>
                </a:lnTo>
                <a:close/>
                <a:moveTo>
                  <a:pt x="5480970" y="1048963"/>
                </a:moveTo>
                <a:lnTo>
                  <a:pt x="5478224" y="1051709"/>
                </a:lnTo>
                <a:lnTo>
                  <a:pt x="5478224" y="1054455"/>
                </a:lnTo>
                <a:lnTo>
                  <a:pt x="5480970" y="1057201"/>
                </a:lnTo>
                <a:lnTo>
                  <a:pt x="5483716" y="1057201"/>
                </a:lnTo>
                <a:lnTo>
                  <a:pt x="5486462" y="1057201"/>
                </a:lnTo>
                <a:lnTo>
                  <a:pt x="5486462" y="1051709"/>
                </a:lnTo>
                <a:lnTo>
                  <a:pt x="5486462" y="1048963"/>
                </a:lnTo>
                <a:lnTo>
                  <a:pt x="5480970" y="1048963"/>
                </a:lnTo>
                <a:close/>
                <a:moveTo>
                  <a:pt x="5091041" y="1043471"/>
                </a:moveTo>
                <a:lnTo>
                  <a:pt x="5088295" y="1046217"/>
                </a:lnTo>
                <a:lnTo>
                  <a:pt x="5088295" y="1054455"/>
                </a:lnTo>
                <a:lnTo>
                  <a:pt x="5093787" y="1054455"/>
                </a:lnTo>
                <a:lnTo>
                  <a:pt x="5096533" y="1057201"/>
                </a:lnTo>
                <a:lnTo>
                  <a:pt x="5099279" y="1057201"/>
                </a:lnTo>
                <a:lnTo>
                  <a:pt x="5099279" y="1046217"/>
                </a:lnTo>
                <a:lnTo>
                  <a:pt x="5096533" y="1046217"/>
                </a:lnTo>
                <a:lnTo>
                  <a:pt x="5093787" y="1046217"/>
                </a:lnTo>
                <a:lnTo>
                  <a:pt x="5093787" y="1043471"/>
                </a:lnTo>
                <a:lnTo>
                  <a:pt x="5091041" y="1043471"/>
                </a:lnTo>
                <a:close/>
                <a:moveTo>
                  <a:pt x="5264037" y="1040725"/>
                </a:moveTo>
                <a:lnTo>
                  <a:pt x="5261291" y="1048963"/>
                </a:lnTo>
                <a:lnTo>
                  <a:pt x="5261291" y="1057201"/>
                </a:lnTo>
                <a:lnTo>
                  <a:pt x="5266783" y="1057201"/>
                </a:lnTo>
                <a:lnTo>
                  <a:pt x="5266783" y="1054455"/>
                </a:lnTo>
                <a:lnTo>
                  <a:pt x="5272275" y="1054455"/>
                </a:lnTo>
                <a:lnTo>
                  <a:pt x="5272275" y="1043471"/>
                </a:lnTo>
                <a:lnTo>
                  <a:pt x="5269529" y="1040725"/>
                </a:lnTo>
                <a:lnTo>
                  <a:pt x="5264037" y="1040725"/>
                </a:lnTo>
                <a:close/>
                <a:moveTo>
                  <a:pt x="5250308" y="1040725"/>
                </a:moveTo>
                <a:lnTo>
                  <a:pt x="5250308" y="1043471"/>
                </a:lnTo>
                <a:lnTo>
                  <a:pt x="5253053" y="1043471"/>
                </a:lnTo>
                <a:lnTo>
                  <a:pt x="5253053" y="1046217"/>
                </a:lnTo>
                <a:lnTo>
                  <a:pt x="5253053" y="1048963"/>
                </a:lnTo>
                <a:lnTo>
                  <a:pt x="5258545" y="1048963"/>
                </a:lnTo>
                <a:lnTo>
                  <a:pt x="5258545" y="1043471"/>
                </a:lnTo>
                <a:lnTo>
                  <a:pt x="5258545" y="1040725"/>
                </a:lnTo>
                <a:lnTo>
                  <a:pt x="5255799" y="1040725"/>
                </a:lnTo>
                <a:lnTo>
                  <a:pt x="5253053" y="1040725"/>
                </a:lnTo>
                <a:lnTo>
                  <a:pt x="5250308" y="1040725"/>
                </a:lnTo>
                <a:close/>
                <a:moveTo>
                  <a:pt x="5071819" y="1040725"/>
                </a:moveTo>
                <a:lnTo>
                  <a:pt x="5069073" y="1043471"/>
                </a:lnTo>
                <a:lnTo>
                  <a:pt x="5066327" y="1043471"/>
                </a:lnTo>
                <a:lnTo>
                  <a:pt x="5063581" y="1043471"/>
                </a:lnTo>
                <a:lnTo>
                  <a:pt x="5066327" y="1048963"/>
                </a:lnTo>
                <a:lnTo>
                  <a:pt x="5066327" y="1054455"/>
                </a:lnTo>
                <a:lnTo>
                  <a:pt x="5074565" y="1054455"/>
                </a:lnTo>
                <a:lnTo>
                  <a:pt x="5074565" y="1048963"/>
                </a:lnTo>
                <a:lnTo>
                  <a:pt x="5074565" y="1046217"/>
                </a:lnTo>
                <a:lnTo>
                  <a:pt x="5071819" y="1040725"/>
                </a:lnTo>
                <a:close/>
                <a:moveTo>
                  <a:pt x="5579825" y="1037979"/>
                </a:moveTo>
                <a:lnTo>
                  <a:pt x="5579825" y="1040725"/>
                </a:lnTo>
                <a:lnTo>
                  <a:pt x="5582571" y="1046217"/>
                </a:lnTo>
                <a:lnTo>
                  <a:pt x="5588063" y="1046217"/>
                </a:lnTo>
                <a:lnTo>
                  <a:pt x="5593555" y="1043471"/>
                </a:lnTo>
                <a:lnTo>
                  <a:pt x="5588063" y="1040725"/>
                </a:lnTo>
                <a:lnTo>
                  <a:pt x="5579825" y="1037979"/>
                </a:lnTo>
                <a:close/>
                <a:moveTo>
                  <a:pt x="5198134" y="1037979"/>
                </a:moveTo>
                <a:lnTo>
                  <a:pt x="5195388" y="1040725"/>
                </a:lnTo>
                <a:lnTo>
                  <a:pt x="5198134" y="1046217"/>
                </a:lnTo>
                <a:lnTo>
                  <a:pt x="5203626" y="1046217"/>
                </a:lnTo>
                <a:lnTo>
                  <a:pt x="5209118" y="1043471"/>
                </a:lnTo>
                <a:lnTo>
                  <a:pt x="5214610" y="1040725"/>
                </a:lnTo>
                <a:lnTo>
                  <a:pt x="5203626" y="1037979"/>
                </a:lnTo>
                <a:lnTo>
                  <a:pt x="5198134" y="1037979"/>
                </a:lnTo>
                <a:close/>
                <a:moveTo>
                  <a:pt x="5129485" y="1037979"/>
                </a:moveTo>
                <a:lnTo>
                  <a:pt x="5126739" y="1040725"/>
                </a:lnTo>
                <a:lnTo>
                  <a:pt x="5123993" y="1046217"/>
                </a:lnTo>
                <a:lnTo>
                  <a:pt x="5126739" y="1048963"/>
                </a:lnTo>
                <a:lnTo>
                  <a:pt x="5132230" y="1048963"/>
                </a:lnTo>
                <a:lnTo>
                  <a:pt x="5137722" y="1043471"/>
                </a:lnTo>
                <a:lnTo>
                  <a:pt x="5145960" y="1040725"/>
                </a:lnTo>
                <a:lnTo>
                  <a:pt x="5145960" y="1046217"/>
                </a:lnTo>
                <a:lnTo>
                  <a:pt x="5143214" y="1051709"/>
                </a:lnTo>
                <a:lnTo>
                  <a:pt x="5140468" y="1057201"/>
                </a:lnTo>
                <a:lnTo>
                  <a:pt x="5143214" y="1057201"/>
                </a:lnTo>
                <a:lnTo>
                  <a:pt x="5148706" y="1062693"/>
                </a:lnTo>
                <a:lnTo>
                  <a:pt x="5143214" y="1065439"/>
                </a:lnTo>
                <a:lnTo>
                  <a:pt x="5143214" y="1070931"/>
                </a:lnTo>
                <a:lnTo>
                  <a:pt x="5145960" y="1070931"/>
                </a:lnTo>
                <a:lnTo>
                  <a:pt x="5148706" y="1073677"/>
                </a:lnTo>
                <a:lnTo>
                  <a:pt x="5151452" y="1076423"/>
                </a:lnTo>
                <a:lnTo>
                  <a:pt x="5148706" y="1076423"/>
                </a:lnTo>
                <a:lnTo>
                  <a:pt x="5151452" y="1079169"/>
                </a:lnTo>
                <a:lnTo>
                  <a:pt x="5151452" y="1084661"/>
                </a:lnTo>
                <a:lnTo>
                  <a:pt x="5154198" y="1084661"/>
                </a:lnTo>
                <a:lnTo>
                  <a:pt x="5156944" y="1081915"/>
                </a:lnTo>
                <a:lnTo>
                  <a:pt x="5159690" y="1084661"/>
                </a:lnTo>
                <a:lnTo>
                  <a:pt x="5176166" y="1084661"/>
                </a:lnTo>
                <a:lnTo>
                  <a:pt x="5176166" y="1081915"/>
                </a:lnTo>
                <a:lnTo>
                  <a:pt x="5178912" y="1076423"/>
                </a:lnTo>
                <a:lnTo>
                  <a:pt x="5181658" y="1076423"/>
                </a:lnTo>
                <a:lnTo>
                  <a:pt x="5187150" y="1076423"/>
                </a:lnTo>
                <a:lnTo>
                  <a:pt x="5187150" y="1070931"/>
                </a:lnTo>
                <a:lnTo>
                  <a:pt x="5187150" y="1068185"/>
                </a:lnTo>
                <a:lnTo>
                  <a:pt x="5187150" y="1065439"/>
                </a:lnTo>
                <a:lnTo>
                  <a:pt x="5181658" y="1065439"/>
                </a:lnTo>
                <a:lnTo>
                  <a:pt x="5178912" y="1065439"/>
                </a:lnTo>
                <a:lnTo>
                  <a:pt x="5167928" y="1062693"/>
                </a:lnTo>
                <a:lnTo>
                  <a:pt x="5167928" y="1065439"/>
                </a:lnTo>
                <a:lnTo>
                  <a:pt x="5165182" y="1068185"/>
                </a:lnTo>
                <a:lnTo>
                  <a:pt x="5159690" y="1068185"/>
                </a:lnTo>
                <a:lnTo>
                  <a:pt x="5156944" y="1068185"/>
                </a:lnTo>
                <a:lnTo>
                  <a:pt x="5154198" y="1065439"/>
                </a:lnTo>
                <a:lnTo>
                  <a:pt x="5154198" y="1062693"/>
                </a:lnTo>
                <a:lnTo>
                  <a:pt x="5154198" y="1059947"/>
                </a:lnTo>
                <a:lnTo>
                  <a:pt x="5159690" y="1059947"/>
                </a:lnTo>
                <a:lnTo>
                  <a:pt x="5165182" y="1062693"/>
                </a:lnTo>
                <a:lnTo>
                  <a:pt x="5170674" y="1057201"/>
                </a:lnTo>
                <a:lnTo>
                  <a:pt x="5173420" y="1057201"/>
                </a:lnTo>
                <a:lnTo>
                  <a:pt x="5176166" y="1057201"/>
                </a:lnTo>
                <a:lnTo>
                  <a:pt x="5178912" y="1054455"/>
                </a:lnTo>
                <a:lnTo>
                  <a:pt x="5178912" y="1046217"/>
                </a:lnTo>
                <a:lnTo>
                  <a:pt x="5173420" y="1046217"/>
                </a:lnTo>
                <a:lnTo>
                  <a:pt x="5170674" y="1048963"/>
                </a:lnTo>
                <a:lnTo>
                  <a:pt x="5167928" y="1046217"/>
                </a:lnTo>
                <a:lnTo>
                  <a:pt x="5165182" y="1043471"/>
                </a:lnTo>
                <a:lnTo>
                  <a:pt x="5165182" y="1040725"/>
                </a:lnTo>
                <a:lnTo>
                  <a:pt x="5159690" y="1040725"/>
                </a:lnTo>
                <a:lnTo>
                  <a:pt x="5156944" y="1043471"/>
                </a:lnTo>
                <a:lnTo>
                  <a:pt x="5154198" y="1040725"/>
                </a:lnTo>
                <a:lnTo>
                  <a:pt x="5151452" y="1040725"/>
                </a:lnTo>
                <a:lnTo>
                  <a:pt x="5145960" y="1037979"/>
                </a:lnTo>
                <a:lnTo>
                  <a:pt x="5143214" y="1037979"/>
                </a:lnTo>
                <a:lnTo>
                  <a:pt x="5140468" y="1040725"/>
                </a:lnTo>
                <a:lnTo>
                  <a:pt x="5137722" y="1040725"/>
                </a:lnTo>
                <a:lnTo>
                  <a:pt x="5129485" y="1037979"/>
                </a:lnTo>
                <a:close/>
                <a:moveTo>
                  <a:pt x="400913" y="1035234"/>
                </a:moveTo>
                <a:lnTo>
                  <a:pt x="409150" y="1035234"/>
                </a:lnTo>
                <a:lnTo>
                  <a:pt x="414642" y="1035234"/>
                </a:lnTo>
                <a:lnTo>
                  <a:pt x="417389" y="1037980"/>
                </a:lnTo>
                <a:lnTo>
                  <a:pt x="411897" y="1040726"/>
                </a:lnTo>
                <a:lnTo>
                  <a:pt x="409150" y="1043472"/>
                </a:lnTo>
                <a:lnTo>
                  <a:pt x="411897" y="1043472"/>
                </a:lnTo>
                <a:lnTo>
                  <a:pt x="414642" y="1046218"/>
                </a:lnTo>
                <a:lnTo>
                  <a:pt x="398167" y="1048964"/>
                </a:lnTo>
                <a:lnTo>
                  <a:pt x="398167" y="1046218"/>
                </a:lnTo>
                <a:lnTo>
                  <a:pt x="406404" y="1046218"/>
                </a:lnTo>
                <a:lnTo>
                  <a:pt x="406404" y="1040726"/>
                </a:lnTo>
                <a:lnTo>
                  <a:pt x="403658" y="1040726"/>
                </a:lnTo>
                <a:lnTo>
                  <a:pt x="403658" y="1037980"/>
                </a:lnTo>
                <a:lnTo>
                  <a:pt x="400913" y="1035234"/>
                </a:lnTo>
                <a:close/>
                <a:moveTo>
                  <a:pt x="5110263" y="1032487"/>
                </a:moveTo>
                <a:lnTo>
                  <a:pt x="5110263" y="1043471"/>
                </a:lnTo>
                <a:lnTo>
                  <a:pt x="5118501" y="1043471"/>
                </a:lnTo>
                <a:lnTo>
                  <a:pt x="5123993" y="1037979"/>
                </a:lnTo>
                <a:lnTo>
                  <a:pt x="5118501" y="1032487"/>
                </a:lnTo>
                <a:lnTo>
                  <a:pt x="5110263" y="1032487"/>
                </a:lnTo>
                <a:close/>
                <a:moveTo>
                  <a:pt x="5286005" y="1029741"/>
                </a:moveTo>
                <a:lnTo>
                  <a:pt x="5286005" y="1032487"/>
                </a:lnTo>
                <a:lnTo>
                  <a:pt x="5286005" y="1035233"/>
                </a:lnTo>
                <a:lnTo>
                  <a:pt x="5291497" y="1037979"/>
                </a:lnTo>
                <a:lnTo>
                  <a:pt x="5294243" y="1035233"/>
                </a:lnTo>
                <a:lnTo>
                  <a:pt x="5294243" y="1032487"/>
                </a:lnTo>
                <a:lnTo>
                  <a:pt x="5291497" y="1029741"/>
                </a:lnTo>
                <a:lnTo>
                  <a:pt x="5288751" y="1029741"/>
                </a:lnTo>
                <a:lnTo>
                  <a:pt x="5286005" y="1029741"/>
                </a:lnTo>
                <a:close/>
                <a:moveTo>
                  <a:pt x="5181658" y="1026996"/>
                </a:moveTo>
                <a:lnTo>
                  <a:pt x="5181658" y="1032487"/>
                </a:lnTo>
                <a:lnTo>
                  <a:pt x="5187150" y="1032487"/>
                </a:lnTo>
                <a:lnTo>
                  <a:pt x="5187150" y="1026996"/>
                </a:lnTo>
                <a:lnTo>
                  <a:pt x="5181658" y="1026996"/>
                </a:lnTo>
                <a:close/>
                <a:moveTo>
                  <a:pt x="5140468" y="1026996"/>
                </a:moveTo>
                <a:lnTo>
                  <a:pt x="5137722" y="1029741"/>
                </a:lnTo>
                <a:lnTo>
                  <a:pt x="5134976" y="1029741"/>
                </a:lnTo>
                <a:lnTo>
                  <a:pt x="5134976" y="1032487"/>
                </a:lnTo>
                <a:lnTo>
                  <a:pt x="5137722" y="1032487"/>
                </a:lnTo>
                <a:lnTo>
                  <a:pt x="5145960" y="1032487"/>
                </a:lnTo>
                <a:lnTo>
                  <a:pt x="5145960" y="1029741"/>
                </a:lnTo>
                <a:lnTo>
                  <a:pt x="5148706" y="1029741"/>
                </a:lnTo>
                <a:lnTo>
                  <a:pt x="5140468" y="1026996"/>
                </a:lnTo>
                <a:close/>
                <a:moveTo>
                  <a:pt x="428372" y="1024250"/>
                </a:moveTo>
                <a:lnTo>
                  <a:pt x="428372" y="1029742"/>
                </a:lnTo>
                <a:lnTo>
                  <a:pt x="431118" y="1032488"/>
                </a:lnTo>
                <a:lnTo>
                  <a:pt x="431118" y="1024250"/>
                </a:lnTo>
                <a:lnTo>
                  <a:pt x="428372" y="1024250"/>
                </a:lnTo>
                <a:close/>
                <a:moveTo>
                  <a:pt x="486038" y="1021504"/>
                </a:moveTo>
                <a:lnTo>
                  <a:pt x="486038" y="1026996"/>
                </a:lnTo>
                <a:lnTo>
                  <a:pt x="483292" y="1029742"/>
                </a:lnTo>
                <a:lnTo>
                  <a:pt x="483292" y="1032488"/>
                </a:lnTo>
                <a:lnTo>
                  <a:pt x="483292" y="1037980"/>
                </a:lnTo>
                <a:lnTo>
                  <a:pt x="488784" y="1035234"/>
                </a:lnTo>
                <a:lnTo>
                  <a:pt x="499768" y="1035234"/>
                </a:lnTo>
                <a:lnTo>
                  <a:pt x="499768" y="1029742"/>
                </a:lnTo>
                <a:lnTo>
                  <a:pt x="491530" y="1029742"/>
                </a:lnTo>
                <a:lnTo>
                  <a:pt x="491530" y="1026996"/>
                </a:lnTo>
                <a:lnTo>
                  <a:pt x="488784" y="1024250"/>
                </a:lnTo>
                <a:lnTo>
                  <a:pt x="491530" y="1024250"/>
                </a:lnTo>
                <a:lnTo>
                  <a:pt x="491530" y="1021504"/>
                </a:lnTo>
                <a:lnTo>
                  <a:pt x="486038" y="1021504"/>
                </a:lnTo>
                <a:close/>
                <a:moveTo>
                  <a:pt x="5258545" y="1018758"/>
                </a:moveTo>
                <a:lnTo>
                  <a:pt x="5258545" y="1026996"/>
                </a:lnTo>
                <a:lnTo>
                  <a:pt x="5250308" y="1026996"/>
                </a:lnTo>
                <a:lnTo>
                  <a:pt x="5244816" y="1026996"/>
                </a:lnTo>
                <a:lnTo>
                  <a:pt x="5244816" y="1029741"/>
                </a:lnTo>
                <a:lnTo>
                  <a:pt x="5247562" y="1032487"/>
                </a:lnTo>
                <a:lnTo>
                  <a:pt x="5255799" y="1035233"/>
                </a:lnTo>
                <a:lnTo>
                  <a:pt x="5258545" y="1029741"/>
                </a:lnTo>
                <a:lnTo>
                  <a:pt x="5261291" y="1029741"/>
                </a:lnTo>
                <a:lnTo>
                  <a:pt x="5261291" y="1018758"/>
                </a:lnTo>
                <a:lnTo>
                  <a:pt x="5258545" y="1018758"/>
                </a:lnTo>
                <a:close/>
                <a:moveTo>
                  <a:pt x="5104771" y="1018758"/>
                </a:moveTo>
                <a:lnTo>
                  <a:pt x="5104771" y="1021504"/>
                </a:lnTo>
                <a:lnTo>
                  <a:pt x="5107517" y="1024250"/>
                </a:lnTo>
                <a:lnTo>
                  <a:pt x="5110263" y="1026996"/>
                </a:lnTo>
                <a:lnTo>
                  <a:pt x="5110263" y="1029741"/>
                </a:lnTo>
                <a:lnTo>
                  <a:pt x="5115755" y="1029741"/>
                </a:lnTo>
                <a:lnTo>
                  <a:pt x="5118501" y="1029741"/>
                </a:lnTo>
                <a:lnTo>
                  <a:pt x="5118501" y="1026996"/>
                </a:lnTo>
                <a:lnTo>
                  <a:pt x="5118501" y="1024250"/>
                </a:lnTo>
                <a:lnTo>
                  <a:pt x="5113009" y="1024250"/>
                </a:lnTo>
                <a:lnTo>
                  <a:pt x="5110263" y="1021504"/>
                </a:lnTo>
                <a:lnTo>
                  <a:pt x="5110263" y="1018758"/>
                </a:lnTo>
                <a:lnTo>
                  <a:pt x="5104771" y="1018758"/>
                </a:lnTo>
                <a:close/>
                <a:moveTo>
                  <a:pt x="475054" y="1016012"/>
                </a:moveTo>
                <a:lnTo>
                  <a:pt x="475054" y="1024250"/>
                </a:lnTo>
                <a:lnTo>
                  <a:pt x="477800" y="1021504"/>
                </a:lnTo>
                <a:lnTo>
                  <a:pt x="480546" y="1018758"/>
                </a:lnTo>
                <a:lnTo>
                  <a:pt x="477800" y="1016012"/>
                </a:lnTo>
                <a:lnTo>
                  <a:pt x="475054" y="1016012"/>
                </a:lnTo>
                <a:close/>
                <a:moveTo>
                  <a:pt x="321279" y="1016012"/>
                </a:moveTo>
                <a:lnTo>
                  <a:pt x="321279" y="1021504"/>
                </a:lnTo>
                <a:lnTo>
                  <a:pt x="326771" y="1021504"/>
                </a:lnTo>
                <a:lnTo>
                  <a:pt x="326771" y="1016012"/>
                </a:lnTo>
                <a:lnTo>
                  <a:pt x="321279" y="1016012"/>
                </a:lnTo>
                <a:close/>
                <a:moveTo>
                  <a:pt x="447594" y="1013266"/>
                </a:moveTo>
                <a:lnTo>
                  <a:pt x="444848" y="1016012"/>
                </a:lnTo>
                <a:lnTo>
                  <a:pt x="444848" y="1018758"/>
                </a:lnTo>
                <a:lnTo>
                  <a:pt x="442102" y="1021504"/>
                </a:lnTo>
                <a:lnTo>
                  <a:pt x="442102" y="1024250"/>
                </a:lnTo>
                <a:lnTo>
                  <a:pt x="444848" y="1026996"/>
                </a:lnTo>
                <a:lnTo>
                  <a:pt x="444848" y="1024250"/>
                </a:lnTo>
                <a:lnTo>
                  <a:pt x="447594" y="1024250"/>
                </a:lnTo>
                <a:lnTo>
                  <a:pt x="447594" y="1013266"/>
                </a:lnTo>
                <a:close/>
                <a:moveTo>
                  <a:pt x="5140468" y="1013266"/>
                </a:moveTo>
                <a:lnTo>
                  <a:pt x="5140468" y="1016012"/>
                </a:lnTo>
                <a:lnTo>
                  <a:pt x="5143214" y="1016012"/>
                </a:lnTo>
                <a:lnTo>
                  <a:pt x="5145960" y="1013266"/>
                </a:lnTo>
                <a:lnTo>
                  <a:pt x="5140468" y="1013266"/>
                </a:lnTo>
                <a:close/>
                <a:moveTo>
                  <a:pt x="5118501" y="1013266"/>
                </a:moveTo>
                <a:lnTo>
                  <a:pt x="5121247" y="1016012"/>
                </a:lnTo>
                <a:lnTo>
                  <a:pt x="5126739" y="1016012"/>
                </a:lnTo>
                <a:lnTo>
                  <a:pt x="5126739" y="1013266"/>
                </a:lnTo>
                <a:lnTo>
                  <a:pt x="5118501" y="1013266"/>
                </a:lnTo>
                <a:close/>
                <a:moveTo>
                  <a:pt x="175743" y="1010520"/>
                </a:moveTo>
                <a:lnTo>
                  <a:pt x="178488" y="1016012"/>
                </a:lnTo>
                <a:lnTo>
                  <a:pt x="181234" y="1018758"/>
                </a:lnTo>
                <a:lnTo>
                  <a:pt x="183980" y="1016012"/>
                </a:lnTo>
                <a:lnTo>
                  <a:pt x="186726" y="1013266"/>
                </a:lnTo>
                <a:lnTo>
                  <a:pt x="181234" y="1010520"/>
                </a:lnTo>
                <a:lnTo>
                  <a:pt x="175743" y="1010520"/>
                </a:lnTo>
                <a:close/>
                <a:moveTo>
                  <a:pt x="1062693" y="1010520"/>
                </a:moveTo>
                <a:lnTo>
                  <a:pt x="1065439" y="1015096"/>
                </a:lnTo>
                <a:lnTo>
                  <a:pt x="1065439" y="1018758"/>
                </a:lnTo>
                <a:lnTo>
                  <a:pt x="1062693" y="1010520"/>
                </a:lnTo>
                <a:close/>
                <a:moveTo>
                  <a:pt x="472308" y="1007774"/>
                </a:moveTo>
                <a:lnTo>
                  <a:pt x="472308" y="1010520"/>
                </a:lnTo>
                <a:lnTo>
                  <a:pt x="469562" y="1010520"/>
                </a:lnTo>
                <a:lnTo>
                  <a:pt x="469562" y="1016012"/>
                </a:lnTo>
                <a:lnTo>
                  <a:pt x="472308" y="1016012"/>
                </a:lnTo>
                <a:lnTo>
                  <a:pt x="475054" y="1010520"/>
                </a:lnTo>
                <a:lnTo>
                  <a:pt x="475054" y="1007774"/>
                </a:lnTo>
                <a:lnTo>
                  <a:pt x="472308" y="1007774"/>
                </a:lnTo>
                <a:close/>
                <a:moveTo>
                  <a:pt x="5060835" y="1007774"/>
                </a:moveTo>
                <a:lnTo>
                  <a:pt x="5060835" y="1013266"/>
                </a:lnTo>
                <a:lnTo>
                  <a:pt x="5063581" y="1010520"/>
                </a:lnTo>
                <a:lnTo>
                  <a:pt x="5063581" y="1013266"/>
                </a:lnTo>
                <a:lnTo>
                  <a:pt x="5066327" y="1013266"/>
                </a:lnTo>
                <a:lnTo>
                  <a:pt x="5069073" y="1013266"/>
                </a:lnTo>
                <a:lnTo>
                  <a:pt x="5069073" y="1010520"/>
                </a:lnTo>
                <a:lnTo>
                  <a:pt x="5066327" y="1007774"/>
                </a:lnTo>
                <a:lnTo>
                  <a:pt x="5060835" y="1007774"/>
                </a:lnTo>
                <a:close/>
                <a:moveTo>
                  <a:pt x="5156944" y="1005028"/>
                </a:moveTo>
                <a:lnTo>
                  <a:pt x="5156944" y="1010520"/>
                </a:lnTo>
                <a:lnTo>
                  <a:pt x="5159690" y="1013266"/>
                </a:lnTo>
                <a:lnTo>
                  <a:pt x="5162436" y="1013266"/>
                </a:lnTo>
                <a:lnTo>
                  <a:pt x="5162436" y="1010520"/>
                </a:lnTo>
                <a:lnTo>
                  <a:pt x="5165182" y="1010520"/>
                </a:lnTo>
                <a:lnTo>
                  <a:pt x="5165182" y="1013266"/>
                </a:lnTo>
                <a:lnTo>
                  <a:pt x="5159690" y="1016012"/>
                </a:lnTo>
                <a:lnTo>
                  <a:pt x="5162436" y="1021504"/>
                </a:lnTo>
                <a:lnTo>
                  <a:pt x="5162436" y="1026996"/>
                </a:lnTo>
                <a:lnTo>
                  <a:pt x="5165182" y="1026996"/>
                </a:lnTo>
                <a:lnTo>
                  <a:pt x="5173420" y="1024250"/>
                </a:lnTo>
                <a:lnTo>
                  <a:pt x="5181658" y="1024250"/>
                </a:lnTo>
                <a:lnTo>
                  <a:pt x="5181658" y="1018758"/>
                </a:lnTo>
                <a:lnTo>
                  <a:pt x="5181658" y="1016012"/>
                </a:lnTo>
                <a:lnTo>
                  <a:pt x="5178912" y="1013266"/>
                </a:lnTo>
                <a:lnTo>
                  <a:pt x="5178912" y="1010520"/>
                </a:lnTo>
                <a:lnTo>
                  <a:pt x="5167928" y="1007774"/>
                </a:lnTo>
                <a:lnTo>
                  <a:pt x="5156944" y="1005028"/>
                </a:lnTo>
                <a:close/>
                <a:moveTo>
                  <a:pt x="505260" y="1002282"/>
                </a:moveTo>
                <a:lnTo>
                  <a:pt x="499768" y="1005028"/>
                </a:lnTo>
                <a:lnTo>
                  <a:pt x="497022" y="1005028"/>
                </a:lnTo>
                <a:lnTo>
                  <a:pt x="494276" y="1007774"/>
                </a:lnTo>
                <a:lnTo>
                  <a:pt x="497022" y="1007774"/>
                </a:lnTo>
                <a:lnTo>
                  <a:pt x="497022" y="1010520"/>
                </a:lnTo>
                <a:lnTo>
                  <a:pt x="499768" y="1010520"/>
                </a:lnTo>
                <a:lnTo>
                  <a:pt x="502514" y="1007774"/>
                </a:lnTo>
                <a:lnTo>
                  <a:pt x="505260" y="1007774"/>
                </a:lnTo>
                <a:lnTo>
                  <a:pt x="505260" y="1002282"/>
                </a:lnTo>
                <a:close/>
                <a:moveTo>
                  <a:pt x="428372" y="1002282"/>
                </a:moveTo>
                <a:lnTo>
                  <a:pt x="422880" y="1007774"/>
                </a:lnTo>
                <a:lnTo>
                  <a:pt x="417389" y="1016012"/>
                </a:lnTo>
                <a:lnTo>
                  <a:pt x="420134" y="1016012"/>
                </a:lnTo>
                <a:lnTo>
                  <a:pt x="422880" y="1016012"/>
                </a:lnTo>
                <a:lnTo>
                  <a:pt x="425626" y="1018758"/>
                </a:lnTo>
                <a:lnTo>
                  <a:pt x="428372" y="1021504"/>
                </a:lnTo>
                <a:lnTo>
                  <a:pt x="431118" y="1018758"/>
                </a:lnTo>
                <a:lnTo>
                  <a:pt x="433864" y="1021504"/>
                </a:lnTo>
                <a:lnTo>
                  <a:pt x="433864" y="1016012"/>
                </a:lnTo>
                <a:lnTo>
                  <a:pt x="428372" y="1016012"/>
                </a:lnTo>
                <a:lnTo>
                  <a:pt x="425626" y="1013266"/>
                </a:lnTo>
                <a:lnTo>
                  <a:pt x="425626" y="1010520"/>
                </a:lnTo>
                <a:lnTo>
                  <a:pt x="428372" y="1007774"/>
                </a:lnTo>
                <a:lnTo>
                  <a:pt x="428372" y="1002282"/>
                </a:lnTo>
                <a:close/>
                <a:moveTo>
                  <a:pt x="5233832" y="1002282"/>
                </a:moveTo>
                <a:lnTo>
                  <a:pt x="5233832" y="1005028"/>
                </a:lnTo>
                <a:lnTo>
                  <a:pt x="5231086" y="1007774"/>
                </a:lnTo>
                <a:lnTo>
                  <a:pt x="5231086" y="1010520"/>
                </a:lnTo>
                <a:lnTo>
                  <a:pt x="5236578" y="1007774"/>
                </a:lnTo>
                <a:lnTo>
                  <a:pt x="5239324" y="1007774"/>
                </a:lnTo>
                <a:lnTo>
                  <a:pt x="5244816" y="1007774"/>
                </a:lnTo>
                <a:lnTo>
                  <a:pt x="5244816" y="1002282"/>
                </a:lnTo>
                <a:lnTo>
                  <a:pt x="5233832" y="1002282"/>
                </a:lnTo>
                <a:close/>
                <a:moveTo>
                  <a:pt x="6326731" y="999536"/>
                </a:moveTo>
                <a:lnTo>
                  <a:pt x="6323985" y="1005028"/>
                </a:lnTo>
                <a:lnTo>
                  <a:pt x="6323985" y="1007774"/>
                </a:lnTo>
                <a:lnTo>
                  <a:pt x="6323985" y="1013266"/>
                </a:lnTo>
                <a:lnTo>
                  <a:pt x="6326731" y="1016012"/>
                </a:lnTo>
                <a:lnTo>
                  <a:pt x="6332223" y="1016012"/>
                </a:lnTo>
                <a:lnTo>
                  <a:pt x="6334969" y="1016012"/>
                </a:lnTo>
                <a:lnTo>
                  <a:pt x="6337715" y="1013266"/>
                </a:lnTo>
                <a:lnTo>
                  <a:pt x="6340461" y="1007774"/>
                </a:lnTo>
                <a:lnTo>
                  <a:pt x="6337715" y="1005028"/>
                </a:lnTo>
                <a:lnTo>
                  <a:pt x="6334969" y="1002282"/>
                </a:lnTo>
                <a:lnTo>
                  <a:pt x="6326731" y="999536"/>
                </a:lnTo>
                <a:close/>
                <a:moveTo>
                  <a:pt x="5209118" y="999536"/>
                </a:moveTo>
                <a:lnTo>
                  <a:pt x="5206372" y="1005028"/>
                </a:lnTo>
                <a:lnTo>
                  <a:pt x="5206372" y="1010520"/>
                </a:lnTo>
                <a:lnTo>
                  <a:pt x="5214610" y="1010520"/>
                </a:lnTo>
                <a:lnTo>
                  <a:pt x="5220102" y="1007774"/>
                </a:lnTo>
                <a:lnTo>
                  <a:pt x="5220102" y="999536"/>
                </a:lnTo>
                <a:lnTo>
                  <a:pt x="5209118" y="999536"/>
                </a:lnTo>
                <a:close/>
                <a:moveTo>
                  <a:pt x="5093787" y="999536"/>
                </a:moveTo>
                <a:lnTo>
                  <a:pt x="5091041" y="1002282"/>
                </a:lnTo>
                <a:lnTo>
                  <a:pt x="5099279" y="1002282"/>
                </a:lnTo>
                <a:lnTo>
                  <a:pt x="5102025" y="1002282"/>
                </a:lnTo>
                <a:lnTo>
                  <a:pt x="5102025" y="999536"/>
                </a:lnTo>
                <a:lnTo>
                  <a:pt x="5099279" y="999536"/>
                </a:lnTo>
                <a:lnTo>
                  <a:pt x="5093787" y="999536"/>
                </a:lnTo>
                <a:close/>
                <a:moveTo>
                  <a:pt x="1079168" y="988552"/>
                </a:moveTo>
                <a:lnTo>
                  <a:pt x="1073676" y="991298"/>
                </a:lnTo>
                <a:lnTo>
                  <a:pt x="1068185" y="996790"/>
                </a:lnTo>
                <a:lnTo>
                  <a:pt x="1065439" y="1002282"/>
                </a:lnTo>
                <a:lnTo>
                  <a:pt x="1062693" y="1007774"/>
                </a:lnTo>
                <a:lnTo>
                  <a:pt x="1062693" y="1010520"/>
                </a:lnTo>
                <a:lnTo>
                  <a:pt x="1062693" y="1013266"/>
                </a:lnTo>
                <a:lnTo>
                  <a:pt x="1065439" y="1018758"/>
                </a:lnTo>
                <a:lnTo>
                  <a:pt x="1068185" y="1024249"/>
                </a:lnTo>
                <a:lnTo>
                  <a:pt x="1070931" y="1024249"/>
                </a:lnTo>
                <a:lnTo>
                  <a:pt x="1065439" y="1015096"/>
                </a:lnTo>
                <a:lnTo>
                  <a:pt x="1065439" y="1005028"/>
                </a:lnTo>
                <a:lnTo>
                  <a:pt x="1070931" y="994044"/>
                </a:lnTo>
                <a:lnTo>
                  <a:pt x="1077795" y="991298"/>
                </a:lnTo>
                <a:lnTo>
                  <a:pt x="1078253" y="990383"/>
                </a:lnTo>
                <a:lnTo>
                  <a:pt x="1070931" y="994044"/>
                </a:lnTo>
                <a:lnTo>
                  <a:pt x="1079168" y="988553"/>
                </a:lnTo>
                <a:lnTo>
                  <a:pt x="1079168" y="988552"/>
                </a:lnTo>
                <a:close/>
                <a:moveTo>
                  <a:pt x="5329941" y="988552"/>
                </a:moveTo>
                <a:lnTo>
                  <a:pt x="5327195" y="991298"/>
                </a:lnTo>
                <a:lnTo>
                  <a:pt x="5327195" y="999536"/>
                </a:lnTo>
                <a:lnTo>
                  <a:pt x="5332687" y="999536"/>
                </a:lnTo>
                <a:lnTo>
                  <a:pt x="5332687" y="996790"/>
                </a:lnTo>
                <a:lnTo>
                  <a:pt x="5335433" y="994044"/>
                </a:lnTo>
                <a:lnTo>
                  <a:pt x="5343671" y="996790"/>
                </a:lnTo>
                <a:lnTo>
                  <a:pt x="5343671" y="991298"/>
                </a:lnTo>
                <a:lnTo>
                  <a:pt x="5338179" y="988552"/>
                </a:lnTo>
                <a:lnTo>
                  <a:pt x="5338179" y="991298"/>
                </a:lnTo>
                <a:lnTo>
                  <a:pt x="5338179" y="994044"/>
                </a:lnTo>
                <a:lnTo>
                  <a:pt x="5335433" y="994044"/>
                </a:lnTo>
                <a:lnTo>
                  <a:pt x="5332687" y="991298"/>
                </a:lnTo>
                <a:lnTo>
                  <a:pt x="5329941" y="988552"/>
                </a:lnTo>
                <a:close/>
                <a:moveTo>
                  <a:pt x="5211864" y="985806"/>
                </a:moveTo>
                <a:lnTo>
                  <a:pt x="5211864" y="994044"/>
                </a:lnTo>
                <a:lnTo>
                  <a:pt x="5217356" y="991298"/>
                </a:lnTo>
                <a:lnTo>
                  <a:pt x="5220102" y="988552"/>
                </a:lnTo>
                <a:lnTo>
                  <a:pt x="5217356" y="985806"/>
                </a:lnTo>
                <a:lnTo>
                  <a:pt x="5211864" y="985806"/>
                </a:lnTo>
                <a:close/>
                <a:moveTo>
                  <a:pt x="5091041" y="985806"/>
                </a:moveTo>
                <a:lnTo>
                  <a:pt x="5085549" y="988552"/>
                </a:lnTo>
                <a:lnTo>
                  <a:pt x="5077311" y="988552"/>
                </a:lnTo>
                <a:lnTo>
                  <a:pt x="5071819" y="988552"/>
                </a:lnTo>
                <a:lnTo>
                  <a:pt x="5066327" y="991298"/>
                </a:lnTo>
                <a:lnTo>
                  <a:pt x="5069073" y="996790"/>
                </a:lnTo>
                <a:lnTo>
                  <a:pt x="5071819" y="1002282"/>
                </a:lnTo>
                <a:lnTo>
                  <a:pt x="5080057" y="1005028"/>
                </a:lnTo>
                <a:lnTo>
                  <a:pt x="5088295" y="1013266"/>
                </a:lnTo>
                <a:lnTo>
                  <a:pt x="5082803" y="1013266"/>
                </a:lnTo>
                <a:lnTo>
                  <a:pt x="5082803" y="1016012"/>
                </a:lnTo>
                <a:lnTo>
                  <a:pt x="5085549" y="1021504"/>
                </a:lnTo>
                <a:lnTo>
                  <a:pt x="5077311" y="1032487"/>
                </a:lnTo>
                <a:lnTo>
                  <a:pt x="5080057" y="1035233"/>
                </a:lnTo>
                <a:lnTo>
                  <a:pt x="5085549" y="1035233"/>
                </a:lnTo>
                <a:lnTo>
                  <a:pt x="5082803" y="1037979"/>
                </a:lnTo>
                <a:lnTo>
                  <a:pt x="5080057" y="1040725"/>
                </a:lnTo>
                <a:lnTo>
                  <a:pt x="5082803" y="1043471"/>
                </a:lnTo>
                <a:lnTo>
                  <a:pt x="5085549" y="1043471"/>
                </a:lnTo>
                <a:lnTo>
                  <a:pt x="5085549" y="1040725"/>
                </a:lnTo>
                <a:lnTo>
                  <a:pt x="5088295" y="1040725"/>
                </a:lnTo>
                <a:lnTo>
                  <a:pt x="5088295" y="1035233"/>
                </a:lnTo>
                <a:lnTo>
                  <a:pt x="5091041" y="1032487"/>
                </a:lnTo>
                <a:lnTo>
                  <a:pt x="5102025" y="1032487"/>
                </a:lnTo>
                <a:lnTo>
                  <a:pt x="5102025" y="1029741"/>
                </a:lnTo>
                <a:lnTo>
                  <a:pt x="5104771" y="1029741"/>
                </a:lnTo>
                <a:lnTo>
                  <a:pt x="5102025" y="1024250"/>
                </a:lnTo>
                <a:lnTo>
                  <a:pt x="5099279" y="1021504"/>
                </a:lnTo>
                <a:lnTo>
                  <a:pt x="5096533" y="1021504"/>
                </a:lnTo>
                <a:lnTo>
                  <a:pt x="5093787" y="1018758"/>
                </a:lnTo>
                <a:lnTo>
                  <a:pt x="5093787" y="1013266"/>
                </a:lnTo>
                <a:lnTo>
                  <a:pt x="5091041" y="1010520"/>
                </a:lnTo>
                <a:lnTo>
                  <a:pt x="5088295" y="1010520"/>
                </a:lnTo>
                <a:lnTo>
                  <a:pt x="5088295" y="1002282"/>
                </a:lnTo>
                <a:lnTo>
                  <a:pt x="5091041" y="996790"/>
                </a:lnTo>
                <a:lnTo>
                  <a:pt x="5088295" y="994044"/>
                </a:lnTo>
                <a:lnTo>
                  <a:pt x="5088295" y="991298"/>
                </a:lnTo>
                <a:lnTo>
                  <a:pt x="5091041" y="991298"/>
                </a:lnTo>
                <a:lnTo>
                  <a:pt x="5091041" y="988552"/>
                </a:lnTo>
                <a:lnTo>
                  <a:pt x="5091041" y="985806"/>
                </a:lnTo>
                <a:close/>
                <a:moveTo>
                  <a:pt x="1084661" y="983060"/>
                </a:moveTo>
                <a:lnTo>
                  <a:pt x="1090153" y="985806"/>
                </a:lnTo>
                <a:lnTo>
                  <a:pt x="1092898" y="985806"/>
                </a:lnTo>
                <a:lnTo>
                  <a:pt x="1095644" y="985806"/>
                </a:lnTo>
                <a:lnTo>
                  <a:pt x="1101136" y="988552"/>
                </a:lnTo>
                <a:lnTo>
                  <a:pt x="1101137" y="988552"/>
                </a:lnTo>
                <a:lnTo>
                  <a:pt x="1103882" y="991298"/>
                </a:lnTo>
                <a:lnTo>
                  <a:pt x="1102234" y="990748"/>
                </a:lnTo>
                <a:lnTo>
                  <a:pt x="1103882" y="994044"/>
                </a:lnTo>
                <a:lnTo>
                  <a:pt x="1103882" y="997340"/>
                </a:lnTo>
                <a:lnTo>
                  <a:pt x="1106628" y="999536"/>
                </a:lnTo>
                <a:lnTo>
                  <a:pt x="1103882" y="991298"/>
                </a:lnTo>
                <a:lnTo>
                  <a:pt x="1109374" y="996790"/>
                </a:lnTo>
                <a:lnTo>
                  <a:pt x="1114867" y="1005028"/>
                </a:lnTo>
                <a:lnTo>
                  <a:pt x="1114867" y="1016012"/>
                </a:lnTo>
                <a:lnTo>
                  <a:pt x="1112120" y="1024249"/>
                </a:lnTo>
                <a:lnTo>
                  <a:pt x="1103882" y="1035233"/>
                </a:lnTo>
                <a:lnTo>
                  <a:pt x="1106628" y="1026995"/>
                </a:lnTo>
                <a:lnTo>
                  <a:pt x="1092898" y="1037979"/>
                </a:lnTo>
                <a:lnTo>
                  <a:pt x="1103882" y="1035233"/>
                </a:lnTo>
                <a:lnTo>
                  <a:pt x="1095645" y="1037979"/>
                </a:lnTo>
                <a:lnTo>
                  <a:pt x="1090153" y="1040725"/>
                </a:lnTo>
                <a:lnTo>
                  <a:pt x="1081915" y="1043471"/>
                </a:lnTo>
                <a:lnTo>
                  <a:pt x="1076423" y="1040725"/>
                </a:lnTo>
                <a:lnTo>
                  <a:pt x="1065439" y="1040725"/>
                </a:lnTo>
                <a:lnTo>
                  <a:pt x="1057202" y="1032487"/>
                </a:lnTo>
                <a:lnTo>
                  <a:pt x="1048963" y="1024249"/>
                </a:lnTo>
                <a:lnTo>
                  <a:pt x="1048963" y="1013266"/>
                </a:lnTo>
                <a:lnTo>
                  <a:pt x="1048963" y="1002282"/>
                </a:lnTo>
                <a:lnTo>
                  <a:pt x="1057202" y="994044"/>
                </a:lnTo>
                <a:lnTo>
                  <a:pt x="1065439" y="985806"/>
                </a:lnTo>
                <a:lnTo>
                  <a:pt x="1073676" y="985806"/>
                </a:lnTo>
                <a:lnTo>
                  <a:pt x="1084661" y="983060"/>
                </a:lnTo>
                <a:close/>
                <a:moveTo>
                  <a:pt x="5258545" y="983060"/>
                </a:moveTo>
                <a:lnTo>
                  <a:pt x="5258545" y="985806"/>
                </a:lnTo>
                <a:lnTo>
                  <a:pt x="5264037" y="988552"/>
                </a:lnTo>
                <a:lnTo>
                  <a:pt x="5264037" y="991298"/>
                </a:lnTo>
                <a:lnTo>
                  <a:pt x="5269529" y="991298"/>
                </a:lnTo>
                <a:lnTo>
                  <a:pt x="5269529" y="985806"/>
                </a:lnTo>
                <a:lnTo>
                  <a:pt x="5264037" y="985806"/>
                </a:lnTo>
                <a:lnTo>
                  <a:pt x="5258545" y="983060"/>
                </a:lnTo>
                <a:close/>
                <a:moveTo>
                  <a:pt x="5162436" y="980314"/>
                </a:moveTo>
                <a:lnTo>
                  <a:pt x="5162436" y="985806"/>
                </a:lnTo>
                <a:lnTo>
                  <a:pt x="5165182" y="988552"/>
                </a:lnTo>
                <a:lnTo>
                  <a:pt x="5159690" y="988552"/>
                </a:lnTo>
                <a:lnTo>
                  <a:pt x="5162436" y="994044"/>
                </a:lnTo>
                <a:lnTo>
                  <a:pt x="5165182" y="996790"/>
                </a:lnTo>
                <a:lnTo>
                  <a:pt x="5167928" y="994044"/>
                </a:lnTo>
                <a:lnTo>
                  <a:pt x="5167928" y="991298"/>
                </a:lnTo>
                <a:lnTo>
                  <a:pt x="5167928" y="988552"/>
                </a:lnTo>
                <a:lnTo>
                  <a:pt x="5167928" y="985806"/>
                </a:lnTo>
                <a:lnTo>
                  <a:pt x="5170674" y="985806"/>
                </a:lnTo>
                <a:lnTo>
                  <a:pt x="5170674" y="983060"/>
                </a:lnTo>
                <a:lnTo>
                  <a:pt x="5167928" y="983060"/>
                </a:lnTo>
                <a:lnTo>
                  <a:pt x="5167928" y="980314"/>
                </a:lnTo>
                <a:lnTo>
                  <a:pt x="5165182" y="980314"/>
                </a:lnTo>
                <a:lnTo>
                  <a:pt x="5162436" y="980314"/>
                </a:lnTo>
                <a:close/>
                <a:moveTo>
                  <a:pt x="5104771" y="977568"/>
                </a:moveTo>
                <a:lnTo>
                  <a:pt x="5107517" y="980314"/>
                </a:lnTo>
                <a:lnTo>
                  <a:pt x="5113009" y="983060"/>
                </a:lnTo>
                <a:lnTo>
                  <a:pt x="5107517" y="983060"/>
                </a:lnTo>
                <a:lnTo>
                  <a:pt x="5104771" y="985806"/>
                </a:lnTo>
                <a:lnTo>
                  <a:pt x="5104771" y="991298"/>
                </a:lnTo>
                <a:lnTo>
                  <a:pt x="5110263" y="994044"/>
                </a:lnTo>
                <a:lnTo>
                  <a:pt x="5115755" y="994044"/>
                </a:lnTo>
                <a:lnTo>
                  <a:pt x="5118501" y="991298"/>
                </a:lnTo>
                <a:lnTo>
                  <a:pt x="5121247" y="985806"/>
                </a:lnTo>
                <a:lnTo>
                  <a:pt x="5115755" y="983060"/>
                </a:lnTo>
                <a:lnTo>
                  <a:pt x="5113009" y="983060"/>
                </a:lnTo>
                <a:lnTo>
                  <a:pt x="5113009" y="977568"/>
                </a:lnTo>
                <a:lnTo>
                  <a:pt x="5104771" y="977568"/>
                </a:lnTo>
                <a:close/>
                <a:moveTo>
                  <a:pt x="6615058" y="974822"/>
                </a:moveTo>
                <a:lnTo>
                  <a:pt x="6634280" y="994044"/>
                </a:lnTo>
                <a:lnTo>
                  <a:pt x="6436570" y="1016012"/>
                </a:lnTo>
                <a:lnTo>
                  <a:pt x="6447554" y="1007774"/>
                </a:lnTo>
                <a:lnTo>
                  <a:pt x="6458538" y="1002282"/>
                </a:lnTo>
                <a:lnTo>
                  <a:pt x="6475013" y="999536"/>
                </a:lnTo>
                <a:lnTo>
                  <a:pt x="6491489" y="1002282"/>
                </a:lnTo>
                <a:lnTo>
                  <a:pt x="6521695" y="1005028"/>
                </a:lnTo>
                <a:lnTo>
                  <a:pt x="6538171" y="1002282"/>
                </a:lnTo>
                <a:lnTo>
                  <a:pt x="6562885" y="994044"/>
                </a:lnTo>
                <a:lnTo>
                  <a:pt x="6615058" y="974822"/>
                </a:lnTo>
                <a:close/>
                <a:moveTo>
                  <a:pt x="5137722" y="966584"/>
                </a:moveTo>
                <a:lnTo>
                  <a:pt x="5129485" y="969330"/>
                </a:lnTo>
                <a:lnTo>
                  <a:pt x="5126739" y="969330"/>
                </a:lnTo>
                <a:lnTo>
                  <a:pt x="5123993" y="972076"/>
                </a:lnTo>
                <a:lnTo>
                  <a:pt x="5129485" y="977568"/>
                </a:lnTo>
                <a:lnTo>
                  <a:pt x="5137722" y="974822"/>
                </a:lnTo>
                <a:lnTo>
                  <a:pt x="5137722" y="966584"/>
                </a:lnTo>
                <a:close/>
                <a:moveTo>
                  <a:pt x="5102025" y="966584"/>
                </a:moveTo>
                <a:lnTo>
                  <a:pt x="5104771" y="972076"/>
                </a:lnTo>
                <a:lnTo>
                  <a:pt x="5107517" y="972076"/>
                </a:lnTo>
                <a:lnTo>
                  <a:pt x="5110263" y="969330"/>
                </a:lnTo>
                <a:lnTo>
                  <a:pt x="5110263" y="966584"/>
                </a:lnTo>
                <a:lnTo>
                  <a:pt x="5102025" y="966584"/>
                </a:lnTo>
                <a:close/>
                <a:moveTo>
                  <a:pt x="1035233" y="966584"/>
                </a:moveTo>
                <a:lnTo>
                  <a:pt x="1035233" y="969330"/>
                </a:lnTo>
                <a:lnTo>
                  <a:pt x="1043472" y="969330"/>
                </a:lnTo>
                <a:lnTo>
                  <a:pt x="1048964" y="966584"/>
                </a:lnTo>
                <a:lnTo>
                  <a:pt x="1035233" y="966584"/>
                </a:lnTo>
                <a:close/>
                <a:moveTo>
                  <a:pt x="5264037" y="963838"/>
                </a:moveTo>
                <a:lnTo>
                  <a:pt x="5264037" y="969330"/>
                </a:lnTo>
                <a:lnTo>
                  <a:pt x="5264037" y="972076"/>
                </a:lnTo>
                <a:lnTo>
                  <a:pt x="5258545" y="977568"/>
                </a:lnTo>
                <a:lnTo>
                  <a:pt x="5264037" y="980314"/>
                </a:lnTo>
                <a:lnTo>
                  <a:pt x="5269529" y="980314"/>
                </a:lnTo>
                <a:lnTo>
                  <a:pt x="5272275" y="972076"/>
                </a:lnTo>
                <a:lnTo>
                  <a:pt x="5269529" y="963838"/>
                </a:lnTo>
                <a:lnTo>
                  <a:pt x="5264037" y="963838"/>
                </a:lnTo>
                <a:close/>
                <a:moveTo>
                  <a:pt x="5244816" y="961092"/>
                </a:moveTo>
                <a:lnTo>
                  <a:pt x="5242070" y="963838"/>
                </a:lnTo>
                <a:lnTo>
                  <a:pt x="5242070" y="966584"/>
                </a:lnTo>
                <a:lnTo>
                  <a:pt x="5244816" y="966584"/>
                </a:lnTo>
                <a:lnTo>
                  <a:pt x="5247562" y="966584"/>
                </a:lnTo>
                <a:lnTo>
                  <a:pt x="5250308" y="966584"/>
                </a:lnTo>
                <a:lnTo>
                  <a:pt x="5253053" y="966584"/>
                </a:lnTo>
                <a:lnTo>
                  <a:pt x="5253053" y="961092"/>
                </a:lnTo>
                <a:lnTo>
                  <a:pt x="5244816" y="961092"/>
                </a:lnTo>
                <a:close/>
                <a:moveTo>
                  <a:pt x="1169785" y="961092"/>
                </a:moveTo>
                <a:lnTo>
                  <a:pt x="1175277" y="963838"/>
                </a:lnTo>
                <a:lnTo>
                  <a:pt x="1178023" y="969330"/>
                </a:lnTo>
                <a:lnTo>
                  <a:pt x="1178023" y="974822"/>
                </a:lnTo>
                <a:lnTo>
                  <a:pt x="1178023" y="980314"/>
                </a:lnTo>
                <a:lnTo>
                  <a:pt x="1175277" y="983060"/>
                </a:lnTo>
                <a:lnTo>
                  <a:pt x="1169785" y="983060"/>
                </a:lnTo>
                <a:lnTo>
                  <a:pt x="1167039" y="983060"/>
                </a:lnTo>
                <a:lnTo>
                  <a:pt x="1164293" y="980314"/>
                </a:lnTo>
                <a:lnTo>
                  <a:pt x="1161547" y="974822"/>
                </a:lnTo>
                <a:lnTo>
                  <a:pt x="1161547" y="969330"/>
                </a:lnTo>
                <a:lnTo>
                  <a:pt x="1164293" y="963838"/>
                </a:lnTo>
                <a:lnTo>
                  <a:pt x="1169785" y="961092"/>
                </a:lnTo>
                <a:close/>
                <a:moveTo>
                  <a:pt x="6175702" y="955600"/>
                </a:moveTo>
                <a:lnTo>
                  <a:pt x="6167464" y="958346"/>
                </a:lnTo>
                <a:lnTo>
                  <a:pt x="6159226" y="961092"/>
                </a:lnTo>
                <a:lnTo>
                  <a:pt x="6148242" y="963838"/>
                </a:lnTo>
                <a:lnTo>
                  <a:pt x="6137258" y="963838"/>
                </a:lnTo>
                <a:lnTo>
                  <a:pt x="6137258" y="958346"/>
                </a:lnTo>
                <a:lnTo>
                  <a:pt x="6134512" y="958346"/>
                </a:lnTo>
                <a:lnTo>
                  <a:pt x="6129020" y="958346"/>
                </a:lnTo>
                <a:lnTo>
                  <a:pt x="6129020" y="963838"/>
                </a:lnTo>
                <a:lnTo>
                  <a:pt x="6137258" y="963838"/>
                </a:lnTo>
                <a:lnTo>
                  <a:pt x="6145496" y="966584"/>
                </a:lnTo>
                <a:lnTo>
                  <a:pt x="6159226" y="966584"/>
                </a:lnTo>
                <a:lnTo>
                  <a:pt x="6172956" y="963838"/>
                </a:lnTo>
                <a:lnTo>
                  <a:pt x="6175702" y="961092"/>
                </a:lnTo>
                <a:lnTo>
                  <a:pt x="6175702" y="955600"/>
                </a:lnTo>
                <a:close/>
                <a:moveTo>
                  <a:pt x="5225594" y="955600"/>
                </a:moveTo>
                <a:lnTo>
                  <a:pt x="5225594" y="966584"/>
                </a:lnTo>
                <a:lnTo>
                  <a:pt x="5231086" y="963838"/>
                </a:lnTo>
                <a:lnTo>
                  <a:pt x="5233832" y="958346"/>
                </a:lnTo>
                <a:lnTo>
                  <a:pt x="5231086" y="958346"/>
                </a:lnTo>
                <a:lnTo>
                  <a:pt x="5225594" y="955600"/>
                </a:lnTo>
                <a:close/>
                <a:moveTo>
                  <a:pt x="5082803" y="955600"/>
                </a:moveTo>
                <a:lnTo>
                  <a:pt x="5082803" y="961092"/>
                </a:lnTo>
                <a:lnTo>
                  <a:pt x="5088295" y="961092"/>
                </a:lnTo>
                <a:lnTo>
                  <a:pt x="5091041" y="955600"/>
                </a:lnTo>
                <a:lnTo>
                  <a:pt x="5082803" y="955600"/>
                </a:lnTo>
                <a:close/>
                <a:moveTo>
                  <a:pt x="930887" y="955600"/>
                </a:moveTo>
                <a:lnTo>
                  <a:pt x="928141" y="958346"/>
                </a:lnTo>
                <a:lnTo>
                  <a:pt x="928141" y="963838"/>
                </a:lnTo>
                <a:lnTo>
                  <a:pt x="930887" y="963838"/>
                </a:lnTo>
                <a:lnTo>
                  <a:pt x="933632" y="963838"/>
                </a:lnTo>
                <a:lnTo>
                  <a:pt x="935005" y="965211"/>
                </a:lnTo>
                <a:lnTo>
                  <a:pt x="937857" y="965528"/>
                </a:lnTo>
                <a:lnTo>
                  <a:pt x="936378" y="961092"/>
                </a:lnTo>
                <a:lnTo>
                  <a:pt x="930887" y="955600"/>
                </a:lnTo>
                <a:close/>
                <a:moveTo>
                  <a:pt x="5354655" y="952854"/>
                </a:moveTo>
                <a:lnTo>
                  <a:pt x="5354655" y="955600"/>
                </a:lnTo>
                <a:lnTo>
                  <a:pt x="5357401" y="958346"/>
                </a:lnTo>
                <a:lnTo>
                  <a:pt x="5360147" y="955600"/>
                </a:lnTo>
                <a:lnTo>
                  <a:pt x="5360147" y="952854"/>
                </a:lnTo>
                <a:lnTo>
                  <a:pt x="5357401" y="952854"/>
                </a:lnTo>
                <a:lnTo>
                  <a:pt x="5354655" y="952854"/>
                </a:lnTo>
                <a:close/>
                <a:moveTo>
                  <a:pt x="5178912" y="952854"/>
                </a:moveTo>
                <a:lnTo>
                  <a:pt x="5173420" y="958346"/>
                </a:lnTo>
                <a:lnTo>
                  <a:pt x="5167928" y="966584"/>
                </a:lnTo>
                <a:lnTo>
                  <a:pt x="5170674" y="966584"/>
                </a:lnTo>
                <a:lnTo>
                  <a:pt x="5173420" y="969330"/>
                </a:lnTo>
                <a:lnTo>
                  <a:pt x="5176166" y="972076"/>
                </a:lnTo>
                <a:lnTo>
                  <a:pt x="5181658" y="972076"/>
                </a:lnTo>
                <a:lnTo>
                  <a:pt x="5187150" y="974822"/>
                </a:lnTo>
                <a:lnTo>
                  <a:pt x="5187150" y="980314"/>
                </a:lnTo>
                <a:lnTo>
                  <a:pt x="5184404" y="980314"/>
                </a:lnTo>
                <a:lnTo>
                  <a:pt x="5176166" y="983060"/>
                </a:lnTo>
                <a:lnTo>
                  <a:pt x="5178912" y="994044"/>
                </a:lnTo>
                <a:lnTo>
                  <a:pt x="5187150" y="999536"/>
                </a:lnTo>
                <a:lnTo>
                  <a:pt x="5189896" y="996790"/>
                </a:lnTo>
                <a:lnTo>
                  <a:pt x="5192642" y="991298"/>
                </a:lnTo>
                <a:lnTo>
                  <a:pt x="5189896" y="985806"/>
                </a:lnTo>
                <a:lnTo>
                  <a:pt x="5187150" y="983060"/>
                </a:lnTo>
                <a:lnTo>
                  <a:pt x="5198134" y="983060"/>
                </a:lnTo>
                <a:lnTo>
                  <a:pt x="5200880" y="977568"/>
                </a:lnTo>
                <a:lnTo>
                  <a:pt x="5198134" y="974822"/>
                </a:lnTo>
                <a:lnTo>
                  <a:pt x="5195388" y="969330"/>
                </a:lnTo>
                <a:lnTo>
                  <a:pt x="5195388" y="963838"/>
                </a:lnTo>
                <a:lnTo>
                  <a:pt x="5187150" y="958346"/>
                </a:lnTo>
                <a:lnTo>
                  <a:pt x="5181658" y="955600"/>
                </a:lnTo>
                <a:lnTo>
                  <a:pt x="5178912" y="952854"/>
                </a:lnTo>
                <a:close/>
                <a:moveTo>
                  <a:pt x="856745" y="950108"/>
                </a:moveTo>
                <a:lnTo>
                  <a:pt x="853999" y="952854"/>
                </a:lnTo>
                <a:lnTo>
                  <a:pt x="856745" y="952854"/>
                </a:lnTo>
                <a:lnTo>
                  <a:pt x="856745" y="955600"/>
                </a:lnTo>
                <a:lnTo>
                  <a:pt x="859491" y="955600"/>
                </a:lnTo>
                <a:lnTo>
                  <a:pt x="862237" y="952854"/>
                </a:lnTo>
                <a:lnTo>
                  <a:pt x="862237" y="950108"/>
                </a:lnTo>
                <a:lnTo>
                  <a:pt x="856745" y="950108"/>
                </a:lnTo>
                <a:close/>
                <a:moveTo>
                  <a:pt x="6238859" y="950108"/>
                </a:moveTo>
                <a:lnTo>
                  <a:pt x="6222384" y="955600"/>
                </a:lnTo>
                <a:lnTo>
                  <a:pt x="6216892" y="961092"/>
                </a:lnTo>
                <a:lnTo>
                  <a:pt x="6211400" y="963838"/>
                </a:lnTo>
                <a:lnTo>
                  <a:pt x="6238859" y="958346"/>
                </a:lnTo>
                <a:lnTo>
                  <a:pt x="6252589" y="958346"/>
                </a:lnTo>
                <a:lnTo>
                  <a:pt x="6269065" y="958346"/>
                </a:lnTo>
                <a:lnTo>
                  <a:pt x="6263573" y="952854"/>
                </a:lnTo>
                <a:lnTo>
                  <a:pt x="6258081" y="950108"/>
                </a:lnTo>
                <a:lnTo>
                  <a:pt x="6249843" y="950108"/>
                </a:lnTo>
                <a:lnTo>
                  <a:pt x="6238859" y="950108"/>
                </a:lnTo>
                <a:close/>
                <a:moveTo>
                  <a:pt x="5140468" y="950108"/>
                </a:moveTo>
                <a:lnTo>
                  <a:pt x="5140468" y="955600"/>
                </a:lnTo>
                <a:lnTo>
                  <a:pt x="5148706" y="955600"/>
                </a:lnTo>
                <a:lnTo>
                  <a:pt x="5148706" y="952854"/>
                </a:lnTo>
                <a:lnTo>
                  <a:pt x="5145960" y="950108"/>
                </a:lnTo>
                <a:lnTo>
                  <a:pt x="5140468" y="950108"/>
                </a:lnTo>
                <a:close/>
                <a:moveTo>
                  <a:pt x="1062694" y="947362"/>
                </a:moveTo>
                <a:lnTo>
                  <a:pt x="1062694" y="950108"/>
                </a:lnTo>
                <a:lnTo>
                  <a:pt x="1062694" y="952854"/>
                </a:lnTo>
                <a:lnTo>
                  <a:pt x="1065439" y="952854"/>
                </a:lnTo>
                <a:lnTo>
                  <a:pt x="1068185" y="952854"/>
                </a:lnTo>
                <a:lnTo>
                  <a:pt x="1068185" y="950108"/>
                </a:lnTo>
                <a:lnTo>
                  <a:pt x="1065439" y="950108"/>
                </a:lnTo>
                <a:lnTo>
                  <a:pt x="1065439" y="947362"/>
                </a:lnTo>
                <a:lnTo>
                  <a:pt x="1062694" y="947362"/>
                </a:lnTo>
                <a:close/>
                <a:moveTo>
                  <a:pt x="799080" y="947362"/>
                </a:moveTo>
                <a:lnTo>
                  <a:pt x="799080" y="952854"/>
                </a:lnTo>
                <a:lnTo>
                  <a:pt x="804571" y="952854"/>
                </a:lnTo>
                <a:lnTo>
                  <a:pt x="804571" y="950108"/>
                </a:lnTo>
                <a:lnTo>
                  <a:pt x="799080" y="947362"/>
                </a:lnTo>
                <a:close/>
                <a:moveTo>
                  <a:pt x="6065863" y="947362"/>
                </a:moveTo>
                <a:lnTo>
                  <a:pt x="6068609" y="952854"/>
                </a:lnTo>
                <a:lnTo>
                  <a:pt x="6068609" y="958346"/>
                </a:lnTo>
                <a:lnTo>
                  <a:pt x="6076847" y="963838"/>
                </a:lnTo>
                <a:lnTo>
                  <a:pt x="6082339" y="969330"/>
                </a:lnTo>
                <a:lnTo>
                  <a:pt x="6082339" y="974822"/>
                </a:lnTo>
                <a:lnTo>
                  <a:pt x="6082339" y="983060"/>
                </a:lnTo>
                <a:lnTo>
                  <a:pt x="6076847" y="980314"/>
                </a:lnTo>
                <a:lnTo>
                  <a:pt x="6068609" y="980314"/>
                </a:lnTo>
                <a:lnTo>
                  <a:pt x="6060371" y="983060"/>
                </a:lnTo>
                <a:lnTo>
                  <a:pt x="6054879" y="988552"/>
                </a:lnTo>
                <a:lnTo>
                  <a:pt x="6065863" y="991298"/>
                </a:lnTo>
                <a:lnTo>
                  <a:pt x="6074101" y="999536"/>
                </a:lnTo>
                <a:lnTo>
                  <a:pt x="6076847" y="1007774"/>
                </a:lnTo>
                <a:lnTo>
                  <a:pt x="6076847" y="1018758"/>
                </a:lnTo>
                <a:lnTo>
                  <a:pt x="6079593" y="1029741"/>
                </a:lnTo>
                <a:lnTo>
                  <a:pt x="6082339" y="1037979"/>
                </a:lnTo>
                <a:lnTo>
                  <a:pt x="6090577" y="1043471"/>
                </a:lnTo>
                <a:lnTo>
                  <a:pt x="6104306" y="1043471"/>
                </a:lnTo>
                <a:lnTo>
                  <a:pt x="6104306" y="1037979"/>
                </a:lnTo>
                <a:lnTo>
                  <a:pt x="6104306" y="1035233"/>
                </a:lnTo>
                <a:lnTo>
                  <a:pt x="6096069" y="1032487"/>
                </a:lnTo>
                <a:lnTo>
                  <a:pt x="6087831" y="1032487"/>
                </a:lnTo>
                <a:lnTo>
                  <a:pt x="6085085" y="1029741"/>
                </a:lnTo>
                <a:lnTo>
                  <a:pt x="6082339" y="1026996"/>
                </a:lnTo>
                <a:lnTo>
                  <a:pt x="6093323" y="1024250"/>
                </a:lnTo>
                <a:lnTo>
                  <a:pt x="6104306" y="1024250"/>
                </a:lnTo>
                <a:lnTo>
                  <a:pt x="6123528" y="1029741"/>
                </a:lnTo>
                <a:lnTo>
                  <a:pt x="6142750" y="1037979"/>
                </a:lnTo>
                <a:lnTo>
                  <a:pt x="6150988" y="1040725"/>
                </a:lnTo>
                <a:lnTo>
                  <a:pt x="6161972" y="1040725"/>
                </a:lnTo>
                <a:lnTo>
                  <a:pt x="6172956" y="1035233"/>
                </a:lnTo>
                <a:lnTo>
                  <a:pt x="6178448" y="1029741"/>
                </a:lnTo>
                <a:lnTo>
                  <a:pt x="6189432" y="1026996"/>
                </a:lnTo>
                <a:lnTo>
                  <a:pt x="6200416" y="1024250"/>
                </a:lnTo>
                <a:lnTo>
                  <a:pt x="6208654" y="1018758"/>
                </a:lnTo>
                <a:lnTo>
                  <a:pt x="6216892" y="1016012"/>
                </a:lnTo>
                <a:lnTo>
                  <a:pt x="6227875" y="1010520"/>
                </a:lnTo>
                <a:lnTo>
                  <a:pt x="6238859" y="1010520"/>
                </a:lnTo>
                <a:lnTo>
                  <a:pt x="6249843" y="1013266"/>
                </a:lnTo>
                <a:lnTo>
                  <a:pt x="6271811" y="1016012"/>
                </a:lnTo>
                <a:lnTo>
                  <a:pt x="6293779" y="1018758"/>
                </a:lnTo>
                <a:lnTo>
                  <a:pt x="6304763" y="1018758"/>
                </a:lnTo>
                <a:lnTo>
                  <a:pt x="6315747" y="1013266"/>
                </a:lnTo>
                <a:lnTo>
                  <a:pt x="6318493" y="1013266"/>
                </a:lnTo>
                <a:lnTo>
                  <a:pt x="6310255" y="1005028"/>
                </a:lnTo>
                <a:lnTo>
                  <a:pt x="6296525" y="1002282"/>
                </a:lnTo>
                <a:lnTo>
                  <a:pt x="6280049" y="999536"/>
                </a:lnTo>
                <a:lnTo>
                  <a:pt x="6260827" y="999536"/>
                </a:lnTo>
                <a:lnTo>
                  <a:pt x="6216892" y="1005028"/>
                </a:lnTo>
                <a:lnTo>
                  <a:pt x="6175702" y="1010520"/>
                </a:lnTo>
                <a:lnTo>
                  <a:pt x="6137258" y="1013266"/>
                </a:lnTo>
                <a:lnTo>
                  <a:pt x="6120782" y="1013266"/>
                </a:lnTo>
                <a:lnTo>
                  <a:pt x="6109798" y="1007774"/>
                </a:lnTo>
                <a:lnTo>
                  <a:pt x="6101561" y="999536"/>
                </a:lnTo>
                <a:lnTo>
                  <a:pt x="6096069" y="991298"/>
                </a:lnTo>
                <a:lnTo>
                  <a:pt x="6098815" y="974822"/>
                </a:lnTo>
                <a:lnTo>
                  <a:pt x="6107052" y="955600"/>
                </a:lnTo>
                <a:lnTo>
                  <a:pt x="6087831" y="950108"/>
                </a:lnTo>
                <a:lnTo>
                  <a:pt x="6065863" y="947362"/>
                </a:lnTo>
                <a:close/>
                <a:moveTo>
                  <a:pt x="1048964" y="944616"/>
                </a:moveTo>
                <a:lnTo>
                  <a:pt x="1048964" y="947362"/>
                </a:lnTo>
                <a:lnTo>
                  <a:pt x="1048964" y="950108"/>
                </a:lnTo>
                <a:lnTo>
                  <a:pt x="1048964" y="955600"/>
                </a:lnTo>
                <a:lnTo>
                  <a:pt x="1051710" y="955600"/>
                </a:lnTo>
                <a:lnTo>
                  <a:pt x="1051710" y="944616"/>
                </a:lnTo>
                <a:lnTo>
                  <a:pt x="1048964" y="944616"/>
                </a:lnTo>
                <a:close/>
                <a:moveTo>
                  <a:pt x="812809" y="941870"/>
                </a:moveTo>
                <a:lnTo>
                  <a:pt x="812809" y="947362"/>
                </a:lnTo>
                <a:lnTo>
                  <a:pt x="821047" y="947362"/>
                </a:lnTo>
                <a:lnTo>
                  <a:pt x="818301" y="944616"/>
                </a:lnTo>
                <a:lnTo>
                  <a:pt x="812809" y="941870"/>
                </a:lnTo>
                <a:close/>
                <a:moveTo>
                  <a:pt x="994043" y="939124"/>
                </a:moveTo>
                <a:lnTo>
                  <a:pt x="994043" y="941870"/>
                </a:lnTo>
                <a:lnTo>
                  <a:pt x="999536" y="941870"/>
                </a:lnTo>
                <a:lnTo>
                  <a:pt x="996790" y="939124"/>
                </a:lnTo>
                <a:lnTo>
                  <a:pt x="994043" y="939124"/>
                </a:lnTo>
                <a:close/>
                <a:moveTo>
                  <a:pt x="5195388" y="939124"/>
                </a:moveTo>
                <a:lnTo>
                  <a:pt x="5195388" y="944616"/>
                </a:lnTo>
                <a:lnTo>
                  <a:pt x="5200880" y="944616"/>
                </a:lnTo>
                <a:lnTo>
                  <a:pt x="5203626" y="939124"/>
                </a:lnTo>
                <a:lnTo>
                  <a:pt x="5195388" y="939124"/>
                </a:lnTo>
                <a:close/>
                <a:moveTo>
                  <a:pt x="5280513" y="936378"/>
                </a:moveTo>
                <a:lnTo>
                  <a:pt x="5277767" y="941870"/>
                </a:lnTo>
                <a:lnTo>
                  <a:pt x="5275021" y="944616"/>
                </a:lnTo>
                <a:lnTo>
                  <a:pt x="5275021" y="939124"/>
                </a:lnTo>
                <a:lnTo>
                  <a:pt x="5272275" y="939124"/>
                </a:lnTo>
                <a:lnTo>
                  <a:pt x="5269529" y="939124"/>
                </a:lnTo>
                <a:lnTo>
                  <a:pt x="5269529" y="944616"/>
                </a:lnTo>
                <a:lnTo>
                  <a:pt x="5277767" y="947362"/>
                </a:lnTo>
                <a:lnTo>
                  <a:pt x="5283259" y="952854"/>
                </a:lnTo>
                <a:lnTo>
                  <a:pt x="5288751" y="952854"/>
                </a:lnTo>
                <a:lnTo>
                  <a:pt x="5294243" y="950108"/>
                </a:lnTo>
                <a:lnTo>
                  <a:pt x="5294243" y="944616"/>
                </a:lnTo>
                <a:lnTo>
                  <a:pt x="5291497" y="939124"/>
                </a:lnTo>
                <a:lnTo>
                  <a:pt x="5288751" y="936378"/>
                </a:lnTo>
                <a:lnTo>
                  <a:pt x="5280513" y="936378"/>
                </a:lnTo>
                <a:close/>
                <a:moveTo>
                  <a:pt x="5178912" y="936378"/>
                </a:moveTo>
                <a:lnTo>
                  <a:pt x="5176166" y="939124"/>
                </a:lnTo>
                <a:lnTo>
                  <a:pt x="5178912" y="941870"/>
                </a:lnTo>
                <a:lnTo>
                  <a:pt x="5181658" y="944616"/>
                </a:lnTo>
                <a:lnTo>
                  <a:pt x="5184404" y="944616"/>
                </a:lnTo>
                <a:lnTo>
                  <a:pt x="5184404" y="936378"/>
                </a:lnTo>
                <a:lnTo>
                  <a:pt x="5181658" y="936378"/>
                </a:lnTo>
                <a:lnTo>
                  <a:pt x="5178912" y="936378"/>
                </a:lnTo>
                <a:close/>
                <a:moveTo>
                  <a:pt x="1315322" y="933632"/>
                </a:moveTo>
                <a:lnTo>
                  <a:pt x="1315322" y="941870"/>
                </a:lnTo>
                <a:lnTo>
                  <a:pt x="1320814" y="941870"/>
                </a:lnTo>
                <a:lnTo>
                  <a:pt x="1318068" y="939124"/>
                </a:lnTo>
                <a:lnTo>
                  <a:pt x="1315322" y="933632"/>
                </a:lnTo>
                <a:close/>
                <a:moveTo>
                  <a:pt x="1062694" y="933632"/>
                </a:moveTo>
                <a:lnTo>
                  <a:pt x="1062694" y="939124"/>
                </a:lnTo>
                <a:lnTo>
                  <a:pt x="1070932" y="939124"/>
                </a:lnTo>
                <a:lnTo>
                  <a:pt x="1073678" y="939124"/>
                </a:lnTo>
                <a:lnTo>
                  <a:pt x="1073678" y="936378"/>
                </a:lnTo>
                <a:lnTo>
                  <a:pt x="1068185" y="933632"/>
                </a:lnTo>
                <a:lnTo>
                  <a:pt x="1062694" y="933632"/>
                </a:lnTo>
                <a:close/>
                <a:moveTo>
                  <a:pt x="1054456" y="933632"/>
                </a:moveTo>
                <a:lnTo>
                  <a:pt x="1054456" y="936378"/>
                </a:lnTo>
                <a:lnTo>
                  <a:pt x="1057202" y="939124"/>
                </a:lnTo>
                <a:lnTo>
                  <a:pt x="1057202" y="941870"/>
                </a:lnTo>
                <a:lnTo>
                  <a:pt x="1062694" y="941870"/>
                </a:lnTo>
                <a:lnTo>
                  <a:pt x="1059948" y="936378"/>
                </a:lnTo>
                <a:lnTo>
                  <a:pt x="1054456" y="933632"/>
                </a:lnTo>
                <a:close/>
                <a:moveTo>
                  <a:pt x="5956024" y="930886"/>
                </a:moveTo>
                <a:lnTo>
                  <a:pt x="5942294" y="944616"/>
                </a:lnTo>
                <a:lnTo>
                  <a:pt x="5917580" y="963838"/>
                </a:lnTo>
                <a:lnTo>
                  <a:pt x="5909342" y="969330"/>
                </a:lnTo>
                <a:lnTo>
                  <a:pt x="5903850" y="974822"/>
                </a:lnTo>
                <a:lnTo>
                  <a:pt x="5898358" y="983060"/>
                </a:lnTo>
                <a:lnTo>
                  <a:pt x="5892866" y="988552"/>
                </a:lnTo>
                <a:lnTo>
                  <a:pt x="5887374" y="991298"/>
                </a:lnTo>
                <a:lnTo>
                  <a:pt x="5879136" y="994044"/>
                </a:lnTo>
                <a:lnTo>
                  <a:pt x="5873644" y="996790"/>
                </a:lnTo>
                <a:lnTo>
                  <a:pt x="5868152" y="999536"/>
                </a:lnTo>
                <a:lnTo>
                  <a:pt x="5859914" y="1010520"/>
                </a:lnTo>
                <a:lnTo>
                  <a:pt x="5857169" y="1018758"/>
                </a:lnTo>
                <a:lnTo>
                  <a:pt x="5851677" y="1029741"/>
                </a:lnTo>
                <a:lnTo>
                  <a:pt x="5846185" y="1035233"/>
                </a:lnTo>
                <a:lnTo>
                  <a:pt x="5835201" y="1040725"/>
                </a:lnTo>
                <a:lnTo>
                  <a:pt x="5821471" y="1043471"/>
                </a:lnTo>
                <a:lnTo>
                  <a:pt x="5796757" y="1048963"/>
                </a:lnTo>
                <a:lnTo>
                  <a:pt x="5788519" y="1051709"/>
                </a:lnTo>
                <a:lnTo>
                  <a:pt x="5785773" y="1057201"/>
                </a:lnTo>
                <a:lnTo>
                  <a:pt x="5788519" y="1065439"/>
                </a:lnTo>
                <a:lnTo>
                  <a:pt x="5799503" y="1076423"/>
                </a:lnTo>
                <a:lnTo>
                  <a:pt x="5796757" y="1079169"/>
                </a:lnTo>
                <a:lnTo>
                  <a:pt x="5799503" y="1079169"/>
                </a:lnTo>
                <a:lnTo>
                  <a:pt x="5799503" y="1076423"/>
                </a:lnTo>
                <a:lnTo>
                  <a:pt x="5804995" y="1079169"/>
                </a:lnTo>
                <a:lnTo>
                  <a:pt x="5810487" y="1079169"/>
                </a:lnTo>
                <a:lnTo>
                  <a:pt x="5812318" y="1077949"/>
                </a:lnTo>
                <a:lnTo>
                  <a:pt x="5807741" y="1076423"/>
                </a:lnTo>
                <a:lnTo>
                  <a:pt x="5813942" y="1076866"/>
                </a:lnTo>
                <a:lnTo>
                  <a:pt x="5818725" y="1073677"/>
                </a:lnTo>
                <a:lnTo>
                  <a:pt x="5826963" y="1068185"/>
                </a:lnTo>
                <a:lnTo>
                  <a:pt x="5835201" y="1062693"/>
                </a:lnTo>
                <a:lnTo>
                  <a:pt x="5835201" y="1065439"/>
                </a:lnTo>
                <a:lnTo>
                  <a:pt x="5837947" y="1065439"/>
                </a:lnTo>
                <a:lnTo>
                  <a:pt x="5837947" y="1062693"/>
                </a:lnTo>
                <a:lnTo>
                  <a:pt x="5843439" y="1054455"/>
                </a:lnTo>
                <a:lnTo>
                  <a:pt x="5846185" y="1051709"/>
                </a:lnTo>
                <a:lnTo>
                  <a:pt x="5851677" y="1048963"/>
                </a:lnTo>
                <a:lnTo>
                  <a:pt x="5857169" y="1046217"/>
                </a:lnTo>
                <a:lnTo>
                  <a:pt x="5890120" y="1046217"/>
                </a:lnTo>
                <a:lnTo>
                  <a:pt x="5906596" y="1043471"/>
                </a:lnTo>
                <a:lnTo>
                  <a:pt x="5923072" y="1040725"/>
                </a:lnTo>
                <a:lnTo>
                  <a:pt x="5953278" y="1026996"/>
                </a:lnTo>
                <a:lnTo>
                  <a:pt x="5983483" y="1016012"/>
                </a:lnTo>
                <a:lnTo>
                  <a:pt x="6008197" y="1007774"/>
                </a:lnTo>
                <a:lnTo>
                  <a:pt x="6016435" y="1005028"/>
                </a:lnTo>
                <a:lnTo>
                  <a:pt x="6024673" y="1007774"/>
                </a:lnTo>
                <a:lnTo>
                  <a:pt x="6038403" y="1013266"/>
                </a:lnTo>
                <a:lnTo>
                  <a:pt x="6052133" y="1021504"/>
                </a:lnTo>
                <a:lnTo>
                  <a:pt x="6065863" y="1032487"/>
                </a:lnTo>
                <a:lnTo>
                  <a:pt x="6065863" y="1018758"/>
                </a:lnTo>
                <a:lnTo>
                  <a:pt x="6063117" y="1010520"/>
                </a:lnTo>
                <a:lnTo>
                  <a:pt x="6054879" y="1005028"/>
                </a:lnTo>
                <a:lnTo>
                  <a:pt x="6043895" y="999536"/>
                </a:lnTo>
                <a:lnTo>
                  <a:pt x="6019181" y="988552"/>
                </a:lnTo>
                <a:lnTo>
                  <a:pt x="6010943" y="983060"/>
                </a:lnTo>
                <a:lnTo>
                  <a:pt x="6005451" y="977568"/>
                </a:lnTo>
                <a:lnTo>
                  <a:pt x="6005451" y="972076"/>
                </a:lnTo>
                <a:lnTo>
                  <a:pt x="6002705" y="972076"/>
                </a:lnTo>
                <a:lnTo>
                  <a:pt x="5991721" y="969330"/>
                </a:lnTo>
                <a:lnTo>
                  <a:pt x="5986229" y="963838"/>
                </a:lnTo>
                <a:lnTo>
                  <a:pt x="5980738" y="958346"/>
                </a:lnTo>
                <a:lnTo>
                  <a:pt x="5972500" y="944616"/>
                </a:lnTo>
                <a:lnTo>
                  <a:pt x="5967008" y="933632"/>
                </a:lnTo>
                <a:lnTo>
                  <a:pt x="5961516" y="930886"/>
                </a:lnTo>
                <a:lnTo>
                  <a:pt x="5956024" y="930886"/>
                </a:lnTo>
                <a:close/>
                <a:moveTo>
                  <a:pt x="1340038" y="928140"/>
                </a:moveTo>
                <a:lnTo>
                  <a:pt x="1340038" y="936378"/>
                </a:lnTo>
                <a:lnTo>
                  <a:pt x="1345529" y="936378"/>
                </a:lnTo>
                <a:lnTo>
                  <a:pt x="1348275" y="933632"/>
                </a:lnTo>
                <a:lnTo>
                  <a:pt x="1345529" y="930886"/>
                </a:lnTo>
                <a:lnTo>
                  <a:pt x="1340038" y="928140"/>
                </a:lnTo>
                <a:close/>
                <a:moveTo>
                  <a:pt x="6109798" y="925394"/>
                </a:moveTo>
                <a:lnTo>
                  <a:pt x="6109798" y="930886"/>
                </a:lnTo>
                <a:lnTo>
                  <a:pt x="6115290" y="930886"/>
                </a:lnTo>
                <a:lnTo>
                  <a:pt x="6118036" y="925394"/>
                </a:lnTo>
                <a:lnTo>
                  <a:pt x="6109798" y="925394"/>
                </a:lnTo>
                <a:close/>
                <a:moveTo>
                  <a:pt x="5371131" y="925394"/>
                </a:moveTo>
                <a:lnTo>
                  <a:pt x="5371131" y="928140"/>
                </a:lnTo>
                <a:lnTo>
                  <a:pt x="5373876" y="930886"/>
                </a:lnTo>
                <a:lnTo>
                  <a:pt x="5376622" y="933632"/>
                </a:lnTo>
                <a:lnTo>
                  <a:pt x="5382114" y="933632"/>
                </a:lnTo>
                <a:lnTo>
                  <a:pt x="5382114" y="930886"/>
                </a:lnTo>
                <a:lnTo>
                  <a:pt x="5382114" y="928140"/>
                </a:lnTo>
                <a:lnTo>
                  <a:pt x="5379368" y="925394"/>
                </a:lnTo>
                <a:lnTo>
                  <a:pt x="5371131" y="925394"/>
                </a:lnTo>
                <a:close/>
                <a:moveTo>
                  <a:pt x="5121247" y="925394"/>
                </a:moveTo>
                <a:lnTo>
                  <a:pt x="5118501" y="928140"/>
                </a:lnTo>
                <a:lnTo>
                  <a:pt x="5121247" y="930886"/>
                </a:lnTo>
                <a:lnTo>
                  <a:pt x="5123993" y="930886"/>
                </a:lnTo>
                <a:lnTo>
                  <a:pt x="5126739" y="928140"/>
                </a:lnTo>
                <a:lnTo>
                  <a:pt x="5123993" y="925394"/>
                </a:lnTo>
                <a:lnTo>
                  <a:pt x="5121247" y="925394"/>
                </a:lnTo>
                <a:close/>
                <a:moveTo>
                  <a:pt x="966584" y="919902"/>
                </a:moveTo>
                <a:lnTo>
                  <a:pt x="966584" y="922648"/>
                </a:lnTo>
                <a:lnTo>
                  <a:pt x="963838" y="922648"/>
                </a:lnTo>
                <a:lnTo>
                  <a:pt x="963838" y="925394"/>
                </a:lnTo>
                <a:lnTo>
                  <a:pt x="969330" y="925394"/>
                </a:lnTo>
                <a:lnTo>
                  <a:pt x="972076" y="925394"/>
                </a:lnTo>
                <a:lnTo>
                  <a:pt x="974822" y="925394"/>
                </a:lnTo>
                <a:lnTo>
                  <a:pt x="974822" y="922648"/>
                </a:lnTo>
                <a:lnTo>
                  <a:pt x="972076" y="922648"/>
                </a:lnTo>
                <a:lnTo>
                  <a:pt x="966584" y="919902"/>
                </a:lnTo>
                <a:close/>
                <a:moveTo>
                  <a:pt x="6293779" y="917156"/>
                </a:moveTo>
                <a:lnTo>
                  <a:pt x="6293779" y="925394"/>
                </a:lnTo>
                <a:lnTo>
                  <a:pt x="6296525" y="925394"/>
                </a:lnTo>
                <a:lnTo>
                  <a:pt x="6296525" y="919902"/>
                </a:lnTo>
                <a:lnTo>
                  <a:pt x="6293779" y="917156"/>
                </a:lnTo>
                <a:close/>
                <a:moveTo>
                  <a:pt x="5445272" y="917156"/>
                </a:moveTo>
                <a:lnTo>
                  <a:pt x="5445272" y="922648"/>
                </a:lnTo>
                <a:lnTo>
                  <a:pt x="5450764" y="922648"/>
                </a:lnTo>
                <a:lnTo>
                  <a:pt x="5453510" y="925394"/>
                </a:lnTo>
                <a:lnTo>
                  <a:pt x="5450764" y="919902"/>
                </a:lnTo>
                <a:lnTo>
                  <a:pt x="5445272" y="917156"/>
                </a:lnTo>
                <a:close/>
                <a:moveTo>
                  <a:pt x="5239324" y="917156"/>
                </a:moveTo>
                <a:lnTo>
                  <a:pt x="5236578" y="925394"/>
                </a:lnTo>
                <a:lnTo>
                  <a:pt x="5236578" y="930886"/>
                </a:lnTo>
                <a:lnTo>
                  <a:pt x="5239324" y="936378"/>
                </a:lnTo>
                <a:lnTo>
                  <a:pt x="5244816" y="939124"/>
                </a:lnTo>
                <a:lnTo>
                  <a:pt x="5244816" y="930886"/>
                </a:lnTo>
                <a:lnTo>
                  <a:pt x="5242070" y="925394"/>
                </a:lnTo>
                <a:lnTo>
                  <a:pt x="5247562" y="925394"/>
                </a:lnTo>
                <a:lnTo>
                  <a:pt x="5247562" y="917156"/>
                </a:lnTo>
                <a:lnTo>
                  <a:pt x="5239324" y="917156"/>
                </a:lnTo>
                <a:close/>
                <a:moveTo>
                  <a:pt x="5118501" y="917156"/>
                </a:moveTo>
                <a:lnTo>
                  <a:pt x="5118501" y="919902"/>
                </a:lnTo>
                <a:lnTo>
                  <a:pt x="5123993" y="922648"/>
                </a:lnTo>
                <a:lnTo>
                  <a:pt x="5123993" y="917156"/>
                </a:lnTo>
                <a:lnTo>
                  <a:pt x="5118501" y="917156"/>
                </a:lnTo>
                <a:close/>
                <a:moveTo>
                  <a:pt x="5082803" y="917156"/>
                </a:moveTo>
                <a:lnTo>
                  <a:pt x="5085549" y="922648"/>
                </a:lnTo>
                <a:lnTo>
                  <a:pt x="5088295" y="928140"/>
                </a:lnTo>
                <a:lnTo>
                  <a:pt x="5091041" y="930886"/>
                </a:lnTo>
                <a:lnTo>
                  <a:pt x="5093787" y="936378"/>
                </a:lnTo>
                <a:lnTo>
                  <a:pt x="5091041" y="939124"/>
                </a:lnTo>
                <a:lnTo>
                  <a:pt x="5091041" y="941870"/>
                </a:lnTo>
                <a:lnTo>
                  <a:pt x="5093787" y="947362"/>
                </a:lnTo>
                <a:lnTo>
                  <a:pt x="5107517" y="947362"/>
                </a:lnTo>
                <a:lnTo>
                  <a:pt x="5110263" y="955600"/>
                </a:lnTo>
                <a:lnTo>
                  <a:pt x="5113009" y="961092"/>
                </a:lnTo>
                <a:lnTo>
                  <a:pt x="5118501" y="961092"/>
                </a:lnTo>
                <a:lnTo>
                  <a:pt x="5118501" y="955600"/>
                </a:lnTo>
                <a:lnTo>
                  <a:pt x="5118501" y="952854"/>
                </a:lnTo>
                <a:lnTo>
                  <a:pt x="5118501" y="950108"/>
                </a:lnTo>
                <a:lnTo>
                  <a:pt x="5118501" y="944616"/>
                </a:lnTo>
                <a:lnTo>
                  <a:pt x="5115755" y="944616"/>
                </a:lnTo>
                <a:lnTo>
                  <a:pt x="5113009" y="944616"/>
                </a:lnTo>
                <a:lnTo>
                  <a:pt x="5104771" y="944616"/>
                </a:lnTo>
                <a:lnTo>
                  <a:pt x="5104771" y="941870"/>
                </a:lnTo>
                <a:lnTo>
                  <a:pt x="5102025" y="939124"/>
                </a:lnTo>
                <a:lnTo>
                  <a:pt x="5102025" y="936378"/>
                </a:lnTo>
                <a:lnTo>
                  <a:pt x="5102025" y="930886"/>
                </a:lnTo>
                <a:lnTo>
                  <a:pt x="5102025" y="928140"/>
                </a:lnTo>
                <a:lnTo>
                  <a:pt x="5096533" y="925394"/>
                </a:lnTo>
                <a:lnTo>
                  <a:pt x="5091041" y="922648"/>
                </a:lnTo>
                <a:lnTo>
                  <a:pt x="5082803" y="917156"/>
                </a:lnTo>
                <a:close/>
                <a:moveTo>
                  <a:pt x="1263149" y="911664"/>
                </a:moveTo>
                <a:lnTo>
                  <a:pt x="1263149" y="917156"/>
                </a:lnTo>
                <a:lnTo>
                  <a:pt x="1263149" y="922648"/>
                </a:lnTo>
                <a:lnTo>
                  <a:pt x="1271389" y="925394"/>
                </a:lnTo>
                <a:lnTo>
                  <a:pt x="1276880" y="922648"/>
                </a:lnTo>
                <a:lnTo>
                  <a:pt x="1279625" y="922648"/>
                </a:lnTo>
                <a:lnTo>
                  <a:pt x="1282371" y="917156"/>
                </a:lnTo>
                <a:lnTo>
                  <a:pt x="1279625" y="917156"/>
                </a:lnTo>
                <a:lnTo>
                  <a:pt x="1279625" y="914410"/>
                </a:lnTo>
                <a:lnTo>
                  <a:pt x="1279625" y="911664"/>
                </a:lnTo>
                <a:lnTo>
                  <a:pt x="1263149" y="911664"/>
                </a:lnTo>
                <a:close/>
                <a:moveTo>
                  <a:pt x="5102025" y="911664"/>
                </a:moveTo>
                <a:lnTo>
                  <a:pt x="5102025" y="917156"/>
                </a:lnTo>
                <a:lnTo>
                  <a:pt x="5104771" y="919902"/>
                </a:lnTo>
                <a:lnTo>
                  <a:pt x="5115755" y="922648"/>
                </a:lnTo>
                <a:lnTo>
                  <a:pt x="5115755" y="917156"/>
                </a:lnTo>
                <a:lnTo>
                  <a:pt x="5110263" y="917156"/>
                </a:lnTo>
                <a:lnTo>
                  <a:pt x="5107517" y="914410"/>
                </a:lnTo>
                <a:lnTo>
                  <a:pt x="5104771" y="911664"/>
                </a:lnTo>
                <a:lnTo>
                  <a:pt x="5102025" y="911664"/>
                </a:lnTo>
                <a:close/>
                <a:moveTo>
                  <a:pt x="6024673" y="906172"/>
                </a:moveTo>
                <a:lnTo>
                  <a:pt x="6024673" y="908918"/>
                </a:lnTo>
                <a:lnTo>
                  <a:pt x="6030165" y="908918"/>
                </a:lnTo>
                <a:lnTo>
                  <a:pt x="6032911" y="908918"/>
                </a:lnTo>
                <a:lnTo>
                  <a:pt x="6032911" y="906172"/>
                </a:lnTo>
                <a:lnTo>
                  <a:pt x="6030165" y="906172"/>
                </a:lnTo>
                <a:lnTo>
                  <a:pt x="6027419" y="906172"/>
                </a:lnTo>
                <a:lnTo>
                  <a:pt x="6024673" y="906172"/>
                </a:lnTo>
                <a:close/>
                <a:moveTo>
                  <a:pt x="5708886" y="906172"/>
                </a:moveTo>
                <a:lnTo>
                  <a:pt x="5708886" y="914410"/>
                </a:lnTo>
                <a:lnTo>
                  <a:pt x="5714378" y="914410"/>
                </a:lnTo>
                <a:lnTo>
                  <a:pt x="5717124" y="908918"/>
                </a:lnTo>
                <a:lnTo>
                  <a:pt x="5714378" y="908918"/>
                </a:lnTo>
                <a:lnTo>
                  <a:pt x="5708886" y="906172"/>
                </a:lnTo>
                <a:close/>
                <a:moveTo>
                  <a:pt x="5165182" y="906172"/>
                </a:moveTo>
                <a:lnTo>
                  <a:pt x="5162436" y="908918"/>
                </a:lnTo>
                <a:lnTo>
                  <a:pt x="5159690" y="908918"/>
                </a:lnTo>
                <a:lnTo>
                  <a:pt x="5159690" y="917156"/>
                </a:lnTo>
                <a:lnTo>
                  <a:pt x="5165182" y="917156"/>
                </a:lnTo>
                <a:lnTo>
                  <a:pt x="5167928" y="911664"/>
                </a:lnTo>
                <a:lnTo>
                  <a:pt x="5165182" y="906172"/>
                </a:lnTo>
                <a:close/>
                <a:moveTo>
                  <a:pt x="810063" y="906172"/>
                </a:moveTo>
                <a:lnTo>
                  <a:pt x="807317" y="911664"/>
                </a:lnTo>
                <a:lnTo>
                  <a:pt x="804571" y="914410"/>
                </a:lnTo>
                <a:lnTo>
                  <a:pt x="801825" y="917156"/>
                </a:lnTo>
                <a:lnTo>
                  <a:pt x="799080" y="919902"/>
                </a:lnTo>
                <a:lnTo>
                  <a:pt x="804571" y="919902"/>
                </a:lnTo>
                <a:lnTo>
                  <a:pt x="807317" y="917156"/>
                </a:lnTo>
                <a:lnTo>
                  <a:pt x="810063" y="914410"/>
                </a:lnTo>
                <a:lnTo>
                  <a:pt x="812809" y="914410"/>
                </a:lnTo>
                <a:lnTo>
                  <a:pt x="812809" y="908918"/>
                </a:lnTo>
                <a:lnTo>
                  <a:pt x="810063" y="906172"/>
                </a:lnTo>
                <a:close/>
                <a:moveTo>
                  <a:pt x="5791265" y="900680"/>
                </a:moveTo>
                <a:lnTo>
                  <a:pt x="5791265" y="903426"/>
                </a:lnTo>
                <a:lnTo>
                  <a:pt x="5788519" y="906172"/>
                </a:lnTo>
                <a:lnTo>
                  <a:pt x="5791265" y="906172"/>
                </a:lnTo>
                <a:lnTo>
                  <a:pt x="5794011" y="906172"/>
                </a:lnTo>
                <a:lnTo>
                  <a:pt x="5796757" y="903426"/>
                </a:lnTo>
                <a:lnTo>
                  <a:pt x="5794011" y="903426"/>
                </a:lnTo>
                <a:lnTo>
                  <a:pt x="5794011" y="900680"/>
                </a:lnTo>
                <a:lnTo>
                  <a:pt x="5791265" y="900680"/>
                </a:lnTo>
                <a:close/>
                <a:moveTo>
                  <a:pt x="903426" y="900680"/>
                </a:moveTo>
                <a:lnTo>
                  <a:pt x="895189" y="903426"/>
                </a:lnTo>
                <a:lnTo>
                  <a:pt x="895189" y="911664"/>
                </a:lnTo>
                <a:lnTo>
                  <a:pt x="903426" y="911664"/>
                </a:lnTo>
                <a:lnTo>
                  <a:pt x="903426" y="908918"/>
                </a:lnTo>
                <a:lnTo>
                  <a:pt x="908919" y="906172"/>
                </a:lnTo>
                <a:lnTo>
                  <a:pt x="911664" y="906172"/>
                </a:lnTo>
                <a:lnTo>
                  <a:pt x="911664" y="903426"/>
                </a:lnTo>
                <a:lnTo>
                  <a:pt x="903426" y="900680"/>
                </a:lnTo>
                <a:close/>
                <a:moveTo>
                  <a:pt x="1556969" y="895188"/>
                </a:moveTo>
                <a:lnTo>
                  <a:pt x="1565206" y="897934"/>
                </a:lnTo>
                <a:lnTo>
                  <a:pt x="1573445" y="897934"/>
                </a:lnTo>
                <a:lnTo>
                  <a:pt x="1573445" y="914410"/>
                </a:lnTo>
                <a:lnTo>
                  <a:pt x="1559715" y="914410"/>
                </a:lnTo>
                <a:lnTo>
                  <a:pt x="1562461" y="903426"/>
                </a:lnTo>
                <a:lnTo>
                  <a:pt x="1559715" y="903426"/>
                </a:lnTo>
                <a:lnTo>
                  <a:pt x="1556969" y="900680"/>
                </a:lnTo>
                <a:lnTo>
                  <a:pt x="1556969" y="897934"/>
                </a:lnTo>
                <a:lnTo>
                  <a:pt x="1556969" y="895188"/>
                </a:lnTo>
                <a:close/>
                <a:moveTo>
                  <a:pt x="1419670" y="892443"/>
                </a:moveTo>
                <a:lnTo>
                  <a:pt x="1414179" y="900680"/>
                </a:lnTo>
                <a:lnTo>
                  <a:pt x="1419670" y="903426"/>
                </a:lnTo>
                <a:lnTo>
                  <a:pt x="1425162" y="903426"/>
                </a:lnTo>
                <a:lnTo>
                  <a:pt x="1433400" y="897934"/>
                </a:lnTo>
                <a:lnTo>
                  <a:pt x="1433400" y="895188"/>
                </a:lnTo>
                <a:lnTo>
                  <a:pt x="1427907" y="892443"/>
                </a:lnTo>
                <a:lnTo>
                  <a:pt x="1419670" y="892443"/>
                </a:lnTo>
                <a:close/>
                <a:moveTo>
                  <a:pt x="5225594" y="892442"/>
                </a:moveTo>
                <a:lnTo>
                  <a:pt x="5225594" y="895188"/>
                </a:lnTo>
                <a:lnTo>
                  <a:pt x="5222848" y="895188"/>
                </a:lnTo>
                <a:lnTo>
                  <a:pt x="5222848" y="900680"/>
                </a:lnTo>
                <a:lnTo>
                  <a:pt x="5231086" y="900680"/>
                </a:lnTo>
                <a:lnTo>
                  <a:pt x="5239324" y="900680"/>
                </a:lnTo>
                <a:lnTo>
                  <a:pt x="5239324" y="897934"/>
                </a:lnTo>
                <a:lnTo>
                  <a:pt x="5242070" y="895188"/>
                </a:lnTo>
                <a:lnTo>
                  <a:pt x="5231086" y="900680"/>
                </a:lnTo>
                <a:lnTo>
                  <a:pt x="5231086" y="895188"/>
                </a:lnTo>
                <a:lnTo>
                  <a:pt x="5228340" y="892442"/>
                </a:lnTo>
                <a:lnTo>
                  <a:pt x="5225594" y="892442"/>
                </a:lnTo>
                <a:close/>
                <a:moveTo>
                  <a:pt x="1046217" y="889697"/>
                </a:moveTo>
                <a:lnTo>
                  <a:pt x="1040725" y="892443"/>
                </a:lnTo>
                <a:lnTo>
                  <a:pt x="1035233" y="895188"/>
                </a:lnTo>
                <a:lnTo>
                  <a:pt x="1035233" y="900680"/>
                </a:lnTo>
                <a:lnTo>
                  <a:pt x="1032487" y="903426"/>
                </a:lnTo>
                <a:lnTo>
                  <a:pt x="1029742" y="911664"/>
                </a:lnTo>
                <a:lnTo>
                  <a:pt x="1035233" y="903426"/>
                </a:lnTo>
                <a:lnTo>
                  <a:pt x="1040725" y="895188"/>
                </a:lnTo>
                <a:lnTo>
                  <a:pt x="1043472" y="895188"/>
                </a:lnTo>
                <a:lnTo>
                  <a:pt x="1046217" y="897934"/>
                </a:lnTo>
                <a:lnTo>
                  <a:pt x="1048964" y="897934"/>
                </a:lnTo>
                <a:lnTo>
                  <a:pt x="1048964" y="895188"/>
                </a:lnTo>
                <a:lnTo>
                  <a:pt x="1046217" y="895188"/>
                </a:lnTo>
                <a:lnTo>
                  <a:pt x="1046217" y="892443"/>
                </a:lnTo>
                <a:lnTo>
                  <a:pt x="1046217" y="889697"/>
                </a:lnTo>
                <a:close/>
                <a:moveTo>
                  <a:pt x="1002281" y="889697"/>
                </a:moveTo>
                <a:lnTo>
                  <a:pt x="1002281" y="895188"/>
                </a:lnTo>
                <a:lnTo>
                  <a:pt x="999536" y="897934"/>
                </a:lnTo>
                <a:lnTo>
                  <a:pt x="996790" y="900680"/>
                </a:lnTo>
                <a:lnTo>
                  <a:pt x="996790" y="906172"/>
                </a:lnTo>
                <a:lnTo>
                  <a:pt x="1002281" y="906172"/>
                </a:lnTo>
                <a:lnTo>
                  <a:pt x="1002281" y="911664"/>
                </a:lnTo>
                <a:lnTo>
                  <a:pt x="1005028" y="908918"/>
                </a:lnTo>
                <a:lnTo>
                  <a:pt x="1010520" y="906172"/>
                </a:lnTo>
                <a:lnTo>
                  <a:pt x="1013265" y="903426"/>
                </a:lnTo>
                <a:lnTo>
                  <a:pt x="1016011" y="903426"/>
                </a:lnTo>
                <a:lnTo>
                  <a:pt x="1016011" y="895188"/>
                </a:lnTo>
                <a:lnTo>
                  <a:pt x="1010520" y="892443"/>
                </a:lnTo>
                <a:lnTo>
                  <a:pt x="1007773" y="889697"/>
                </a:lnTo>
                <a:lnTo>
                  <a:pt x="1002281" y="889697"/>
                </a:lnTo>
                <a:close/>
                <a:moveTo>
                  <a:pt x="5329941" y="889696"/>
                </a:moveTo>
                <a:lnTo>
                  <a:pt x="5329941" y="895188"/>
                </a:lnTo>
                <a:lnTo>
                  <a:pt x="5332687" y="897934"/>
                </a:lnTo>
                <a:lnTo>
                  <a:pt x="5335433" y="897934"/>
                </a:lnTo>
                <a:lnTo>
                  <a:pt x="5338179" y="897934"/>
                </a:lnTo>
                <a:lnTo>
                  <a:pt x="5338179" y="895188"/>
                </a:lnTo>
                <a:lnTo>
                  <a:pt x="5338179" y="892442"/>
                </a:lnTo>
                <a:lnTo>
                  <a:pt x="5335433" y="889696"/>
                </a:lnTo>
                <a:lnTo>
                  <a:pt x="5329941" y="889696"/>
                </a:lnTo>
                <a:close/>
                <a:moveTo>
                  <a:pt x="5305227" y="889696"/>
                </a:moveTo>
                <a:lnTo>
                  <a:pt x="5305227" y="892442"/>
                </a:lnTo>
                <a:lnTo>
                  <a:pt x="5310719" y="892442"/>
                </a:lnTo>
                <a:lnTo>
                  <a:pt x="5310719" y="889696"/>
                </a:lnTo>
                <a:lnTo>
                  <a:pt x="5305227" y="889696"/>
                </a:lnTo>
                <a:close/>
                <a:moveTo>
                  <a:pt x="983059" y="884205"/>
                </a:moveTo>
                <a:lnTo>
                  <a:pt x="983059" y="889697"/>
                </a:lnTo>
                <a:lnTo>
                  <a:pt x="991298" y="892443"/>
                </a:lnTo>
                <a:lnTo>
                  <a:pt x="994043" y="892443"/>
                </a:lnTo>
                <a:lnTo>
                  <a:pt x="996790" y="892443"/>
                </a:lnTo>
                <a:lnTo>
                  <a:pt x="996790" y="889697"/>
                </a:lnTo>
                <a:lnTo>
                  <a:pt x="996790" y="886951"/>
                </a:lnTo>
                <a:lnTo>
                  <a:pt x="994043" y="884205"/>
                </a:lnTo>
                <a:lnTo>
                  <a:pt x="988551" y="886951"/>
                </a:lnTo>
                <a:lnTo>
                  <a:pt x="983059" y="884205"/>
                </a:lnTo>
                <a:close/>
                <a:moveTo>
                  <a:pt x="5113009" y="884204"/>
                </a:moveTo>
                <a:lnTo>
                  <a:pt x="5113009" y="886950"/>
                </a:lnTo>
                <a:lnTo>
                  <a:pt x="5110263" y="889696"/>
                </a:lnTo>
                <a:lnTo>
                  <a:pt x="5107517" y="889696"/>
                </a:lnTo>
                <a:lnTo>
                  <a:pt x="5104771" y="892442"/>
                </a:lnTo>
                <a:lnTo>
                  <a:pt x="5113009" y="892442"/>
                </a:lnTo>
                <a:lnTo>
                  <a:pt x="5118501" y="897934"/>
                </a:lnTo>
                <a:lnTo>
                  <a:pt x="5123993" y="895188"/>
                </a:lnTo>
                <a:lnTo>
                  <a:pt x="5129485" y="892442"/>
                </a:lnTo>
                <a:lnTo>
                  <a:pt x="5143214" y="889696"/>
                </a:lnTo>
                <a:lnTo>
                  <a:pt x="5143214" y="884204"/>
                </a:lnTo>
                <a:lnTo>
                  <a:pt x="5132230" y="884204"/>
                </a:lnTo>
                <a:lnTo>
                  <a:pt x="5123993" y="889696"/>
                </a:lnTo>
                <a:lnTo>
                  <a:pt x="5121247" y="884204"/>
                </a:lnTo>
                <a:lnTo>
                  <a:pt x="5113009" y="884204"/>
                </a:lnTo>
                <a:close/>
                <a:moveTo>
                  <a:pt x="5167928" y="881458"/>
                </a:moveTo>
                <a:lnTo>
                  <a:pt x="5170674" y="884204"/>
                </a:lnTo>
                <a:lnTo>
                  <a:pt x="5176166" y="884204"/>
                </a:lnTo>
                <a:lnTo>
                  <a:pt x="5176166" y="881458"/>
                </a:lnTo>
                <a:lnTo>
                  <a:pt x="5167928" y="881458"/>
                </a:lnTo>
                <a:close/>
                <a:moveTo>
                  <a:pt x="1032487" y="878713"/>
                </a:moveTo>
                <a:lnTo>
                  <a:pt x="1032487" y="884205"/>
                </a:lnTo>
                <a:lnTo>
                  <a:pt x="1035233" y="884205"/>
                </a:lnTo>
                <a:lnTo>
                  <a:pt x="1035233" y="878713"/>
                </a:lnTo>
                <a:lnTo>
                  <a:pt x="1032487" y="878713"/>
                </a:lnTo>
                <a:close/>
                <a:moveTo>
                  <a:pt x="952854" y="878713"/>
                </a:moveTo>
                <a:lnTo>
                  <a:pt x="950108" y="884205"/>
                </a:lnTo>
                <a:lnTo>
                  <a:pt x="950108" y="886951"/>
                </a:lnTo>
                <a:lnTo>
                  <a:pt x="952854" y="892443"/>
                </a:lnTo>
                <a:lnTo>
                  <a:pt x="955600" y="895188"/>
                </a:lnTo>
                <a:lnTo>
                  <a:pt x="958346" y="895188"/>
                </a:lnTo>
                <a:lnTo>
                  <a:pt x="961092" y="892443"/>
                </a:lnTo>
                <a:lnTo>
                  <a:pt x="961092" y="889697"/>
                </a:lnTo>
                <a:lnTo>
                  <a:pt x="955600" y="886951"/>
                </a:lnTo>
                <a:lnTo>
                  <a:pt x="950108" y="886951"/>
                </a:lnTo>
                <a:lnTo>
                  <a:pt x="952854" y="884205"/>
                </a:lnTo>
                <a:lnTo>
                  <a:pt x="952854" y="878713"/>
                </a:lnTo>
                <a:close/>
                <a:moveTo>
                  <a:pt x="5898358" y="878712"/>
                </a:moveTo>
                <a:lnTo>
                  <a:pt x="5901104" y="881458"/>
                </a:lnTo>
                <a:lnTo>
                  <a:pt x="5903850" y="886950"/>
                </a:lnTo>
                <a:lnTo>
                  <a:pt x="5906596" y="884204"/>
                </a:lnTo>
                <a:lnTo>
                  <a:pt x="5909342" y="881458"/>
                </a:lnTo>
                <a:lnTo>
                  <a:pt x="5903850" y="881458"/>
                </a:lnTo>
                <a:lnTo>
                  <a:pt x="5898358" y="878712"/>
                </a:lnTo>
                <a:close/>
                <a:moveTo>
                  <a:pt x="5275021" y="873220"/>
                </a:moveTo>
                <a:lnTo>
                  <a:pt x="5272275" y="878712"/>
                </a:lnTo>
                <a:lnTo>
                  <a:pt x="5277767" y="878712"/>
                </a:lnTo>
                <a:lnTo>
                  <a:pt x="5277767" y="873220"/>
                </a:lnTo>
                <a:lnTo>
                  <a:pt x="5275021" y="873220"/>
                </a:lnTo>
                <a:close/>
                <a:moveTo>
                  <a:pt x="930887" y="870475"/>
                </a:moveTo>
                <a:lnTo>
                  <a:pt x="928141" y="873221"/>
                </a:lnTo>
                <a:lnTo>
                  <a:pt x="928141" y="878713"/>
                </a:lnTo>
                <a:lnTo>
                  <a:pt x="930887" y="878713"/>
                </a:lnTo>
                <a:lnTo>
                  <a:pt x="933632" y="881459"/>
                </a:lnTo>
                <a:lnTo>
                  <a:pt x="936378" y="884205"/>
                </a:lnTo>
                <a:lnTo>
                  <a:pt x="936378" y="875967"/>
                </a:lnTo>
                <a:lnTo>
                  <a:pt x="930887" y="870475"/>
                </a:lnTo>
                <a:close/>
                <a:moveTo>
                  <a:pt x="5873644" y="870475"/>
                </a:moveTo>
                <a:lnTo>
                  <a:pt x="5873644" y="878712"/>
                </a:lnTo>
                <a:lnTo>
                  <a:pt x="5879136" y="875966"/>
                </a:lnTo>
                <a:lnTo>
                  <a:pt x="5879136" y="870475"/>
                </a:lnTo>
                <a:lnTo>
                  <a:pt x="5873644" y="870475"/>
                </a:lnTo>
                <a:close/>
                <a:moveTo>
                  <a:pt x="5203626" y="870475"/>
                </a:moveTo>
                <a:lnTo>
                  <a:pt x="5206372" y="875966"/>
                </a:lnTo>
                <a:lnTo>
                  <a:pt x="5209118" y="878712"/>
                </a:lnTo>
                <a:lnTo>
                  <a:pt x="5211864" y="878712"/>
                </a:lnTo>
                <a:lnTo>
                  <a:pt x="5211864" y="870475"/>
                </a:lnTo>
                <a:lnTo>
                  <a:pt x="5203626" y="870475"/>
                </a:lnTo>
                <a:close/>
                <a:moveTo>
                  <a:pt x="1013265" y="867729"/>
                </a:moveTo>
                <a:lnTo>
                  <a:pt x="1013265" y="873221"/>
                </a:lnTo>
                <a:lnTo>
                  <a:pt x="1024250" y="873221"/>
                </a:lnTo>
                <a:lnTo>
                  <a:pt x="1018758" y="870475"/>
                </a:lnTo>
                <a:lnTo>
                  <a:pt x="1013265" y="867729"/>
                </a:lnTo>
                <a:close/>
                <a:moveTo>
                  <a:pt x="1414179" y="864983"/>
                </a:moveTo>
                <a:lnTo>
                  <a:pt x="1414179" y="870475"/>
                </a:lnTo>
                <a:lnTo>
                  <a:pt x="1416924" y="870475"/>
                </a:lnTo>
                <a:lnTo>
                  <a:pt x="1419670" y="870475"/>
                </a:lnTo>
                <a:lnTo>
                  <a:pt x="1419670" y="873221"/>
                </a:lnTo>
                <a:lnTo>
                  <a:pt x="1422416" y="873221"/>
                </a:lnTo>
                <a:lnTo>
                  <a:pt x="1422416" y="867729"/>
                </a:lnTo>
                <a:lnTo>
                  <a:pt x="1419670" y="867729"/>
                </a:lnTo>
                <a:lnTo>
                  <a:pt x="1416924" y="864983"/>
                </a:lnTo>
                <a:lnTo>
                  <a:pt x="1414179" y="864983"/>
                </a:lnTo>
                <a:close/>
                <a:moveTo>
                  <a:pt x="5527651" y="864983"/>
                </a:moveTo>
                <a:lnTo>
                  <a:pt x="5522159" y="867729"/>
                </a:lnTo>
                <a:lnTo>
                  <a:pt x="5522159" y="870475"/>
                </a:lnTo>
                <a:lnTo>
                  <a:pt x="5527651" y="870475"/>
                </a:lnTo>
                <a:lnTo>
                  <a:pt x="5530397" y="870475"/>
                </a:lnTo>
                <a:lnTo>
                  <a:pt x="5530397" y="867729"/>
                </a:lnTo>
                <a:lnTo>
                  <a:pt x="5527651" y="864983"/>
                </a:lnTo>
                <a:close/>
                <a:moveTo>
                  <a:pt x="1548731" y="856745"/>
                </a:moveTo>
                <a:lnTo>
                  <a:pt x="1548731" y="862237"/>
                </a:lnTo>
                <a:lnTo>
                  <a:pt x="1554223" y="862237"/>
                </a:lnTo>
                <a:lnTo>
                  <a:pt x="1554223" y="859491"/>
                </a:lnTo>
                <a:lnTo>
                  <a:pt x="1551477" y="856745"/>
                </a:lnTo>
                <a:lnTo>
                  <a:pt x="1548731" y="856745"/>
                </a:lnTo>
                <a:close/>
                <a:moveTo>
                  <a:pt x="1114868" y="856745"/>
                </a:moveTo>
                <a:lnTo>
                  <a:pt x="1114868" y="862237"/>
                </a:lnTo>
                <a:lnTo>
                  <a:pt x="1120359" y="862237"/>
                </a:lnTo>
                <a:lnTo>
                  <a:pt x="1123105" y="856745"/>
                </a:lnTo>
                <a:lnTo>
                  <a:pt x="1114868" y="856745"/>
                </a:lnTo>
                <a:close/>
                <a:moveTo>
                  <a:pt x="958346" y="856745"/>
                </a:moveTo>
                <a:lnTo>
                  <a:pt x="958346" y="862237"/>
                </a:lnTo>
                <a:lnTo>
                  <a:pt x="963838" y="862237"/>
                </a:lnTo>
                <a:lnTo>
                  <a:pt x="963838" y="856745"/>
                </a:lnTo>
                <a:lnTo>
                  <a:pt x="958346" y="856745"/>
                </a:lnTo>
                <a:close/>
                <a:moveTo>
                  <a:pt x="922648" y="856745"/>
                </a:moveTo>
                <a:lnTo>
                  <a:pt x="919902" y="859491"/>
                </a:lnTo>
                <a:lnTo>
                  <a:pt x="919902" y="862237"/>
                </a:lnTo>
                <a:lnTo>
                  <a:pt x="922648" y="862237"/>
                </a:lnTo>
                <a:lnTo>
                  <a:pt x="925395" y="862237"/>
                </a:lnTo>
                <a:lnTo>
                  <a:pt x="925395" y="859491"/>
                </a:lnTo>
                <a:lnTo>
                  <a:pt x="922648" y="856745"/>
                </a:lnTo>
                <a:close/>
                <a:moveTo>
                  <a:pt x="5615523" y="853999"/>
                </a:moveTo>
                <a:lnTo>
                  <a:pt x="5607285" y="856745"/>
                </a:lnTo>
                <a:lnTo>
                  <a:pt x="5604539" y="862237"/>
                </a:lnTo>
                <a:lnTo>
                  <a:pt x="5610031" y="862237"/>
                </a:lnTo>
                <a:lnTo>
                  <a:pt x="5615523" y="867729"/>
                </a:lnTo>
                <a:lnTo>
                  <a:pt x="5615523" y="853999"/>
                </a:lnTo>
                <a:close/>
                <a:moveTo>
                  <a:pt x="5069073" y="853999"/>
                </a:moveTo>
                <a:lnTo>
                  <a:pt x="5069073" y="859491"/>
                </a:lnTo>
                <a:lnTo>
                  <a:pt x="5071819" y="864983"/>
                </a:lnTo>
                <a:lnTo>
                  <a:pt x="5077311" y="867729"/>
                </a:lnTo>
                <a:lnTo>
                  <a:pt x="5080057" y="862237"/>
                </a:lnTo>
                <a:lnTo>
                  <a:pt x="5080057" y="853999"/>
                </a:lnTo>
                <a:lnTo>
                  <a:pt x="5069073" y="853999"/>
                </a:lnTo>
                <a:close/>
                <a:moveTo>
                  <a:pt x="895189" y="851253"/>
                </a:moveTo>
                <a:lnTo>
                  <a:pt x="895189" y="859491"/>
                </a:lnTo>
                <a:lnTo>
                  <a:pt x="895189" y="862237"/>
                </a:lnTo>
                <a:lnTo>
                  <a:pt x="895189" y="864983"/>
                </a:lnTo>
                <a:lnTo>
                  <a:pt x="900680" y="859491"/>
                </a:lnTo>
                <a:lnTo>
                  <a:pt x="911664" y="859491"/>
                </a:lnTo>
                <a:lnTo>
                  <a:pt x="911664" y="856745"/>
                </a:lnTo>
                <a:lnTo>
                  <a:pt x="908919" y="856745"/>
                </a:lnTo>
                <a:lnTo>
                  <a:pt x="908919" y="853999"/>
                </a:lnTo>
                <a:lnTo>
                  <a:pt x="908919" y="851253"/>
                </a:lnTo>
                <a:lnTo>
                  <a:pt x="895189" y="851253"/>
                </a:lnTo>
                <a:close/>
                <a:moveTo>
                  <a:pt x="719446" y="851253"/>
                </a:moveTo>
                <a:lnTo>
                  <a:pt x="722192" y="853999"/>
                </a:lnTo>
                <a:lnTo>
                  <a:pt x="722192" y="856745"/>
                </a:lnTo>
                <a:lnTo>
                  <a:pt x="724938" y="856745"/>
                </a:lnTo>
                <a:lnTo>
                  <a:pt x="724938" y="851253"/>
                </a:lnTo>
                <a:lnTo>
                  <a:pt x="722192" y="851253"/>
                </a:lnTo>
                <a:lnTo>
                  <a:pt x="719446" y="851253"/>
                </a:lnTo>
                <a:close/>
                <a:moveTo>
                  <a:pt x="5307973" y="851253"/>
                </a:moveTo>
                <a:lnTo>
                  <a:pt x="5307973" y="856745"/>
                </a:lnTo>
                <a:lnTo>
                  <a:pt x="5310719" y="859491"/>
                </a:lnTo>
                <a:lnTo>
                  <a:pt x="5316211" y="859491"/>
                </a:lnTo>
                <a:lnTo>
                  <a:pt x="5316211" y="856745"/>
                </a:lnTo>
                <a:lnTo>
                  <a:pt x="5316211" y="853999"/>
                </a:lnTo>
                <a:lnTo>
                  <a:pt x="5313465" y="851253"/>
                </a:lnTo>
                <a:lnTo>
                  <a:pt x="5307973" y="851253"/>
                </a:lnTo>
                <a:close/>
                <a:moveTo>
                  <a:pt x="1449877" y="848507"/>
                </a:moveTo>
                <a:lnTo>
                  <a:pt x="1447130" y="851253"/>
                </a:lnTo>
                <a:lnTo>
                  <a:pt x="1447130" y="856745"/>
                </a:lnTo>
                <a:lnTo>
                  <a:pt x="1447130" y="859491"/>
                </a:lnTo>
                <a:lnTo>
                  <a:pt x="1452622" y="864983"/>
                </a:lnTo>
                <a:lnTo>
                  <a:pt x="1458113" y="867729"/>
                </a:lnTo>
                <a:lnTo>
                  <a:pt x="1458113" y="870475"/>
                </a:lnTo>
                <a:lnTo>
                  <a:pt x="1458113" y="873221"/>
                </a:lnTo>
                <a:lnTo>
                  <a:pt x="1471844" y="873221"/>
                </a:lnTo>
                <a:lnTo>
                  <a:pt x="1474589" y="873221"/>
                </a:lnTo>
                <a:lnTo>
                  <a:pt x="1480081" y="870475"/>
                </a:lnTo>
                <a:lnTo>
                  <a:pt x="1474589" y="864983"/>
                </a:lnTo>
                <a:lnTo>
                  <a:pt x="1474589" y="856745"/>
                </a:lnTo>
                <a:lnTo>
                  <a:pt x="1469098" y="856745"/>
                </a:lnTo>
                <a:lnTo>
                  <a:pt x="1466353" y="853999"/>
                </a:lnTo>
                <a:lnTo>
                  <a:pt x="1466353" y="851253"/>
                </a:lnTo>
                <a:lnTo>
                  <a:pt x="1455368" y="848507"/>
                </a:lnTo>
                <a:lnTo>
                  <a:pt x="1449877" y="848507"/>
                </a:lnTo>
                <a:close/>
                <a:moveTo>
                  <a:pt x="1013265" y="845761"/>
                </a:moveTo>
                <a:lnTo>
                  <a:pt x="1013265" y="851253"/>
                </a:lnTo>
                <a:lnTo>
                  <a:pt x="1018758" y="851253"/>
                </a:lnTo>
                <a:lnTo>
                  <a:pt x="1018758" y="845761"/>
                </a:lnTo>
                <a:lnTo>
                  <a:pt x="1013265" y="845761"/>
                </a:lnTo>
                <a:close/>
                <a:moveTo>
                  <a:pt x="1002281" y="845761"/>
                </a:moveTo>
                <a:lnTo>
                  <a:pt x="1002281" y="851253"/>
                </a:lnTo>
                <a:lnTo>
                  <a:pt x="1005028" y="851253"/>
                </a:lnTo>
                <a:lnTo>
                  <a:pt x="1005028" y="845761"/>
                </a:lnTo>
                <a:lnTo>
                  <a:pt x="1002281" y="845761"/>
                </a:lnTo>
                <a:close/>
                <a:moveTo>
                  <a:pt x="969330" y="845761"/>
                </a:moveTo>
                <a:lnTo>
                  <a:pt x="969330" y="848507"/>
                </a:lnTo>
                <a:lnTo>
                  <a:pt x="974822" y="851253"/>
                </a:lnTo>
                <a:lnTo>
                  <a:pt x="977568" y="848507"/>
                </a:lnTo>
                <a:lnTo>
                  <a:pt x="977568" y="845761"/>
                </a:lnTo>
                <a:lnTo>
                  <a:pt x="972076" y="845761"/>
                </a:lnTo>
                <a:lnTo>
                  <a:pt x="969330" y="845761"/>
                </a:lnTo>
                <a:close/>
                <a:moveTo>
                  <a:pt x="939124" y="845761"/>
                </a:moveTo>
                <a:lnTo>
                  <a:pt x="930887" y="848507"/>
                </a:lnTo>
                <a:lnTo>
                  <a:pt x="928141" y="851253"/>
                </a:lnTo>
                <a:lnTo>
                  <a:pt x="928141" y="856745"/>
                </a:lnTo>
                <a:lnTo>
                  <a:pt x="930887" y="853999"/>
                </a:lnTo>
                <a:lnTo>
                  <a:pt x="933632" y="851253"/>
                </a:lnTo>
                <a:lnTo>
                  <a:pt x="936378" y="851253"/>
                </a:lnTo>
                <a:lnTo>
                  <a:pt x="936378" y="856745"/>
                </a:lnTo>
                <a:lnTo>
                  <a:pt x="939124" y="856745"/>
                </a:lnTo>
                <a:lnTo>
                  <a:pt x="939124" y="845761"/>
                </a:lnTo>
                <a:close/>
                <a:moveTo>
                  <a:pt x="1290611" y="843015"/>
                </a:moveTo>
                <a:lnTo>
                  <a:pt x="1290611" y="845761"/>
                </a:lnTo>
                <a:lnTo>
                  <a:pt x="1287865" y="845761"/>
                </a:lnTo>
                <a:lnTo>
                  <a:pt x="1287865" y="848507"/>
                </a:lnTo>
                <a:lnTo>
                  <a:pt x="1296101" y="848507"/>
                </a:lnTo>
                <a:lnTo>
                  <a:pt x="1296101" y="843015"/>
                </a:lnTo>
                <a:lnTo>
                  <a:pt x="1290611" y="843015"/>
                </a:lnTo>
                <a:close/>
                <a:moveTo>
                  <a:pt x="1035233" y="843015"/>
                </a:moveTo>
                <a:lnTo>
                  <a:pt x="1040725" y="845761"/>
                </a:lnTo>
                <a:lnTo>
                  <a:pt x="1048964" y="845761"/>
                </a:lnTo>
                <a:lnTo>
                  <a:pt x="1054456" y="843015"/>
                </a:lnTo>
                <a:lnTo>
                  <a:pt x="1040725" y="843015"/>
                </a:lnTo>
                <a:lnTo>
                  <a:pt x="1035233" y="843015"/>
                </a:lnTo>
                <a:close/>
                <a:moveTo>
                  <a:pt x="656289" y="840269"/>
                </a:moveTo>
                <a:lnTo>
                  <a:pt x="656289" y="845761"/>
                </a:lnTo>
                <a:lnTo>
                  <a:pt x="656289" y="851253"/>
                </a:lnTo>
                <a:lnTo>
                  <a:pt x="659035" y="851253"/>
                </a:lnTo>
                <a:lnTo>
                  <a:pt x="661780" y="851253"/>
                </a:lnTo>
                <a:lnTo>
                  <a:pt x="661780" y="845761"/>
                </a:lnTo>
                <a:lnTo>
                  <a:pt x="661780" y="843015"/>
                </a:lnTo>
                <a:lnTo>
                  <a:pt x="656289" y="840269"/>
                </a:lnTo>
                <a:close/>
                <a:moveTo>
                  <a:pt x="5091041" y="837523"/>
                </a:moveTo>
                <a:lnTo>
                  <a:pt x="5091041" y="843015"/>
                </a:lnTo>
                <a:lnTo>
                  <a:pt x="5093787" y="845761"/>
                </a:lnTo>
                <a:lnTo>
                  <a:pt x="5099279" y="843015"/>
                </a:lnTo>
                <a:lnTo>
                  <a:pt x="5099279" y="840269"/>
                </a:lnTo>
                <a:lnTo>
                  <a:pt x="5096533" y="837523"/>
                </a:lnTo>
                <a:lnTo>
                  <a:pt x="5091041" y="837523"/>
                </a:lnTo>
                <a:close/>
                <a:moveTo>
                  <a:pt x="906173" y="837523"/>
                </a:moveTo>
                <a:lnTo>
                  <a:pt x="906173" y="840269"/>
                </a:lnTo>
                <a:lnTo>
                  <a:pt x="911664" y="843015"/>
                </a:lnTo>
                <a:lnTo>
                  <a:pt x="911664" y="837523"/>
                </a:lnTo>
                <a:lnTo>
                  <a:pt x="906173" y="837523"/>
                </a:lnTo>
                <a:close/>
                <a:moveTo>
                  <a:pt x="236154" y="837523"/>
                </a:moveTo>
                <a:lnTo>
                  <a:pt x="233408" y="840269"/>
                </a:lnTo>
                <a:lnTo>
                  <a:pt x="233408" y="843015"/>
                </a:lnTo>
                <a:lnTo>
                  <a:pt x="233408" y="845761"/>
                </a:lnTo>
                <a:lnTo>
                  <a:pt x="236154" y="848507"/>
                </a:lnTo>
                <a:lnTo>
                  <a:pt x="241646" y="845761"/>
                </a:lnTo>
                <a:lnTo>
                  <a:pt x="241646" y="843015"/>
                </a:lnTo>
                <a:lnTo>
                  <a:pt x="244392" y="837523"/>
                </a:lnTo>
                <a:lnTo>
                  <a:pt x="236154" y="837523"/>
                </a:lnTo>
                <a:close/>
                <a:moveTo>
                  <a:pt x="214186" y="837523"/>
                </a:moveTo>
                <a:lnTo>
                  <a:pt x="214186" y="843015"/>
                </a:lnTo>
                <a:lnTo>
                  <a:pt x="214186" y="848507"/>
                </a:lnTo>
                <a:lnTo>
                  <a:pt x="219678" y="845761"/>
                </a:lnTo>
                <a:lnTo>
                  <a:pt x="222424" y="843015"/>
                </a:lnTo>
                <a:lnTo>
                  <a:pt x="219678" y="840269"/>
                </a:lnTo>
                <a:lnTo>
                  <a:pt x="219678" y="837523"/>
                </a:lnTo>
                <a:lnTo>
                  <a:pt x="216932" y="837523"/>
                </a:lnTo>
                <a:lnTo>
                  <a:pt x="214186" y="837523"/>
                </a:lnTo>
                <a:close/>
                <a:moveTo>
                  <a:pt x="1518526" y="834777"/>
                </a:moveTo>
                <a:lnTo>
                  <a:pt x="1513033" y="837523"/>
                </a:lnTo>
                <a:lnTo>
                  <a:pt x="1507541" y="840269"/>
                </a:lnTo>
                <a:lnTo>
                  <a:pt x="1507541" y="848507"/>
                </a:lnTo>
                <a:lnTo>
                  <a:pt x="1504796" y="856745"/>
                </a:lnTo>
                <a:lnTo>
                  <a:pt x="1502050" y="853999"/>
                </a:lnTo>
                <a:lnTo>
                  <a:pt x="1496557" y="856745"/>
                </a:lnTo>
                <a:lnTo>
                  <a:pt x="1493811" y="859491"/>
                </a:lnTo>
                <a:lnTo>
                  <a:pt x="1491065" y="864983"/>
                </a:lnTo>
                <a:lnTo>
                  <a:pt x="1493811" y="864983"/>
                </a:lnTo>
                <a:lnTo>
                  <a:pt x="1496557" y="864983"/>
                </a:lnTo>
                <a:lnTo>
                  <a:pt x="1499304" y="862237"/>
                </a:lnTo>
                <a:lnTo>
                  <a:pt x="1504796" y="862237"/>
                </a:lnTo>
                <a:lnTo>
                  <a:pt x="1507541" y="856745"/>
                </a:lnTo>
                <a:lnTo>
                  <a:pt x="1515779" y="856745"/>
                </a:lnTo>
                <a:lnTo>
                  <a:pt x="1515779" y="859491"/>
                </a:lnTo>
                <a:lnTo>
                  <a:pt x="1518526" y="862237"/>
                </a:lnTo>
                <a:lnTo>
                  <a:pt x="1521272" y="862237"/>
                </a:lnTo>
                <a:lnTo>
                  <a:pt x="1521272" y="864983"/>
                </a:lnTo>
                <a:lnTo>
                  <a:pt x="1515779" y="864983"/>
                </a:lnTo>
                <a:lnTo>
                  <a:pt x="1513033" y="864983"/>
                </a:lnTo>
                <a:lnTo>
                  <a:pt x="1502050" y="864983"/>
                </a:lnTo>
                <a:lnTo>
                  <a:pt x="1499304" y="873221"/>
                </a:lnTo>
                <a:lnTo>
                  <a:pt x="1496557" y="881459"/>
                </a:lnTo>
                <a:lnTo>
                  <a:pt x="1502050" y="884205"/>
                </a:lnTo>
                <a:lnTo>
                  <a:pt x="1504796" y="889697"/>
                </a:lnTo>
                <a:lnTo>
                  <a:pt x="1507541" y="889697"/>
                </a:lnTo>
                <a:lnTo>
                  <a:pt x="1510287" y="889697"/>
                </a:lnTo>
                <a:lnTo>
                  <a:pt x="1515779" y="889697"/>
                </a:lnTo>
                <a:lnTo>
                  <a:pt x="1518526" y="889697"/>
                </a:lnTo>
                <a:lnTo>
                  <a:pt x="1521272" y="884205"/>
                </a:lnTo>
                <a:lnTo>
                  <a:pt x="1524017" y="878713"/>
                </a:lnTo>
                <a:lnTo>
                  <a:pt x="1526763" y="873221"/>
                </a:lnTo>
                <a:lnTo>
                  <a:pt x="1526763" y="862237"/>
                </a:lnTo>
                <a:lnTo>
                  <a:pt x="1532255" y="862237"/>
                </a:lnTo>
                <a:lnTo>
                  <a:pt x="1532255" y="856745"/>
                </a:lnTo>
                <a:lnTo>
                  <a:pt x="1535002" y="853999"/>
                </a:lnTo>
                <a:lnTo>
                  <a:pt x="1537748" y="851253"/>
                </a:lnTo>
                <a:lnTo>
                  <a:pt x="1535002" y="845761"/>
                </a:lnTo>
                <a:lnTo>
                  <a:pt x="1535002" y="840269"/>
                </a:lnTo>
                <a:lnTo>
                  <a:pt x="1518526" y="834777"/>
                </a:lnTo>
                <a:close/>
                <a:moveTo>
                  <a:pt x="1016011" y="832031"/>
                </a:moveTo>
                <a:lnTo>
                  <a:pt x="1013265" y="834777"/>
                </a:lnTo>
                <a:lnTo>
                  <a:pt x="1010520" y="834777"/>
                </a:lnTo>
                <a:lnTo>
                  <a:pt x="1013265" y="840269"/>
                </a:lnTo>
                <a:lnTo>
                  <a:pt x="1016011" y="840269"/>
                </a:lnTo>
                <a:lnTo>
                  <a:pt x="1021503" y="837523"/>
                </a:lnTo>
                <a:lnTo>
                  <a:pt x="1024250" y="832031"/>
                </a:lnTo>
                <a:lnTo>
                  <a:pt x="1018758" y="832031"/>
                </a:lnTo>
                <a:lnTo>
                  <a:pt x="1016011" y="832031"/>
                </a:lnTo>
                <a:close/>
                <a:moveTo>
                  <a:pt x="878712" y="832031"/>
                </a:moveTo>
                <a:lnTo>
                  <a:pt x="873221" y="834777"/>
                </a:lnTo>
                <a:lnTo>
                  <a:pt x="870475" y="834777"/>
                </a:lnTo>
                <a:lnTo>
                  <a:pt x="867729" y="837523"/>
                </a:lnTo>
                <a:lnTo>
                  <a:pt x="873221" y="837523"/>
                </a:lnTo>
                <a:lnTo>
                  <a:pt x="878712" y="840269"/>
                </a:lnTo>
                <a:lnTo>
                  <a:pt x="878712" y="832031"/>
                </a:lnTo>
                <a:close/>
                <a:moveTo>
                  <a:pt x="1488320" y="826539"/>
                </a:moveTo>
                <a:lnTo>
                  <a:pt x="1477335" y="829285"/>
                </a:lnTo>
                <a:lnTo>
                  <a:pt x="1477335" y="832031"/>
                </a:lnTo>
                <a:lnTo>
                  <a:pt x="1477335" y="834777"/>
                </a:lnTo>
                <a:lnTo>
                  <a:pt x="1474589" y="840269"/>
                </a:lnTo>
                <a:lnTo>
                  <a:pt x="1482829" y="843015"/>
                </a:lnTo>
                <a:lnTo>
                  <a:pt x="1493811" y="840269"/>
                </a:lnTo>
                <a:lnTo>
                  <a:pt x="1493811" y="829285"/>
                </a:lnTo>
                <a:lnTo>
                  <a:pt x="1496557" y="829285"/>
                </a:lnTo>
                <a:lnTo>
                  <a:pt x="1499304" y="826539"/>
                </a:lnTo>
                <a:lnTo>
                  <a:pt x="1488320" y="826539"/>
                </a:lnTo>
                <a:close/>
                <a:moveTo>
                  <a:pt x="5884628" y="826539"/>
                </a:moveTo>
                <a:lnTo>
                  <a:pt x="5884628" y="829285"/>
                </a:lnTo>
                <a:lnTo>
                  <a:pt x="5887374" y="832031"/>
                </a:lnTo>
                <a:lnTo>
                  <a:pt x="5892866" y="832031"/>
                </a:lnTo>
                <a:lnTo>
                  <a:pt x="5892866" y="829285"/>
                </a:lnTo>
                <a:lnTo>
                  <a:pt x="5887374" y="826539"/>
                </a:lnTo>
                <a:lnTo>
                  <a:pt x="5884628" y="826539"/>
                </a:lnTo>
                <a:close/>
                <a:moveTo>
                  <a:pt x="5250308" y="826539"/>
                </a:moveTo>
                <a:lnTo>
                  <a:pt x="5250308" y="834777"/>
                </a:lnTo>
                <a:lnTo>
                  <a:pt x="5255799" y="834777"/>
                </a:lnTo>
                <a:lnTo>
                  <a:pt x="5255799" y="829285"/>
                </a:lnTo>
                <a:lnTo>
                  <a:pt x="5250308" y="826539"/>
                </a:lnTo>
                <a:close/>
                <a:moveTo>
                  <a:pt x="1005028" y="823793"/>
                </a:moveTo>
                <a:lnTo>
                  <a:pt x="999536" y="826539"/>
                </a:lnTo>
                <a:lnTo>
                  <a:pt x="999536" y="832031"/>
                </a:lnTo>
                <a:lnTo>
                  <a:pt x="1005028" y="832031"/>
                </a:lnTo>
                <a:lnTo>
                  <a:pt x="1005028" y="823793"/>
                </a:lnTo>
                <a:close/>
                <a:moveTo>
                  <a:pt x="686494" y="823793"/>
                </a:moveTo>
                <a:lnTo>
                  <a:pt x="686494" y="832031"/>
                </a:lnTo>
                <a:lnTo>
                  <a:pt x="686494" y="843015"/>
                </a:lnTo>
                <a:lnTo>
                  <a:pt x="689240" y="851253"/>
                </a:lnTo>
                <a:lnTo>
                  <a:pt x="689240" y="853999"/>
                </a:lnTo>
                <a:lnTo>
                  <a:pt x="691986" y="853999"/>
                </a:lnTo>
                <a:lnTo>
                  <a:pt x="694732" y="848507"/>
                </a:lnTo>
                <a:lnTo>
                  <a:pt x="694732" y="837523"/>
                </a:lnTo>
                <a:lnTo>
                  <a:pt x="691986" y="829285"/>
                </a:lnTo>
                <a:lnTo>
                  <a:pt x="686494" y="823793"/>
                </a:lnTo>
                <a:close/>
                <a:moveTo>
                  <a:pt x="977568" y="821047"/>
                </a:moveTo>
                <a:lnTo>
                  <a:pt x="977568" y="823793"/>
                </a:lnTo>
                <a:lnTo>
                  <a:pt x="983059" y="823793"/>
                </a:lnTo>
                <a:lnTo>
                  <a:pt x="983059" y="826539"/>
                </a:lnTo>
                <a:lnTo>
                  <a:pt x="988551" y="829285"/>
                </a:lnTo>
                <a:lnTo>
                  <a:pt x="991298" y="823793"/>
                </a:lnTo>
                <a:lnTo>
                  <a:pt x="988551" y="821047"/>
                </a:lnTo>
                <a:lnTo>
                  <a:pt x="985806" y="821047"/>
                </a:lnTo>
                <a:lnTo>
                  <a:pt x="983059" y="821047"/>
                </a:lnTo>
                <a:lnTo>
                  <a:pt x="977568" y="821047"/>
                </a:lnTo>
                <a:close/>
                <a:moveTo>
                  <a:pt x="1378481" y="818301"/>
                </a:moveTo>
                <a:lnTo>
                  <a:pt x="1378481" y="821047"/>
                </a:lnTo>
                <a:lnTo>
                  <a:pt x="1378481" y="823793"/>
                </a:lnTo>
                <a:lnTo>
                  <a:pt x="1378481" y="826539"/>
                </a:lnTo>
                <a:lnTo>
                  <a:pt x="1381227" y="826539"/>
                </a:lnTo>
                <a:lnTo>
                  <a:pt x="1381227" y="823793"/>
                </a:lnTo>
                <a:lnTo>
                  <a:pt x="1383972" y="823793"/>
                </a:lnTo>
                <a:lnTo>
                  <a:pt x="1383972" y="818301"/>
                </a:lnTo>
                <a:lnTo>
                  <a:pt x="1381227" y="818301"/>
                </a:lnTo>
                <a:lnTo>
                  <a:pt x="1378481" y="818301"/>
                </a:lnTo>
                <a:close/>
                <a:moveTo>
                  <a:pt x="5077311" y="815555"/>
                </a:moveTo>
                <a:lnTo>
                  <a:pt x="5080057" y="818301"/>
                </a:lnTo>
                <a:lnTo>
                  <a:pt x="5082803" y="821047"/>
                </a:lnTo>
                <a:lnTo>
                  <a:pt x="5082803" y="818301"/>
                </a:lnTo>
                <a:lnTo>
                  <a:pt x="5085549" y="815555"/>
                </a:lnTo>
                <a:lnTo>
                  <a:pt x="5077311" y="815555"/>
                </a:lnTo>
                <a:close/>
                <a:moveTo>
                  <a:pt x="5426050" y="812809"/>
                </a:moveTo>
                <a:lnTo>
                  <a:pt x="5426050" y="818301"/>
                </a:lnTo>
                <a:lnTo>
                  <a:pt x="5428796" y="821047"/>
                </a:lnTo>
                <a:lnTo>
                  <a:pt x="5431542" y="818301"/>
                </a:lnTo>
                <a:lnTo>
                  <a:pt x="5431542" y="815555"/>
                </a:lnTo>
                <a:lnTo>
                  <a:pt x="5428796" y="812809"/>
                </a:lnTo>
                <a:lnTo>
                  <a:pt x="5426050" y="812809"/>
                </a:lnTo>
                <a:close/>
                <a:moveTo>
                  <a:pt x="5170674" y="812809"/>
                </a:moveTo>
                <a:lnTo>
                  <a:pt x="5176166" y="812809"/>
                </a:lnTo>
                <a:lnTo>
                  <a:pt x="5178912" y="821047"/>
                </a:lnTo>
                <a:lnTo>
                  <a:pt x="5176166" y="818301"/>
                </a:lnTo>
                <a:lnTo>
                  <a:pt x="5176166" y="815555"/>
                </a:lnTo>
                <a:lnTo>
                  <a:pt x="5170674" y="818301"/>
                </a:lnTo>
                <a:lnTo>
                  <a:pt x="5167928" y="815555"/>
                </a:lnTo>
                <a:lnTo>
                  <a:pt x="5170674" y="812809"/>
                </a:lnTo>
                <a:close/>
                <a:moveTo>
                  <a:pt x="930887" y="810063"/>
                </a:moveTo>
                <a:lnTo>
                  <a:pt x="928141" y="812809"/>
                </a:lnTo>
                <a:lnTo>
                  <a:pt x="930887" y="818301"/>
                </a:lnTo>
                <a:lnTo>
                  <a:pt x="936378" y="821047"/>
                </a:lnTo>
                <a:lnTo>
                  <a:pt x="939124" y="823793"/>
                </a:lnTo>
                <a:lnTo>
                  <a:pt x="936378" y="815555"/>
                </a:lnTo>
                <a:lnTo>
                  <a:pt x="930887" y="810063"/>
                </a:lnTo>
                <a:close/>
                <a:moveTo>
                  <a:pt x="1551477" y="807317"/>
                </a:moveTo>
                <a:lnTo>
                  <a:pt x="1551477" y="812809"/>
                </a:lnTo>
                <a:lnTo>
                  <a:pt x="1556969" y="812809"/>
                </a:lnTo>
                <a:lnTo>
                  <a:pt x="1556969" y="807317"/>
                </a:lnTo>
                <a:lnTo>
                  <a:pt x="1554223" y="807317"/>
                </a:lnTo>
                <a:lnTo>
                  <a:pt x="1551477" y="807317"/>
                </a:lnTo>
                <a:close/>
                <a:moveTo>
                  <a:pt x="5796757" y="807317"/>
                </a:moveTo>
                <a:lnTo>
                  <a:pt x="5796757" y="810063"/>
                </a:lnTo>
                <a:lnTo>
                  <a:pt x="5799503" y="812809"/>
                </a:lnTo>
                <a:lnTo>
                  <a:pt x="5802249" y="812809"/>
                </a:lnTo>
                <a:lnTo>
                  <a:pt x="5802249" y="807317"/>
                </a:lnTo>
                <a:lnTo>
                  <a:pt x="5796757" y="807317"/>
                </a:lnTo>
                <a:close/>
                <a:moveTo>
                  <a:pt x="991298" y="804571"/>
                </a:moveTo>
                <a:lnTo>
                  <a:pt x="988551" y="807317"/>
                </a:lnTo>
                <a:lnTo>
                  <a:pt x="988551" y="812809"/>
                </a:lnTo>
                <a:lnTo>
                  <a:pt x="994043" y="812809"/>
                </a:lnTo>
                <a:lnTo>
                  <a:pt x="994043" y="810063"/>
                </a:lnTo>
                <a:lnTo>
                  <a:pt x="994043" y="807317"/>
                </a:lnTo>
                <a:lnTo>
                  <a:pt x="996790" y="804571"/>
                </a:lnTo>
                <a:lnTo>
                  <a:pt x="991298" y="804571"/>
                </a:lnTo>
                <a:close/>
                <a:moveTo>
                  <a:pt x="5758313" y="804571"/>
                </a:moveTo>
                <a:lnTo>
                  <a:pt x="5755567" y="807317"/>
                </a:lnTo>
                <a:lnTo>
                  <a:pt x="5755567" y="810063"/>
                </a:lnTo>
                <a:lnTo>
                  <a:pt x="5761059" y="810063"/>
                </a:lnTo>
                <a:lnTo>
                  <a:pt x="5763805" y="812809"/>
                </a:lnTo>
                <a:lnTo>
                  <a:pt x="5766551" y="815555"/>
                </a:lnTo>
                <a:lnTo>
                  <a:pt x="5769297" y="812809"/>
                </a:lnTo>
                <a:lnTo>
                  <a:pt x="5766551" y="812809"/>
                </a:lnTo>
                <a:lnTo>
                  <a:pt x="5766551" y="807317"/>
                </a:lnTo>
                <a:lnTo>
                  <a:pt x="5761059" y="807317"/>
                </a:lnTo>
                <a:lnTo>
                  <a:pt x="5758313" y="804571"/>
                </a:lnTo>
                <a:close/>
                <a:moveTo>
                  <a:pt x="1005028" y="801825"/>
                </a:moveTo>
                <a:lnTo>
                  <a:pt x="1002281" y="804571"/>
                </a:lnTo>
                <a:lnTo>
                  <a:pt x="1002281" y="807317"/>
                </a:lnTo>
                <a:lnTo>
                  <a:pt x="1005028" y="807317"/>
                </a:lnTo>
                <a:lnTo>
                  <a:pt x="1005028" y="810063"/>
                </a:lnTo>
                <a:lnTo>
                  <a:pt x="1007773" y="810063"/>
                </a:lnTo>
                <a:lnTo>
                  <a:pt x="1007773" y="807317"/>
                </a:lnTo>
                <a:lnTo>
                  <a:pt x="1010520" y="807317"/>
                </a:lnTo>
                <a:lnTo>
                  <a:pt x="1007773" y="804571"/>
                </a:lnTo>
                <a:lnTo>
                  <a:pt x="1005028" y="801825"/>
                </a:lnTo>
                <a:close/>
                <a:moveTo>
                  <a:pt x="5950532" y="801825"/>
                </a:moveTo>
                <a:lnTo>
                  <a:pt x="5950532" y="804571"/>
                </a:lnTo>
                <a:lnTo>
                  <a:pt x="5956024" y="804571"/>
                </a:lnTo>
                <a:lnTo>
                  <a:pt x="5956024" y="801825"/>
                </a:lnTo>
                <a:lnTo>
                  <a:pt x="5950532" y="801825"/>
                </a:lnTo>
                <a:close/>
                <a:moveTo>
                  <a:pt x="5423304" y="801825"/>
                </a:moveTo>
                <a:lnTo>
                  <a:pt x="5423304" y="807317"/>
                </a:lnTo>
                <a:lnTo>
                  <a:pt x="5423304" y="810063"/>
                </a:lnTo>
                <a:lnTo>
                  <a:pt x="5428796" y="807317"/>
                </a:lnTo>
                <a:lnTo>
                  <a:pt x="5431542" y="801825"/>
                </a:lnTo>
                <a:lnTo>
                  <a:pt x="5423304" y="801825"/>
                </a:lnTo>
                <a:close/>
                <a:moveTo>
                  <a:pt x="659035" y="799079"/>
                </a:moveTo>
                <a:lnTo>
                  <a:pt x="653542" y="810063"/>
                </a:lnTo>
                <a:lnTo>
                  <a:pt x="650797" y="815555"/>
                </a:lnTo>
                <a:lnTo>
                  <a:pt x="653542" y="821047"/>
                </a:lnTo>
                <a:lnTo>
                  <a:pt x="656289" y="821047"/>
                </a:lnTo>
                <a:lnTo>
                  <a:pt x="661780" y="821047"/>
                </a:lnTo>
                <a:lnTo>
                  <a:pt x="664526" y="818301"/>
                </a:lnTo>
                <a:lnTo>
                  <a:pt x="664526" y="810063"/>
                </a:lnTo>
                <a:lnTo>
                  <a:pt x="659035" y="799079"/>
                </a:lnTo>
                <a:close/>
                <a:moveTo>
                  <a:pt x="5395844" y="799079"/>
                </a:moveTo>
                <a:lnTo>
                  <a:pt x="5395844" y="804571"/>
                </a:lnTo>
                <a:lnTo>
                  <a:pt x="5393098" y="807317"/>
                </a:lnTo>
                <a:lnTo>
                  <a:pt x="5393098" y="812809"/>
                </a:lnTo>
                <a:lnTo>
                  <a:pt x="5393098" y="815555"/>
                </a:lnTo>
                <a:lnTo>
                  <a:pt x="5406828" y="821047"/>
                </a:lnTo>
                <a:lnTo>
                  <a:pt x="5412320" y="821047"/>
                </a:lnTo>
                <a:lnTo>
                  <a:pt x="5420558" y="818301"/>
                </a:lnTo>
                <a:lnTo>
                  <a:pt x="5417812" y="810063"/>
                </a:lnTo>
                <a:lnTo>
                  <a:pt x="5415066" y="801825"/>
                </a:lnTo>
                <a:lnTo>
                  <a:pt x="5406828" y="799079"/>
                </a:lnTo>
                <a:lnTo>
                  <a:pt x="5395844" y="799079"/>
                </a:lnTo>
                <a:close/>
                <a:moveTo>
                  <a:pt x="5357401" y="799079"/>
                </a:moveTo>
                <a:lnTo>
                  <a:pt x="5357401" y="804571"/>
                </a:lnTo>
                <a:lnTo>
                  <a:pt x="5362893" y="804571"/>
                </a:lnTo>
                <a:lnTo>
                  <a:pt x="5362893" y="799079"/>
                </a:lnTo>
                <a:lnTo>
                  <a:pt x="5357401" y="799079"/>
                </a:lnTo>
                <a:close/>
                <a:moveTo>
                  <a:pt x="1518526" y="793587"/>
                </a:moveTo>
                <a:lnTo>
                  <a:pt x="1513033" y="799079"/>
                </a:lnTo>
                <a:lnTo>
                  <a:pt x="1510287" y="804571"/>
                </a:lnTo>
                <a:lnTo>
                  <a:pt x="1510287" y="812809"/>
                </a:lnTo>
                <a:lnTo>
                  <a:pt x="1513033" y="821047"/>
                </a:lnTo>
                <a:lnTo>
                  <a:pt x="1526763" y="821047"/>
                </a:lnTo>
                <a:lnTo>
                  <a:pt x="1529509" y="815555"/>
                </a:lnTo>
                <a:lnTo>
                  <a:pt x="1532255" y="810063"/>
                </a:lnTo>
                <a:lnTo>
                  <a:pt x="1526763" y="799079"/>
                </a:lnTo>
                <a:lnTo>
                  <a:pt x="1524017" y="799079"/>
                </a:lnTo>
                <a:lnTo>
                  <a:pt x="1521272" y="796333"/>
                </a:lnTo>
                <a:lnTo>
                  <a:pt x="1521272" y="793587"/>
                </a:lnTo>
                <a:lnTo>
                  <a:pt x="1518526" y="793587"/>
                </a:lnTo>
                <a:close/>
                <a:moveTo>
                  <a:pt x="689240" y="793587"/>
                </a:moveTo>
                <a:lnTo>
                  <a:pt x="686494" y="796333"/>
                </a:lnTo>
                <a:lnTo>
                  <a:pt x="681002" y="799079"/>
                </a:lnTo>
                <a:lnTo>
                  <a:pt x="672764" y="801825"/>
                </a:lnTo>
                <a:lnTo>
                  <a:pt x="670018" y="801825"/>
                </a:lnTo>
                <a:lnTo>
                  <a:pt x="667272" y="807317"/>
                </a:lnTo>
                <a:lnTo>
                  <a:pt x="667272" y="810063"/>
                </a:lnTo>
                <a:lnTo>
                  <a:pt x="667272" y="818301"/>
                </a:lnTo>
                <a:lnTo>
                  <a:pt x="686494" y="807317"/>
                </a:lnTo>
                <a:lnTo>
                  <a:pt x="691986" y="801825"/>
                </a:lnTo>
                <a:lnTo>
                  <a:pt x="691986" y="796333"/>
                </a:lnTo>
                <a:lnTo>
                  <a:pt x="689240" y="793587"/>
                </a:lnTo>
                <a:close/>
                <a:moveTo>
                  <a:pt x="5890120" y="793587"/>
                </a:moveTo>
                <a:lnTo>
                  <a:pt x="5887374" y="799079"/>
                </a:lnTo>
                <a:lnTo>
                  <a:pt x="5892866" y="799079"/>
                </a:lnTo>
                <a:lnTo>
                  <a:pt x="5892866" y="793587"/>
                </a:lnTo>
                <a:lnTo>
                  <a:pt x="5890120" y="793587"/>
                </a:lnTo>
                <a:close/>
                <a:moveTo>
                  <a:pt x="5085549" y="793587"/>
                </a:moveTo>
                <a:lnTo>
                  <a:pt x="5085549" y="799079"/>
                </a:lnTo>
                <a:lnTo>
                  <a:pt x="5091041" y="799079"/>
                </a:lnTo>
                <a:lnTo>
                  <a:pt x="5091041" y="796333"/>
                </a:lnTo>
                <a:lnTo>
                  <a:pt x="5088295" y="793587"/>
                </a:lnTo>
                <a:lnTo>
                  <a:pt x="5085549" y="793587"/>
                </a:lnTo>
                <a:close/>
                <a:moveTo>
                  <a:pt x="1032487" y="790841"/>
                </a:moveTo>
                <a:lnTo>
                  <a:pt x="1032487" y="793587"/>
                </a:lnTo>
                <a:lnTo>
                  <a:pt x="1037980" y="796333"/>
                </a:lnTo>
                <a:lnTo>
                  <a:pt x="1040725" y="793587"/>
                </a:lnTo>
                <a:lnTo>
                  <a:pt x="1040725" y="790841"/>
                </a:lnTo>
                <a:lnTo>
                  <a:pt x="1035233" y="790841"/>
                </a:lnTo>
                <a:lnTo>
                  <a:pt x="1032487" y="790841"/>
                </a:lnTo>
                <a:close/>
                <a:moveTo>
                  <a:pt x="908919" y="790841"/>
                </a:moveTo>
                <a:lnTo>
                  <a:pt x="906173" y="793587"/>
                </a:lnTo>
                <a:lnTo>
                  <a:pt x="917156" y="793587"/>
                </a:lnTo>
                <a:lnTo>
                  <a:pt x="914410" y="790841"/>
                </a:lnTo>
                <a:lnTo>
                  <a:pt x="908919" y="790841"/>
                </a:lnTo>
                <a:close/>
                <a:moveTo>
                  <a:pt x="892443" y="790841"/>
                </a:moveTo>
                <a:lnTo>
                  <a:pt x="892443" y="793587"/>
                </a:lnTo>
                <a:lnTo>
                  <a:pt x="892443" y="799079"/>
                </a:lnTo>
                <a:lnTo>
                  <a:pt x="895189" y="799079"/>
                </a:lnTo>
                <a:lnTo>
                  <a:pt x="895189" y="790841"/>
                </a:lnTo>
                <a:lnTo>
                  <a:pt x="892443" y="790841"/>
                </a:lnTo>
                <a:close/>
                <a:moveTo>
                  <a:pt x="1485574" y="788095"/>
                </a:moveTo>
                <a:lnTo>
                  <a:pt x="1480081" y="793587"/>
                </a:lnTo>
                <a:lnTo>
                  <a:pt x="1477335" y="799079"/>
                </a:lnTo>
                <a:lnTo>
                  <a:pt x="1477335" y="807317"/>
                </a:lnTo>
                <a:lnTo>
                  <a:pt x="1480081" y="815555"/>
                </a:lnTo>
                <a:lnTo>
                  <a:pt x="1488320" y="812809"/>
                </a:lnTo>
                <a:lnTo>
                  <a:pt x="1496557" y="815555"/>
                </a:lnTo>
                <a:lnTo>
                  <a:pt x="1502050" y="807317"/>
                </a:lnTo>
                <a:lnTo>
                  <a:pt x="1502050" y="799079"/>
                </a:lnTo>
                <a:lnTo>
                  <a:pt x="1507541" y="796333"/>
                </a:lnTo>
                <a:lnTo>
                  <a:pt x="1510287" y="793587"/>
                </a:lnTo>
                <a:lnTo>
                  <a:pt x="1502050" y="793587"/>
                </a:lnTo>
                <a:lnTo>
                  <a:pt x="1496557" y="793587"/>
                </a:lnTo>
                <a:lnTo>
                  <a:pt x="1491065" y="790841"/>
                </a:lnTo>
                <a:lnTo>
                  <a:pt x="1485574" y="788095"/>
                </a:lnTo>
                <a:close/>
                <a:moveTo>
                  <a:pt x="5255799" y="785349"/>
                </a:moveTo>
                <a:lnTo>
                  <a:pt x="5244816" y="788095"/>
                </a:lnTo>
                <a:lnTo>
                  <a:pt x="5236578" y="790841"/>
                </a:lnTo>
                <a:lnTo>
                  <a:pt x="5236578" y="799079"/>
                </a:lnTo>
                <a:lnTo>
                  <a:pt x="5236578" y="801825"/>
                </a:lnTo>
                <a:lnTo>
                  <a:pt x="5239324" y="804571"/>
                </a:lnTo>
                <a:lnTo>
                  <a:pt x="5239324" y="812809"/>
                </a:lnTo>
                <a:lnTo>
                  <a:pt x="5247562" y="818301"/>
                </a:lnTo>
                <a:lnTo>
                  <a:pt x="5255799" y="818301"/>
                </a:lnTo>
                <a:lnTo>
                  <a:pt x="5266783" y="818301"/>
                </a:lnTo>
                <a:lnTo>
                  <a:pt x="5269529" y="812809"/>
                </a:lnTo>
                <a:lnTo>
                  <a:pt x="5272275" y="807317"/>
                </a:lnTo>
                <a:lnTo>
                  <a:pt x="5275021" y="790841"/>
                </a:lnTo>
                <a:lnTo>
                  <a:pt x="5266783" y="788095"/>
                </a:lnTo>
                <a:lnTo>
                  <a:pt x="5255799" y="785349"/>
                </a:lnTo>
                <a:close/>
                <a:moveTo>
                  <a:pt x="961092" y="785349"/>
                </a:moveTo>
                <a:lnTo>
                  <a:pt x="958346" y="788095"/>
                </a:lnTo>
                <a:lnTo>
                  <a:pt x="963838" y="790841"/>
                </a:lnTo>
                <a:lnTo>
                  <a:pt x="972076" y="790841"/>
                </a:lnTo>
                <a:lnTo>
                  <a:pt x="963838" y="785349"/>
                </a:lnTo>
                <a:lnTo>
                  <a:pt x="961092" y="785349"/>
                </a:lnTo>
                <a:close/>
                <a:moveTo>
                  <a:pt x="1513033" y="782603"/>
                </a:moveTo>
                <a:lnTo>
                  <a:pt x="1510287" y="785349"/>
                </a:lnTo>
                <a:lnTo>
                  <a:pt x="1510287" y="788095"/>
                </a:lnTo>
                <a:lnTo>
                  <a:pt x="1513033" y="788095"/>
                </a:lnTo>
                <a:lnTo>
                  <a:pt x="1515779" y="788095"/>
                </a:lnTo>
                <a:lnTo>
                  <a:pt x="1515779" y="785349"/>
                </a:lnTo>
                <a:lnTo>
                  <a:pt x="1513033" y="782603"/>
                </a:lnTo>
                <a:close/>
                <a:moveTo>
                  <a:pt x="1449877" y="782603"/>
                </a:moveTo>
                <a:lnTo>
                  <a:pt x="1455368" y="782603"/>
                </a:lnTo>
                <a:lnTo>
                  <a:pt x="1455368" y="788095"/>
                </a:lnTo>
                <a:lnTo>
                  <a:pt x="1449877" y="788095"/>
                </a:lnTo>
                <a:lnTo>
                  <a:pt x="1449877" y="782603"/>
                </a:lnTo>
                <a:close/>
                <a:moveTo>
                  <a:pt x="878712" y="782603"/>
                </a:moveTo>
                <a:lnTo>
                  <a:pt x="878712" y="788095"/>
                </a:lnTo>
                <a:lnTo>
                  <a:pt x="884205" y="788095"/>
                </a:lnTo>
                <a:lnTo>
                  <a:pt x="884205" y="782603"/>
                </a:lnTo>
                <a:lnTo>
                  <a:pt x="878712" y="782603"/>
                </a:lnTo>
                <a:close/>
                <a:moveTo>
                  <a:pt x="5069073" y="774365"/>
                </a:moveTo>
                <a:lnTo>
                  <a:pt x="5066327" y="779857"/>
                </a:lnTo>
                <a:lnTo>
                  <a:pt x="5063581" y="788095"/>
                </a:lnTo>
                <a:lnTo>
                  <a:pt x="5071819" y="785349"/>
                </a:lnTo>
                <a:lnTo>
                  <a:pt x="5074565" y="782603"/>
                </a:lnTo>
                <a:lnTo>
                  <a:pt x="5071819" y="777111"/>
                </a:lnTo>
                <a:lnTo>
                  <a:pt x="5069073" y="774365"/>
                </a:lnTo>
                <a:close/>
                <a:moveTo>
                  <a:pt x="1436146" y="774365"/>
                </a:moveTo>
                <a:lnTo>
                  <a:pt x="1427907" y="777111"/>
                </a:lnTo>
                <a:lnTo>
                  <a:pt x="1422416" y="785349"/>
                </a:lnTo>
                <a:lnTo>
                  <a:pt x="1422416" y="788095"/>
                </a:lnTo>
                <a:lnTo>
                  <a:pt x="1422416" y="793587"/>
                </a:lnTo>
                <a:lnTo>
                  <a:pt x="1419670" y="793587"/>
                </a:lnTo>
                <a:lnTo>
                  <a:pt x="1416924" y="804571"/>
                </a:lnTo>
                <a:lnTo>
                  <a:pt x="1419670" y="815555"/>
                </a:lnTo>
                <a:lnTo>
                  <a:pt x="1441637" y="815555"/>
                </a:lnTo>
                <a:lnTo>
                  <a:pt x="1452622" y="815555"/>
                </a:lnTo>
                <a:lnTo>
                  <a:pt x="1460859" y="812809"/>
                </a:lnTo>
                <a:lnTo>
                  <a:pt x="1460859" y="815555"/>
                </a:lnTo>
                <a:lnTo>
                  <a:pt x="1460859" y="818301"/>
                </a:lnTo>
                <a:lnTo>
                  <a:pt x="1463606" y="815555"/>
                </a:lnTo>
                <a:lnTo>
                  <a:pt x="1466353" y="815555"/>
                </a:lnTo>
                <a:lnTo>
                  <a:pt x="1469098" y="812809"/>
                </a:lnTo>
                <a:lnTo>
                  <a:pt x="1466353" y="807317"/>
                </a:lnTo>
                <a:lnTo>
                  <a:pt x="1466353" y="804571"/>
                </a:lnTo>
                <a:lnTo>
                  <a:pt x="1469098" y="793587"/>
                </a:lnTo>
                <a:lnTo>
                  <a:pt x="1463606" y="788095"/>
                </a:lnTo>
                <a:lnTo>
                  <a:pt x="1460859" y="785349"/>
                </a:lnTo>
                <a:lnTo>
                  <a:pt x="1463606" y="779857"/>
                </a:lnTo>
                <a:lnTo>
                  <a:pt x="1460859" y="779857"/>
                </a:lnTo>
                <a:lnTo>
                  <a:pt x="1458113" y="774365"/>
                </a:lnTo>
                <a:lnTo>
                  <a:pt x="1447130" y="774365"/>
                </a:lnTo>
                <a:lnTo>
                  <a:pt x="1436146" y="774365"/>
                </a:lnTo>
                <a:close/>
                <a:moveTo>
                  <a:pt x="1518526" y="768874"/>
                </a:moveTo>
                <a:lnTo>
                  <a:pt x="1515779" y="771620"/>
                </a:lnTo>
                <a:lnTo>
                  <a:pt x="1515779" y="774365"/>
                </a:lnTo>
                <a:lnTo>
                  <a:pt x="1518526" y="774365"/>
                </a:lnTo>
                <a:lnTo>
                  <a:pt x="1521272" y="777111"/>
                </a:lnTo>
                <a:lnTo>
                  <a:pt x="1524017" y="777111"/>
                </a:lnTo>
                <a:lnTo>
                  <a:pt x="1526763" y="774365"/>
                </a:lnTo>
                <a:lnTo>
                  <a:pt x="1526763" y="771620"/>
                </a:lnTo>
                <a:lnTo>
                  <a:pt x="1524017" y="768874"/>
                </a:lnTo>
                <a:lnTo>
                  <a:pt x="1518526" y="768874"/>
                </a:lnTo>
                <a:close/>
                <a:moveTo>
                  <a:pt x="5857169" y="768873"/>
                </a:moveTo>
                <a:lnTo>
                  <a:pt x="5857169" y="771619"/>
                </a:lnTo>
                <a:lnTo>
                  <a:pt x="5854423" y="774365"/>
                </a:lnTo>
                <a:lnTo>
                  <a:pt x="5854423" y="777111"/>
                </a:lnTo>
                <a:lnTo>
                  <a:pt x="5857169" y="777111"/>
                </a:lnTo>
                <a:lnTo>
                  <a:pt x="5859914" y="777111"/>
                </a:lnTo>
                <a:lnTo>
                  <a:pt x="5859914" y="768873"/>
                </a:lnTo>
                <a:lnTo>
                  <a:pt x="5857169" y="768873"/>
                </a:lnTo>
                <a:close/>
                <a:moveTo>
                  <a:pt x="1532255" y="766128"/>
                </a:moveTo>
                <a:lnTo>
                  <a:pt x="1532255" y="774365"/>
                </a:lnTo>
                <a:lnTo>
                  <a:pt x="1535002" y="774365"/>
                </a:lnTo>
                <a:lnTo>
                  <a:pt x="1537748" y="774365"/>
                </a:lnTo>
                <a:lnTo>
                  <a:pt x="1537748" y="768874"/>
                </a:lnTo>
                <a:lnTo>
                  <a:pt x="1535002" y="766128"/>
                </a:lnTo>
                <a:lnTo>
                  <a:pt x="1532255" y="766128"/>
                </a:lnTo>
                <a:close/>
                <a:moveTo>
                  <a:pt x="966584" y="766128"/>
                </a:moveTo>
                <a:lnTo>
                  <a:pt x="966584" y="771620"/>
                </a:lnTo>
                <a:lnTo>
                  <a:pt x="969330" y="771620"/>
                </a:lnTo>
                <a:lnTo>
                  <a:pt x="969330" y="766128"/>
                </a:lnTo>
                <a:lnTo>
                  <a:pt x="966584" y="766128"/>
                </a:lnTo>
                <a:close/>
                <a:moveTo>
                  <a:pt x="5667696" y="766127"/>
                </a:moveTo>
                <a:lnTo>
                  <a:pt x="5667696" y="771619"/>
                </a:lnTo>
                <a:lnTo>
                  <a:pt x="5673188" y="771619"/>
                </a:lnTo>
                <a:lnTo>
                  <a:pt x="5673188" y="766127"/>
                </a:lnTo>
                <a:lnTo>
                  <a:pt x="5667696" y="766127"/>
                </a:lnTo>
                <a:close/>
                <a:moveTo>
                  <a:pt x="1362005" y="763382"/>
                </a:moveTo>
                <a:lnTo>
                  <a:pt x="1359260" y="768874"/>
                </a:lnTo>
                <a:lnTo>
                  <a:pt x="1359260" y="771620"/>
                </a:lnTo>
                <a:lnTo>
                  <a:pt x="1364751" y="771620"/>
                </a:lnTo>
                <a:lnTo>
                  <a:pt x="1367496" y="768874"/>
                </a:lnTo>
                <a:lnTo>
                  <a:pt x="1364751" y="766128"/>
                </a:lnTo>
                <a:lnTo>
                  <a:pt x="1362005" y="763382"/>
                </a:lnTo>
                <a:close/>
                <a:moveTo>
                  <a:pt x="5118501" y="757889"/>
                </a:moveTo>
                <a:lnTo>
                  <a:pt x="5118501" y="760635"/>
                </a:lnTo>
                <a:lnTo>
                  <a:pt x="5113009" y="766127"/>
                </a:lnTo>
                <a:lnTo>
                  <a:pt x="5107517" y="766127"/>
                </a:lnTo>
                <a:lnTo>
                  <a:pt x="5102025" y="768873"/>
                </a:lnTo>
                <a:lnTo>
                  <a:pt x="5091041" y="774365"/>
                </a:lnTo>
                <a:lnTo>
                  <a:pt x="5091041" y="782603"/>
                </a:lnTo>
                <a:lnTo>
                  <a:pt x="5088295" y="788095"/>
                </a:lnTo>
                <a:lnTo>
                  <a:pt x="5091041" y="793587"/>
                </a:lnTo>
                <a:lnTo>
                  <a:pt x="5096533" y="796333"/>
                </a:lnTo>
                <a:lnTo>
                  <a:pt x="5099279" y="804571"/>
                </a:lnTo>
                <a:lnTo>
                  <a:pt x="5107517" y="810063"/>
                </a:lnTo>
                <a:lnTo>
                  <a:pt x="5121247" y="818301"/>
                </a:lnTo>
                <a:lnTo>
                  <a:pt x="5121247" y="821047"/>
                </a:lnTo>
                <a:lnTo>
                  <a:pt x="5118501" y="821047"/>
                </a:lnTo>
                <a:lnTo>
                  <a:pt x="5118501" y="823793"/>
                </a:lnTo>
                <a:lnTo>
                  <a:pt x="5121247" y="823793"/>
                </a:lnTo>
                <a:lnTo>
                  <a:pt x="5121247" y="826539"/>
                </a:lnTo>
                <a:lnTo>
                  <a:pt x="5123993" y="826539"/>
                </a:lnTo>
                <a:lnTo>
                  <a:pt x="5126739" y="823793"/>
                </a:lnTo>
                <a:lnTo>
                  <a:pt x="5137722" y="823793"/>
                </a:lnTo>
                <a:lnTo>
                  <a:pt x="5148706" y="823793"/>
                </a:lnTo>
                <a:lnTo>
                  <a:pt x="5154198" y="826539"/>
                </a:lnTo>
                <a:lnTo>
                  <a:pt x="5156944" y="829285"/>
                </a:lnTo>
                <a:lnTo>
                  <a:pt x="5159690" y="832031"/>
                </a:lnTo>
                <a:lnTo>
                  <a:pt x="5159690" y="840269"/>
                </a:lnTo>
                <a:lnTo>
                  <a:pt x="5156944" y="840269"/>
                </a:lnTo>
                <a:lnTo>
                  <a:pt x="5154198" y="845761"/>
                </a:lnTo>
                <a:lnTo>
                  <a:pt x="5165182" y="851253"/>
                </a:lnTo>
                <a:lnTo>
                  <a:pt x="5176166" y="856745"/>
                </a:lnTo>
                <a:lnTo>
                  <a:pt x="5181658" y="856745"/>
                </a:lnTo>
                <a:lnTo>
                  <a:pt x="5184404" y="851253"/>
                </a:lnTo>
                <a:lnTo>
                  <a:pt x="5189896" y="848507"/>
                </a:lnTo>
                <a:lnTo>
                  <a:pt x="5189896" y="853999"/>
                </a:lnTo>
                <a:lnTo>
                  <a:pt x="5195388" y="853999"/>
                </a:lnTo>
                <a:lnTo>
                  <a:pt x="5198134" y="853999"/>
                </a:lnTo>
                <a:lnTo>
                  <a:pt x="5198134" y="851253"/>
                </a:lnTo>
                <a:lnTo>
                  <a:pt x="5195388" y="851253"/>
                </a:lnTo>
                <a:lnTo>
                  <a:pt x="5195388" y="848507"/>
                </a:lnTo>
                <a:lnTo>
                  <a:pt x="5192642" y="848507"/>
                </a:lnTo>
                <a:lnTo>
                  <a:pt x="5189896" y="848507"/>
                </a:lnTo>
                <a:lnTo>
                  <a:pt x="5195388" y="845761"/>
                </a:lnTo>
                <a:lnTo>
                  <a:pt x="5195388" y="843015"/>
                </a:lnTo>
                <a:lnTo>
                  <a:pt x="5198134" y="843015"/>
                </a:lnTo>
                <a:lnTo>
                  <a:pt x="5198134" y="845761"/>
                </a:lnTo>
                <a:lnTo>
                  <a:pt x="5203626" y="845761"/>
                </a:lnTo>
                <a:lnTo>
                  <a:pt x="5203626" y="843015"/>
                </a:lnTo>
                <a:lnTo>
                  <a:pt x="5206372" y="843015"/>
                </a:lnTo>
                <a:lnTo>
                  <a:pt x="5206372" y="845761"/>
                </a:lnTo>
                <a:lnTo>
                  <a:pt x="5211864" y="845761"/>
                </a:lnTo>
                <a:lnTo>
                  <a:pt x="5214610" y="843015"/>
                </a:lnTo>
                <a:lnTo>
                  <a:pt x="5211864" y="840269"/>
                </a:lnTo>
                <a:lnTo>
                  <a:pt x="5203626" y="837523"/>
                </a:lnTo>
                <a:lnTo>
                  <a:pt x="5198134" y="837523"/>
                </a:lnTo>
                <a:lnTo>
                  <a:pt x="5195388" y="840269"/>
                </a:lnTo>
                <a:lnTo>
                  <a:pt x="5195388" y="832031"/>
                </a:lnTo>
                <a:lnTo>
                  <a:pt x="5195388" y="829285"/>
                </a:lnTo>
                <a:lnTo>
                  <a:pt x="5189896" y="826539"/>
                </a:lnTo>
                <a:lnTo>
                  <a:pt x="5184404" y="823793"/>
                </a:lnTo>
                <a:lnTo>
                  <a:pt x="5189896" y="821047"/>
                </a:lnTo>
                <a:lnTo>
                  <a:pt x="5189896" y="810063"/>
                </a:lnTo>
                <a:lnTo>
                  <a:pt x="5181658" y="807317"/>
                </a:lnTo>
                <a:lnTo>
                  <a:pt x="5176166" y="801825"/>
                </a:lnTo>
                <a:lnTo>
                  <a:pt x="5178912" y="796333"/>
                </a:lnTo>
                <a:lnTo>
                  <a:pt x="5181658" y="790841"/>
                </a:lnTo>
                <a:lnTo>
                  <a:pt x="5178912" y="788095"/>
                </a:lnTo>
                <a:lnTo>
                  <a:pt x="5176166" y="785349"/>
                </a:lnTo>
                <a:lnTo>
                  <a:pt x="5178912" y="779857"/>
                </a:lnTo>
                <a:lnTo>
                  <a:pt x="5178912" y="771619"/>
                </a:lnTo>
                <a:lnTo>
                  <a:pt x="5176166" y="757889"/>
                </a:lnTo>
                <a:lnTo>
                  <a:pt x="5162436" y="760635"/>
                </a:lnTo>
                <a:lnTo>
                  <a:pt x="5148706" y="757889"/>
                </a:lnTo>
                <a:lnTo>
                  <a:pt x="5134976" y="757889"/>
                </a:lnTo>
                <a:lnTo>
                  <a:pt x="5123993" y="757889"/>
                </a:lnTo>
                <a:lnTo>
                  <a:pt x="5118501" y="757889"/>
                </a:lnTo>
                <a:close/>
                <a:moveTo>
                  <a:pt x="936378" y="749652"/>
                </a:moveTo>
                <a:lnTo>
                  <a:pt x="936378" y="752398"/>
                </a:lnTo>
                <a:lnTo>
                  <a:pt x="939124" y="755144"/>
                </a:lnTo>
                <a:lnTo>
                  <a:pt x="941870" y="752398"/>
                </a:lnTo>
                <a:lnTo>
                  <a:pt x="941870" y="749652"/>
                </a:lnTo>
                <a:lnTo>
                  <a:pt x="939124" y="749652"/>
                </a:lnTo>
                <a:lnTo>
                  <a:pt x="936378" y="749652"/>
                </a:lnTo>
                <a:close/>
                <a:moveTo>
                  <a:pt x="5906596" y="749652"/>
                </a:moveTo>
                <a:lnTo>
                  <a:pt x="5903850" y="752398"/>
                </a:lnTo>
                <a:lnTo>
                  <a:pt x="5901104" y="755143"/>
                </a:lnTo>
                <a:lnTo>
                  <a:pt x="5914834" y="755143"/>
                </a:lnTo>
                <a:lnTo>
                  <a:pt x="5912088" y="752398"/>
                </a:lnTo>
                <a:lnTo>
                  <a:pt x="5906596" y="749652"/>
                </a:lnTo>
                <a:close/>
                <a:moveTo>
                  <a:pt x="1559715" y="746906"/>
                </a:moveTo>
                <a:lnTo>
                  <a:pt x="1556969" y="749652"/>
                </a:lnTo>
                <a:lnTo>
                  <a:pt x="1554223" y="755144"/>
                </a:lnTo>
                <a:lnTo>
                  <a:pt x="1556969" y="757890"/>
                </a:lnTo>
                <a:lnTo>
                  <a:pt x="1562461" y="760636"/>
                </a:lnTo>
                <a:lnTo>
                  <a:pt x="1559715" y="755144"/>
                </a:lnTo>
                <a:lnTo>
                  <a:pt x="1559715" y="752398"/>
                </a:lnTo>
                <a:lnTo>
                  <a:pt x="1559715" y="746906"/>
                </a:lnTo>
                <a:close/>
                <a:moveTo>
                  <a:pt x="958346" y="746906"/>
                </a:moveTo>
                <a:lnTo>
                  <a:pt x="952854" y="749652"/>
                </a:lnTo>
                <a:lnTo>
                  <a:pt x="950108" y="755144"/>
                </a:lnTo>
                <a:lnTo>
                  <a:pt x="955600" y="752398"/>
                </a:lnTo>
                <a:lnTo>
                  <a:pt x="958346" y="746906"/>
                </a:lnTo>
                <a:close/>
                <a:moveTo>
                  <a:pt x="1477335" y="744160"/>
                </a:moveTo>
                <a:lnTo>
                  <a:pt x="1474589" y="749652"/>
                </a:lnTo>
                <a:lnTo>
                  <a:pt x="1471844" y="752398"/>
                </a:lnTo>
                <a:lnTo>
                  <a:pt x="1463606" y="757890"/>
                </a:lnTo>
                <a:lnTo>
                  <a:pt x="1463606" y="763382"/>
                </a:lnTo>
                <a:lnTo>
                  <a:pt x="1466353" y="763382"/>
                </a:lnTo>
                <a:lnTo>
                  <a:pt x="1469098" y="766128"/>
                </a:lnTo>
                <a:lnTo>
                  <a:pt x="1469098" y="771620"/>
                </a:lnTo>
                <a:lnTo>
                  <a:pt x="1474589" y="777111"/>
                </a:lnTo>
                <a:lnTo>
                  <a:pt x="1477335" y="785349"/>
                </a:lnTo>
                <a:lnTo>
                  <a:pt x="1488320" y="782603"/>
                </a:lnTo>
                <a:lnTo>
                  <a:pt x="1499304" y="779857"/>
                </a:lnTo>
                <a:lnTo>
                  <a:pt x="1502050" y="774365"/>
                </a:lnTo>
                <a:lnTo>
                  <a:pt x="1504796" y="771620"/>
                </a:lnTo>
                <a:lnTo>
                  <a:pt x="1507541" y="771620"/>
                </a:lnTo>
                <a:lnTo>
                  <a:pt x="1507541" y="763382"/>
                </a:lnTo>
                <a:lnTo>
                  <a:pt x="1510287" y="760636"/>
                </a:lnTo>
                <a:lnTo>
                  <a:pt x="1504796" y="755144"/>
                </a:lnTo>
                <a:lnTo>
                  <a:pt x="1499304" y="746906"/>
                </a:lnTo>
                <a:lnTo>
                  <a:pt x="1491065" y="746906"/>
                </a:lnTo>
                <a:lnTo>
                  <a:pt x="1485574" y="744160"/>
                </a:lnTo>
                <a:lnTo>
                  <a:pt x="1482829" y="744160"/>
                </a:lnTo>
                <a:lnTo>
                  <a:pt x="1477335" y="744160"/>
                </a:lnTo>
                <a:close/>
                <a:moveTo>
                  <a:pt x="969330" y="744160"/>
                </a:moveTo>
                <a:lnTo>
                  <a:pt x="969330" y="746906"/>
                </a:lnTo>
                <a:lnTo>
                  <a:pt x="969330" y="749652"/>
                </a:lnTo>
                <a:lnTo>
                  <a:pt x="966584" y="752398"/>
                </a:lnTo>
                <a:lnTo>
                  <a:pt x="969330" y="752398"/>
                </a:lnTo>
                <a:lnTo>
                  <a:pt x="972076" y="752398"/>
                </a:lnTo>
                <a:lnTo>
                  <a:pt x="974822" y="749652"/>
                </a:lnTo>
                <a:lnTo>
                  <a:pt x="972076" y="746906"/>
                </a:lnTo>
                <a:lnTo>
                  <a:pt x="969330" y="744160"/>
                </a:lnTo>
                <a:close/>
                <a:moveTo>
                  <a:pt x="527228" y="741414"/>
                </a:moveTo>
                <a:lnTo>
                  <a:pt x="521736" y="744160"/>
                </a:lnTo>
                <a:lnTo>
                  <a:pt x="521736" y="752398"/>
                </a:lnTo>
                <a:lnTo>
                  <a:pt x="524482" y="749652"/>
                </a:lnTo>
                <a:lnTo>
                  <a:pt x="527228" y="749652"/>
                </a:lnTo>
                <a:lnTo>
                  <a:pt x="527228" y="741414"/>
                </a:lnTo>
                <a:close/>
                <a:moveTo>
                  <a:pt x="5733600" y="741414"/>
                </a:moveTo>
                <a:lnTo>
                  <a:pt x="5730854" y="744160"/>
                </a:lnTo>
                <a:lnTo>
                  <a:pt x="5728108" y="744160"/>
                </a:lnTo>
                <a:lnTo>
                  <a:pt x="5725362" y="746906"/>
                </a:lnTo>
                <a:lnTo>
                  <a:pt x="5728108" y="749652"/>
                </a:lnTo>
                <a:lnTo>
                  <a:pt x="5730854" y="752398"/>
                </a:lnTo>
                <a:lnTo>
                  <a:pt x="5736346" y="752398"/>
                </a:lnTo>
                <a:lnTo>
                  <a:pt x="5739091" y="749652"/>
                </a:lnTo>
                <a:lnTo>
                  <a:pt x="5739091" y="744160"/>
                </a:lnTo>
                <a:lnTo>
                  <a:pt x="5736346" y="744160"/>
                </a:lnTo>
                <a:lnTo>
                  <a:pt x="5733600" y="741414"/>
                </a:lnTo>
                <a:close/>
                <a:moveTo>
                  <a:pt x="5203626" y="738668"/>
                </a:moveTo>
                <a:lnTo>
                  <a:pt x="5195388" y="744160"/>
                </a:lnTo>
                <a:lnTo>
                  <a:pt x="5189896" y="752398"/>
                </a:lnTo>
                <a:lnTo>
                  <a:pt x="5184404" y="760635"/>
                </a:lnTo>
                <a:lnTo>
                  <a:pt x="5189896" y="766127"/>
                </a:lnTo>
                <a:lnTo>
                  <a:pt x="5198134" y="768873"/>
                </a:lnTo>
                <a:lnTo>
                  <a:pt x="5206372" y="768873"/>
                </a:lnTo>
                <a:lnTo>
                  <a:pt x="5214610" y="768873"/>
                </a:lnTo>
                <a:lnTo>
                  <a:pt x="5220102" y="763381"/>
                </a:lnTo>
                <a:lnTo>
                  <a:pt x="5225594" y="760635"/>
                </a:lnTo>
                <a:lnTo>
                  <a:pt x="5225594" y="755143"/>
                </a:lnTo>
                <a:lnTo>
                  <a:pt x="5222848" y="755143"/>
                </a:lnTo>
                <a:lnTo>
                  <a:pt x="5220102" y="746906"/>
                </a:lnTo>
                <a:lnTo>
                  <a:pt x="5214610" y="741414"/>
                </a:lnTo>
                <a:lnTo>
                  <a:pt x="5209118" y="738668"/>
                </a:lnTo>
                <a:lnTo>
                  <a:pt x="5203626" y="738668"/>
                </a:lnTo>
                <a:close/>
                <a:moveTo>
                  <a:pt x="6323985" y="735922"/>
                </a:moveTo>
                <a:lnTo>
                  <a:pt x="6323985" y="741414"/>
                </a:lnTo>
                <a:lnTo>
                  <a:pt x="6329477" y="741414"/>
                </a:lnTo>
                <a:lnTo>
                  <a:pt x="6332223" y="735922"/>
                </a:lnTo>
                <a:lnTo>
                  <a:pt x="6323985" y="735922"/>
                </a:lnTo>
                <a:close/>
                <a:moveTo>
                  <a:pt x="917156" y="730430"/>
                </a:moveTo>
                <a:lnTo>
                  <a:pt x="917156" y="733176"/>
                </a:lnTo>
                <a:lnTo>
                  <a:pt x="917156" y="735922"/>
                </a:lnTo>
                <a:lnTo>
                  <a:pt x="919902" y="735922"/>
                </a:lnTo>
                <a:lnTo>
                  <a:pt x="919902" y="738668"/>
                </a:lnTo>
                <a:lnTo>
                  <a:pt x="922648" y="738668"/>
                </a:lnTo>
                <a:lnTo>
                  <a:pt x="922648" y="733176"/>
                </a:lnTo>
                <a:lnTo>
                  <a:pt x="917156" y="730430"/>
                </a:lnTo>
                <a:close/>
                <a:moveTo>
                  <a:pt x="450340" y="724938"/>
                </a:moveTo>
                <a:lnTo>
                  <a:pt x="447594" y="727684"/>
                </a:lnTo>
                <a:lnTo>
                  <a:pt x="444848" y="727684"/>
                </a:lnTo>
                <a:lnTo>
                  <a:pt x="450340" y="730430"/>
                </a:lnTo>
                <a:lnTo>
                  <a:pt x="453086" y="730430"/>
                </a:lnTo>
                <a:lnTo>
                  <a:pt x="455832" y="727684"/>
                </a:lnTo>
                <a:lnTo>
                  <a:pt x="450340" y="724938"/>
                </a:lnTo>
                <a:close/>
                <a:moveTo>
                  <a:pt x="5719870" y="719446"/>
                </a:moveTo>
                <a:lnTo>
                  <a:pt x="5719870" y="724938"/>
                </a:lnTo>
                <a:lnTo>
                  <a:pt x="5725362" y="727684"/>
                </a:lnTo>
                <a:lnTo>
                  <a:pt x="5725362" y="719446"/>
                </a:lnTo>
                <a:lnTo>
                  <a:pt x="5719870" y="719446"/>
                </a:lnTo>
                <a:close/>
                <a:moveTo>
                  <a:pt x="5288751" y="719446"/>
                </a:moveTo>
                <a:lnTo>
                  <a:pt x="5283259" y="722192"/>
                </a:lnTo>
                <a:lnTo>
                  <a:pt x="5283259" y="724938"/>
                </a:lnTo>
                <a:lnTo>
                  <a:pt x="5286005" y="724938"/>
                </a:lnTo>
                <a:lnTo>
                  <a:pt x="5286005" y="730430"/>
                </a:lnTo>
                <a:lnTo>
                  <a:pt x="5288751" y="727684"/>
                </a:lnTo>
                <a:lnTo>
                  <a:pt x="5291497" y="724938"/>
                </a:lnTo>
                <a:lnTo>
                  <a:pt x="5288751" y="722192"/>
                </a:lnTo>
                <a:lnTo>
                  <a:pt x="5288751" y="719446"/>
                </a:lnTo>
                <a:close/>
                <a:moveTo>
                  <a:pt x="5077311" y="719446"/>
                </a:moveTo>
                <a:lnTo>
                  <a:pt x="5077311" y="724938"/>
                </a:lnTo>
                <a:lnTo>
                  <a:pt x="5074565" y="730430"/>
                </a:lnTo>
                <a:lnTo>
                  <a:pt x="5071819" y="735922"/>
                </a:lnTo>
                <a:lnTo>
                  <a:pt x="5069073" y="741414"/>
                </a:lnTo>
                <a:lnTo>
                  <a:pt x="5074565" y="744160"/>
                </a:lnTo>
                <a:lnTo>
                  <a:pt x="5077311" y="746906"/>
                </a:lnTo>
                <a:lnTo>
                  <a:pt x="5096533" y="746906"/>
                </a:lnTo>
                <a:lnTo>
                  <a:pt x="5099279" y="741414"/>
                </a:lnTo>
                <a:lnTo>
                  <a:pt x="5099279" y="738668"/>
                </a:lnTo>
                <a:lnTo>
                  <a:pt x="5099279" y="733176"/>
                </a:lnTo>
                <a:lnTo>
                  <a:pt x="5096533" y="727684"/>
                </a:lnTo>
                <a:lnTo>
                  <a:pt x="5082803" y="727684"/>
                </a:lnTo>
                <a:lnTo>
                  <a:pt x="5080057" y="722192"/>
                </a:lnTo>
                <a:lnTo>
                  <a:pt x="5077311" y="719446"/>
                </a:lnTo>
                <a:close/>
                <a:moveTo>
                  <a:pt x="875967" y="719446"/>
                </a:moveTo>
                <a:lnTo>
                  <a:pt x="873221" y="722192"/>
                </a:lnTo>
                <a:lnTo>
                  <a:pt x="867729" y="730430"/>
                </a:lnTo>
                <a:lnTo>
                  <a:pt x="878712" y="730430"/>
                </a:lnTo>
                <a:lnTo>
                  <a:pt x="884205" y="727684"/>
                </a:lnTo>
                <a:lnTo>
                  <a:pt x="881458" y="724938"/>
                </a:lnTo>
                <a:lnTo>
                  <a:pt x="881458" y="722192"/>
                </a:lnTo>
                <a:lnTo>
                  <a:pt x="881458" y="719446"/>
                </a:lnTo>
                <a:lnTo>
                  <a:pt x="875967" y="719446"/>
                </a:lnTo>
                <a:close/>
                <a:moveTo>
                  <a:pt x="488784" y="719446"/>
                </a:moveTo>
                <a:lnTo>
                  <a:pt x="486038" y="722192"/>
                </a:lnTo>
                <a:lnTo>
                  <a:pt x="483292" y="724938"/>
                </a:lnTo>
                <a:lnTo>
                  <a:pt x="488784" y="724938"/>
                </a:lnTo>
                <a:lnTo>
                  <a:pt x="494276" y="724938"/>
                </a:lnTo>
                <a:lnTo>
                  <a:pt x="491530" y="722192"/>
                </a:lnTo>
                <a:lnTo>
                  <a:pt x="488784" y="719446"/>
                </a:lnTo>
                <a:close/>
                <a:moveTo>
                  <a:pt x="6145496" y="716700"/>
                </a:moveTo>
                <a:lnTo>
                  <a:pt x="6140004" y="719446"/>
                </a:lnTo>
                <a:lnTo>
                  <a:pt x="6142750" y="722192"/>
                </a:lnTo>
                <a:lnTo>
                  <a:pt x="6145496" y="722192"/>
                </a:lnTo>
                <a:lnTo>
                  <a:pt x="6148242" y="722192"/>
                </a:lnTo>
                <a:lnTo>
                  <a:pt x="6150988" y="719446"/>
                </a:lnTo>
                <a:lnTo>
                  <a:pt x="6145496" y="716700"/>
                </a:lnTo>
                <a:close/>
                <a:moveTo>
                  <a:pt x="5275021" y="716700"/>
                </a:moveTo>
                <a:lnTo>
                  <a:pt x="5272275" y="719446"/>
                </a:lnTo>
                <a:lnTo>
                  <a:pt x="5266783" y="719446"/>
                </a:lnTo>
                <a:lnTo>
                  <a:pt x="5266783" y="724938"/>
                </a:lnTo>
                <a:lnTo>
                  <a:pt x="5264037" y="727684"/>
                </a:lnTo>
                <a:lnTo>
                  <a:pt x="5261291" y="727684"/>
                </a:lnTo>
                <a:lnTo>
                  <a:pt x="5261291" y="733176"/>
                </a:lnTo>
                <a:lnTo>
                  <a:pt x="5275021" y="733176"/>
                </a:lnTo>
                <a:lnTo>
                  <a:pt x="5277767" y="724938"/>
                </a:lnTo>
                <a:lnTo>
                  <a:pt x="5277767" y="716700"/>
                </a:lnTo>
                <a:lnTo>
                  <a:pt x="5275021" y="716700"/>
                </a:lnTo>
                <a:close/>
                <a:moveTo>
                  <a:pt x="1485574" y="716700"/>
                </a:moveTo>
                <a:lnTo>
                  <a:pt x="1493811" y="716700"/>
                </a:lnTo>
                <a:lnTo>
                  <a:pt x="1485574" y="733176"/>
                </a:lnTo>
                <a:lnTo>
                  <a:pt x="1485574" y="724938"/>
                </a:lnTo>
                <a:lnTo>
                  <a:pt x="1485574" y="716700"/>
                </a:lnTo>
                <a:close/>
                <a:moveTo>
                  <a:pt x="722192" y="716700"/>
                </a:moveTo>
                <a:lnTo>
                  <a:pt x="719446" y="719446"/>
                </a:lnTo>
                <a:lnTo>
                  <a:pt x="719446" y="722192"/>
                </a:lnTo>
                <a:lnTo>
                  <a:pt x="722192" y="727684"/>
                </a:lnTo>
                <a:lnTo>
                  <a:pt x="727684" y="733176"/>
                </a:lnTo>
                <a:lnTo>
                  <a:pt x="730430" y="733176"/>
                </a:lnTo>
                <a:lnTo>
                  <a:pt x="735922" y="727684"/>
                </a:lnTo>
                <a:lnTo>
                  <a:pt x="735922" y="724938"/>
                </a:lnTo>
                <a:lnTo>
                  <a:pt x="733176" y="719446"/>
                </a:lnTo>
                <a:lnTo>
                  <a:pt x="724938" y="716700"/>
                </a:lnTo>
                <a:lnTo>
                  <a:pt x="722192" y="716700"/>
                </a:lnTo>
                <a:close/>
                <a:moveTo>
                  <a:pt x="5700648" y="713954"/>
                </a:moveTo>
                <a:lnTo>
                  <a:pt x="5700648" y="722192"/>
                </a:lnTo>
                <a:lnTo>
                  <a:pt x="5697902" y="727684"/>
                </a:lnTo>
                <a:lnTo>
                  <a:pt x="5689664" y="733176"/>
                </a:lnTo>
                <a:lnTo>
                  <a:pt x="5678680" y="735922"/>
                </a:lnTo>
                <a:lnTo>
                  <a:pt x="5667696" y="735922"/>
                </a:lnTo>
                <a:lnTo>
                  <a:pt x="5653966" y="738668"/>
                </a:lnTo>
                <a:lnTo>
                  <a:pt x="5642982" y="741414"/>
                </a:lnTo>
                <a:lnTo>
                  <a:pt x="5634744" y="746906"/>
                </a:lnTo>
                <a:lnTo>
                  <a:pt x="5631998" y="752398"/>
                </a:lnTo>
                <a:lnTo>
                  <a:pt x="5629252" y="757889"/>
                </a:lnTo>
                <a:lnTo>
                  <a:pt x="5664950" y="755143"/>
                </a:lnTo>
                <a:lnTo>
                  <a:pt x="5684172" y="752398"/>
                </a:lnTo>
                <a:lnTo>
                  <a:pt x="5700648" y="749652"/>
                </a:lnTo>
                <a:lnTo>
                  <a:pt x="5711632" y="744160"/>
                </a:lnTo>
                <a:lnTo>
                  <a:pt x="5714378" y="738668"/>
                </a:lnTo>
                <a:lnTo>
                  <a:pt x="5717124" y="735922"/>
                </a:lnTo>
                <a:lnTo>
                  <a:pt x="5717124" y="730430"/>
                </a:lnTo>
                <a:lnTo>
                  <a:pt x="5714378" y="724938"/>
                </a:lnTo>
                <a:lnTo>
                  <a:pt x="5700648" y="713954"/>
                </a:lnTo>
                <a:close/>
                <a:moveTo>
                  <a:pt x="1345529" y="713954"/>
                </a:moveTo>
                <a:lnTo>
                  <a:pt x="1342784" y="716700"/>
                </a:lnTo>
                <a:lnTo>
                  <a:pt x="1345529" y="719446"/>
                </a:lnTo>
                <a:lnTo>
                  <a:pt x="1348275" y="722192"/>
                </a:lnTo>
                <a:lnTo>
                  <a:pt x="1351020" y="722192"/>
                </a:lnTo>
                <a:lnTo>
                  <a:pt x="1351020" y="716700"/>
                </a:lnTo>
                <a:lnTo>
                  <a:pt x="1351020" y="713954"/>
                </a:lnTo>
                <a:lnTo>
                  <a:pt x="1345529" y="713954"/>
                </a:lnTo>
                <a:close/>
                <a:moveTo>
                  <a:pt x="911664" y="713954"/>
                </a:moveTo>
                <a:lnTo>
                  <a:pt x="911664" y="724938"/>
                </a:lnTo>
                <a:lnTo>
                  <a:pt x="914410" y="724938"/>
                </a:lnTo>
                <a:lnTo>
                  <a:pt x="914410" y="716700"/>
                </a:lnTo>
                <a:lnTo>
                  <a:pt x="911664" y="713954"/>
                </a:lnTo>
                <a:close/>
                <a:moveTo>
                  <a:pt x="1359260" y="711208"/>
                </a:moveTo>
                <a:lnTo>
                  <a:pt x="1359260" y="716700"/>
                </a:lnTo>
                <a:lnTo>
                  <a:pt x="1356512" y="724938"/>
                </a:lnTo>
                <a:lnTo>
                  <a:pt x="1362005" y="724938"/>
                </a:lnTo>
                <a:lnTo>
                  <a:pt x="1367496" y="722192"/>
                </a:lnTo>
                <a:lnTo>
                  <a:pt x="1370242" y="719446"/>
                </a:lnTo>
                <a:lnTo>
                  <a:pt x="1370242" y="716700"/>
                </a:lnTo>
                <a:lnTo>
                  <a:pt x="1372988" y="713954"/>
                </a:lnTo>
                <a:lnTo>
                  <a:pt x="1372988" y="711208"/>
                </a:lnTo>
                <a:lnTo>
                  <a:pt x="1359260" y="711208"/>
                </a:lnTo>
                <a:close/>
                <a:moveTo>
                  <a:pt x="579401" y="711208"/>
                </a:moveTo>
                <a:lnTo>
                  <a:pt x="565671" y="713954"/>
                </a:lnTo>
                <a:lnTo>
                  <a:pt x="557433" y="719446"/>
                </a:lnTo>
                <a:lnTo>
                  <a:pt x="557433" y="713954"/>
                </a:lnTo>
                <a:lnTo>
                  <a:pt x="549195" y="722192"/>
                </a:lnTo>
                <a:lnTo>
                  <a:pt x="551942" y="724938"/>
                </a:lnTo>
                <a:lnTo>
                  <a:pt x="543703" y="730430"/>
                </a:lnTo>
                <a:lnTo>
                  <a:pt x="535466" y="733176"/>
                </a:lnTo>
                <a:lnTo>
                  <a:pt x="518990" y="733176"/>
                </a:lnTo>
                <a:lnTo>
                  <a:pt x="497022" y="730430"/>
                </a:lnTo>
                <a:lnTo>
                  <a:pt x="486038" y="730430"/>
                </a:lnTo>
                <a:lnTo>
                  <a:pt x="477800" y="733176"/>
                </a:lnTo>
                <a:lnTo>
                  <a:pt x="472308" y="735922"/>
                </a:lnTo>
                <a:lnTo>
                  <a:pt x="469562" y="744160"/>
                </a:lnTo>
                <a:lnTo>
                  <a:pt x="472308" y="746906"/>
                </a:lnTo>
                <a:lnTo>
                  <a:pt x="480546" y="746906"/>
                </a:lnTo>
                <a:lnTo>
                  <a:pt x="502514" y="752398"/>
                </a:lnTo>
                <a:lnTo>
                  <a:pt x="497022" y="755144"/>
                </a:lnTo>
                <a:lnTo>
                  <a:pt x="510751" y="755144"/>
                </a:lnTo>
                <a:lnTo>
                  <a:pt x="502514" y="752398"/>
                </a:lnTo>
                <a:lnTo>
                  <a:pt x="508005" y="744160"/>
                </a:lnTo>
                <a:lnTo>
                  <a:pt x="513498" y="741414"/>
                </a:lnTo>
                <a:lnTo>
                  <a:pt x="521736" y="738668"/>
                </a:lnTo>
                <a:lnTo>
                  <a:pt x="540957" y="744160"/>
                </a:lnTo>
                <a:lnTo>
                  <a:pt x="554687" y="746906"/>
                </a:lnTo>
                <a:lnTo>
                  <a:pt x="571163" y="744160"/>
                </a:lnTo>
                <a:lnTo>
                  <a:pt x="579401" y="735922"/>
                </a:lnTo>
                <a:lnTo>
                  <a:pt x="582147" y="733176"/>
                </a:lnTo>
                <a:lnTo>
                  <a:pt x="587639" y="730430"/>
                </a:lnTo>
                <a:lnTo>
                  <a:pt x="601369" y="730430"/>
                </a:lnTo>
                <a:lnTo>
                  <a:pt x="617845" y="733176"/>
                </a:lnTo>
                <a:lnTo>
                  <a:pt x="642559" y="741414"/>
                </a:lnTo>
                <a:lnTo>
                  <a:pt x="664526" y="752398"/>
                </a:lnTo>
                <a:lnTo>
                  <a:pt x="672764" y="760636"/>
                </a:lnTo>
                <a:lnTo>
                  <a:pt x="672764" y="755144"/>
                </a:lnTo>
                <a:lnTo>
                  <a:pt x="675510" y="749652"/>
                </a:lnTo>
                <a:lnTo>
                  <a:pt x="686494" y="744160"/>
                </a:lnTo>
                <a:lnTo>
                  <a:pt x="713954" y="735922"/>
                </a:lnTo>
                <a:lnTo>
                  <a:pt x="713954" y="722192"/>
                </a:lnTo>
                <a:lnTo>
                  <a:pt x="694732" y="722192"/>
                </a:lnTo>
                <a:lnTo>
                  <a:pt x="672764" y="724938"/>
                </a:lnTo>
                <a:lnTo>
                  <a:pt x="650797" y="727684"/>
                </a:lnTo>
                <a:lnTo>
                  <a:pt x="631574" y="727684"/>
                </a:lnTo>
                <a:lnTo>
                  <a:pt x="628829" y="722192"/>
                </a:lnTo>
                <a:lnTo>
                  <a:pt x="620591" y="713954"/>
                </a:lnTo>
                <a:lnTo>
                  <a:pt x="595877" y="711208"/>
                </a:lnTo>
                <a:lnTo>
                  <a:pt x="579401" y="711208"/>
                </a:lnTo>
                <a:close/>
                <a:moveTo>
                  <a:pt x="6181194" y="711208"/>
                </a:moveTo>
                <a:lnTo>
                  <a:pt x="6181194" y="716700"/>
                </a:lnTo>
                <a:lnTo>
                  <a:pt x="6186686" y="716700"/>
                </a:lnTo>
                <a:lnTo>
                  <a:pt x="6189432" y="716700"/>
                </a:lnTo>
                <a:lnTo>
                  <a:pt x="6189432" y="713954"/>
                </a:lnTo>
                <a:lnTo>
                  <a:pt x="6183940" y="711208"/>
                </a:lnTo>
                <a:lnTo>
                  <a:pt x="6181194" y="711208"/>
                </a:lnTo>
                <a:close/>
                <a:moveTo>
                  <a:pt x="5903850" y="711208"/>
                </a:moveTo>
                <a:lnTo>
                  <a:pt x="5898358" y="713954"/>
                </a:lnTo>
                <a:lnTo>
                  <a:pt x="5898358" y="716700"/>
                </a:lnTo>
                <a:lnTo>
                  <a:pt x="5898358" y="719446"/>
                </a:lnTo>
                <a:lnTo>
                  <a:pt x="5903850" y="722192"/>
                </a:lnTo>
                <a:lnTo>
                  <a:pt x="5909342" y="727684"/>
                </a:lnTo>
                <a:lnTo>
                  <a:pt x="5914834" y="727684"/>
                </a:lnTo>
                <a:lnTo>
                  <a:pt x="5914834" y="724938"/>
                </a:lnTo>
                <a:lnTo>
                  <a:pt x="5914834" y="719446"/>
                </a:lnTo>
                <a:lnTo>
                  <a:pt x="5912088" y="713954"/>
                </a:lnTo>
                <a:lnTo>
                  <a:pt x="5909342" y="711208"/>
                </a:lnTo>
                <a:lnTo>
                  <a:pt x="5903850" y="711208"/>
                </a:lnTo>
                <a:close/>
                <a:moveTo>
                  <a:pt x="5758313" y="711208"/>
                </a:moveTo>
                <a:lnTo>
                  <a:pt x="5750075" y="713954"/>
                </a:lnTo>
                <a:lnTo>
                  <a:pt x="5750075" y="716700"/>
                </a:lnTo>
                <a:lnTo>
                  <a:pt x="5752821" y="719446"/>
                </a:lnTo>
                <a:lnTo>
                  <a:pt x="5755567" y="719446"/>
                </a:lnTo>
                <a:lnTo>
                  <a:pt x="5755567" y="722192"/>
                </a:lnTo>
                <a:lnTo>
                  <a:pt x="5758313" y="722192"/>
                </a:lnTo>
                <a:lnTo>
                  <a:pt x="5763805" y="719446"/>
                </a:lnTo>
                <a:lnTo>
                  <a:pt x="5766551" y="711208"/>
                </a:lnTo>
                <a:lnTo>
                  <a:pt x="5758313" y="711208"/>
                </a:lnTo>
                <a:close/>
                <a:moveTo>
                  <a:pt x="5840693" y="705716"/>
                </a:moveTo>
                <a:lnTo>
                  <a:pt x="5832455" y="708462"/>
                </a:lnTo>
                <a:lnTo>
                  <a:pt x="5829709" y="713954"/>
                </a:lnTo>
                <a:lnTo>
                  <a:pt x="5826963" y="716700"/>
                </a:lnTo>
                <a:lnTo>
                  <a:pt x="5826963" y="727684"/>
                </a:lnTo>
                <a:lnTo>
                  <a:pt x="5829709" y="738668"/>
                </a:lnTo>
                <a:lnTo>
                  <a:pt x="5835201" y="744160"/>
                </a:lnTo>
                <a:lnTo>
                  <a:pt x="5843439" y="746906"/>
                </a:lnTo>
                <a:lnTo>
                  <a:pt x="5848931" y="744160"/>
                </a:lnTo>
                <a:lnTo>
                  <a:pt x="5851677" y="735922"/>
                </a:lnTo>
                <a:lnTo>
                  <a:pt x="5854423" y="727684"/>
                </a:lnTo>
                <a:lnTo>
                  <a:pt x="5851677" y="716700"/>
                </a:lnTo>
                <a:lnTo>
                  <a:pt x="5846185" y="711208"/>
                </a:lnTo>
                <a:lnTo>
                  <a:pt x="5840693" y="705716"/>
                </a:lnTo>
                <a:close/>
                <a:moveTo>
                  <a:pt x="5711632" y="702970"/>
                </a:moveTo>
                <a:lnTo>
                  <a:pt x="5714378" y="708462"/>
                </a:lnTo>
                <a:lnTo>
                  <a:pt x="5717124" y="711208"/>
                </a:lnTo>
                <a:lnTo>
                  <a:pt x="5717124" y="708462"/>
                </a:lnTo>
                <a:lnTo>
                  <a:pt x="5717124" y="705716"/>
                </a:lnTo>
                <a:lnTo>
                  <a:pt x="5717124" y="702970"/>
                </a:lnTo>
                <a:lnTo>
                  <a:pt x="5711632" y="702970"/>
                </a:lnTo>
                <a:close/>
                <a:moveTo>
                  <a:pt x="310295" y="700224"/>
                </a:moveTo>
                <a:lnTo>
                  <a:pt x="304803" y="702970"/>
                </a:lnTo>
                <a:lnTo>
                  <a:pt x="304803" y="708462"/>
                </a:lnTo>
                <a:lnTo>
                  <a:pt x="310295" y="708462"/>
                </a:lnTo>
                <a:lnTo>
                  <a:pt x="310295" y="700224"/>
                </a:lnTo>
                <a:close/>
                <a:moveTo>
                  <a:pt x="1540493" y="694732"/>
                </a:moveTo>
                <a:lnTo>
                  <a:pt x="1535002" y="700224"/>
                </a:lnTo>
                <a:lnTo>
                  <a:pt x="1535002" y="705716"/>
                </a:lnTo>
                <a:lnTo>
                  <a:pt x="1535002" y="711208"/>
                </a:lnTo>
                <a:lnTo>
                  <a:pt x="1540493" y="716700"/>
                </a:lnTo>
                <a:lnTo>
                  <a:pt x="1551477" y="716700"/>
                </a:lnTo>
                <a:lnTo>
                  <a:pt x="1554223" y="719446"/>
                </a:lnTo>
                <a:lnTo>
                  <a:pt x="1554223" y="722192"/>
                </a:lnTo>
                <a:lnTo>
                  <a:pt x="1556969" y="722192"/>
                </a:lnTo>
                <a:lnTo>
                  <a:pt x="1559715" y="716700"/>
                </a:lnTo>
                <a:lnTo>
                  <a:pt x="1562461" y="713954"/>
                </a:lnTo>
                <a:lnTo>
                  <a:pt x="1565206" y="708462"/>
                </a:lnTo>
                <a:lnTo>
                  <a:pt x="1565206" y="702970"/>
                </a:lnTo>
                <a:lnTo>
                  <a:pt x="1559715" y="700224"/>
                </a:lnTo>
                <a:lnTo>
                  <a:pt x="1556969" y="694732"/>
                </a:lnTo>
                <a:lnTo>
                  <a:pt x="1540493" y="694732"/>
                </a:lnTo>
                <a:close/>
                <a:moveTo>
                  <a:pt x="790841" y="694732"/>
                </a:moveTo>
                <a:lnTo>
                  <a:pt x="785349" y="697478"/>
                </a:lnTo>
                <a:lnTo>
                  <a:pt x="782603" y="705716"/>
                </a:lnTo>
                <a:lnTo>
                  <a:pt x="782603" y="716700"/>
                </a:lnTo>
                <a:lnTo>
                  <a:pt x="785349" y="724938"/>
                </a:lnTo>
                <a:lnTo>
                  <a:pt x="788095" y="733176"/>
                </a:lnTo>
                <a:lnTo>
                  <a:pt x="793587" y="735922"/>
                </a:lnTo>
                <a:lnTo>
                  <a:pt x="801825" y="733176"/>
                </a:lnTo>
                <a:lnTo>
                  <a:pt x="804571" y="730430"/>
                </a:lnTo>
                <a:lnTo>
                  <a:pt x="807317" y="724938"/>
                </a:lnTo>
                <a:lnTo>
                  <a:pt x="807317" y="713954"/>
                </a:lnTo>
                <a:lnTo>
                  <a:pt x="804571" y="702970"/>
                </a:lnTo>
                <a:lnTo>
                  <a:pt x="801825" y="697478"/>
                </a:lnTo>
                <a:lnTo>
                  <a:pt x="790841" y="694732"/>
                </a:lnTo>
                <a:close/>
                <a:moveTo>
                  <a:pt x="6109798" y="691986"/>
                </a:moveTo>
                <a:lnTo>
                  <a:pt x="6109798" y="694732"/>
                </a:lnTo>
                <a:lnTo>
                  <a:pt x="6109798" y="700224"/>
                </a:lnTo>
                <a:lnTo>
                  <a:pt x="6112544" y="697478"/>
                </a:lnTo>
                <a:lnTo>
                  <a:pt x="6112544" y="691986"/>
                </a:lnTo>
                <a:lnTo>
                  <a:pt x="6109798" y="691986"/>
                </a:lnTo>
                <a:close/>
                <a:moveTo>
                  <a:pt x="5659458" y="691986"/>
                </a:moveTo>
                <a:lnTo>
                  <a:pt x="5662204" y="697478"/>
                </a:lnTo>
                <a:lnTo>
                  <a:pt x="5664950" y="697478"/>
                </a:lnTo>
                <a:lnTo>
                  <a:pt x="5664950" y="694732"/>
                </a:lnTo>
                <a:lnTo>
                  <a:pt x="5667696" y="691986"/>
                </a:lnTo>
                <a:lnTo>
                  <a:pt x="5664950" y="691986"/>
                </a:lnTo>
                <a:lnTo>
                  <a:pt x="5659458" y="691986"/>
                </a:lnTo>
                <a:close/>
                <a:moveTo>
                  <a:pt x="1471844" y="689240"/>
                </a:moveTo>
                <a:lnTo>
                  <a:pt x="1466353" y="691986"/>
                </a:lnTo>
                <a:lnTo>
                  <a:pt x="1458113" y="691986"/>
                </a:lnTo>
                <a:lnTo>
                  <a:pt x="1458113" y="694732"/>
                </a:lnTo>
                <a:lnTo>
                  <a:pt x="1449877" y="694732"/>
                </a:lnTo>
                <a:lnTo>
                  <a:pt x="1444383" y="697478"/>
                </a:lnTo>
                <a:lnTo>
                  <a:pt x="1441637" y="702970"/>
                </a:lnTo>
                <a:lnTo>
                  <a:pt x="1438891" y="708462"/>
                </a:lnTo>
                <a:lnTo>
                  <a:pt x="1433400" y="708462"/>
                </a:lnTo>
                <a:lnTo>
                  <a:pt x="1427907" y="711208"/>
                </a:lnTo>
                <a:lnTo>
                  <a:pt x="1416924" y="719446"/>
                </a:lnTo>
                <a:lnTo>
                  <a:pt x="1411434" y="724938"/>
                </a:lnTo>
                <a:lnTo>
                  <a:pt x="1411434" y="730430"/>
                </a:lnTo>
                <a:lnTo>
                  <a:pt x="1411434" y="735922"/>
                </a:lnTo>
                <a:lnTo>
                  <a:pt x="1416924" y="741414"/>
                </a:lnTo>
                <a:lnTo>
                  <a:pt x="1419670" y="738668"/>
                </a:lnTo>
                <a:lnTo>
                  <a:pt x="1422416" y="738668"/>
                </a:lnTo>
                <a:lnTo>
                  <a:pt x="1422416" y="744160"/>
                </a:lnTo>
                <a:lnTo>
                  <a:pt x="1427907" y="744160"/>
                </a:lnTo>
                <a:lnTo>
                  <a:pt x="1427907" y="746906"/>
                </a:lnTo>
                <a:lnTo>
                  <a:pt x="1430655" y="752398"/>
                </a:lnTo>
                <a:lnTo>
                  <a:pt x="1444383" y="752398"/>
                </a:lnTo>
                <a:lnTo>
                  <a:pt x="1455368" y="749652"/>
                </a:lnTo>
                <a:lnTo>
                  <a:pt x="1458113" y="735922"/>
                </a:lnTo>
                <a:lnTo>
                  <a:pt x="1460859" y="738668"/>
                </a:lnTo>
                <a:lnTo>
                  <a:pt x="1466353" y="735922"/>
                </a:lnTo>
                <a:lnTo>
                  <a:pt x="1480081" y="735922"/>
                </a:lnTo>
                <a:lnTo>
                  <a:pt x="1477335" y="733176"/>
                </a:lnTo>
                <a:lnTo>
                  <a:pt x="1480081" y="733176"/>
                </a:lnTo>
                <a:lnTo>
                  <a:pt x="1482829" y="733176"/>
                </a:lnTo>
                <a:lnTo>
                  <a:pt x="1485574" y="733176"/>
                </a:lnTo>
                <a:lnTo>
                  <a:pt x="1493811" y="741414"/>
                </a:lnTo>
                <a:lnTo>
                  <a:pt x="1507541" y="744160"/>
                </a:lnTo>
                <a:lnTo>
                  <a:pt x="1515779" y="741414"/>
                </a:lnTo>
                <a:lnTo>
                  <a:pt x="1518526" y="741414"/>
                </a:lnTo>
                <a:lnTo>
                  <a:pt x="1524017" y="738668"/>
                </a:lnTo>
                <a:lnTo>
                  <a:pt x="1524017" y="727684"/>
                </a:lnTo>
                <a:lnTo>
                  <a:pt x="1521272" y="716700"/>
                </a:lnTo>
                <a:lnTo>
                  <a:pt x="1504796" y="711208"/>
                </a:lnTo>
                <a:lnTo>
                  <a:pt x="1507541" y="708462"/>
                </a:lnTo>
                <a:lnTo>
                  <a:pt x="1507541" y="700224"/>
                </a:lnTo>
                <a:lnTo>
                  <a:pt x="1502050" y="697478"/>
                </a:lnTo>
                <a:lnTo>
                  <a:pt x="1499304" y="694732"/>
                </a:lnTo>
                <a:lnTo>
                  <a:pt x="1496557" y="691986"/>
                </a:lnTo>
                <a:lnTo>
                  <a:pt x="1491065" y="691986"/>
                </a:lnTo>
                <a:lnTo>
                  <a:pt x="1491065" y="689240"/>
                </a:lnTo>
                <a:lnTo>
                  <a:pt x="1488320" y="689240"/>
                </a:lnTo>
                <a:lnTo>
                  <a:pt x="1488320" y="691986"/>
                </a:lnTo>
                <a:lnTo>
                  <a:pt x="1485574" y="691986"/>
                </a:lnTo>
                <a:lnTo>
                  <a:pt x="1480081" y="689240"/>
                </a:lnTo>
                <a:lnTo>
                  <a:pt x="1471844" y="689240"/>
                </a:lnTo>
                <a:close/>
                <a:moveTo>
                  <a:pt x="900680" y="689240"/>
                </a:moveTo>
                <a:lnTo>
                  <a:pt x="895189" y="691986"/>
                </a:lnTo>
                <a:lnTo>
                  <a:pt x="895189" y="700224"/>
                </a:lnTo>
                <a:lnTo>
                  <a:pt x="897934" y="697478"/>
                </a:lnTo>
                <a:lnTo>
                  <a:pt x="900680" y="700224"/>
                </a:lnTo>
                <a:lnTo>
                  <a:pt x="903426" y="700224"/>
                </a:lnTo>
                <a:lnTo>
                  <a:pt x="906173" y="697478"/>
                </a:lnTo>
                <a:lnTo>
                  <a:pt x="911664" y="697478"/>
                </a:lnTo>
                <a:lnTo>
                  <a:pt x="908919" y="691986"/>
                </a:lnTo>
                <a:lnTo>
                  <a:pt x="903426" y="689240"/>
                </a:lnTo>
                <a:lnTo>
                  <a:pt x="900680" y="689240"/>
                </a:lnTo>
                <a:close/>
                <a:moveTo>
                  <a:pt x="5692410" y="689240"/>
                </a:moveTo>
                <a:lnTo>
                  <a:pt x="5692410" y="691986"/>
                </a:lnTo>
                <a:lnTo>
                  <a:pt x="5697902" y="694732"/>
                </a:lnTo>
                <a:lnTo>
                  <a:pt x="5700648" y="691986"/>
                </a:lnTo>
                <a:lnTo>
                  <a:pt x="5700648" y="689240"/>
                </a:lnTo>
                <a:lnTo>
                  <a:pt x="5695156" y="689240"/>
                </a:lnTo>
                <a:lnTo>
                  <a:pt x="5692410" y="689240"/>
                </a:lnTo>
                <a:close/>
                <a:moveTo>
                  <a:pt x="5678680" y="689240"/>
                </a:moveTo>
                <a:lnTo>
                  <a:pt x="5678680" y="694732"/>
                </a:lnTo>
                <a:lnTo>
                  <a:pt x="5681426" y="691986"/>
                </a:lnTo>
                <a:lnTo>
                  <a:pt x="5684172" y="689240"/>
                </a:lnTo>
                <a:lnTo>
                  <a:pt x="5678680" y="689240"/>
                </a:lnTo>
                <a:close/>
                <a:moveTo>
                  <a:pt x="5189896" y="689240"/>
                </a:moveTo>
                <a:lnTo>
                  <a:pt x="5181658" y="691986"/>
                </a:lnTo>
                <a:lnTo>
                  <a:pt x="5176166" y="705716"/>
                </a:lnTo>
                <a:lnTo>
                  <a:pt x="5173420" y="705716"/>
                </a:lnTo>
                <a:lnTo>
                  <a:pt x="5167928" y="705716"/>
                </a:lnTo>
                <a:lnTo>
                  <a:pt x="5156944" y="705716"/>
                </a:lnTo>
                <a:lnTo>
                  <a:pt x="5156944" y="708462"/>
                </a:lnTo>
                <a:lnTo>
                  <a:pt x="5156944" y="711208"/>
                </a:lnTo>
                <a:lnTo>
                  <a:pt x="5154198" y="711208"/>
                </a:lnTo>
                <a:lnTo>
                  <a:pt x="5151452" y="711208"/>
                </a:lnTo>
                <a:lnTo>
                  <a:pt x="5148706" y="716700"/>
                </a:lnTo>
                <a:lnTo>
                  <a:pt x="5148706" y="724938"/>
                </a:lnTo>
                <a:lnTo>
                  <a:pt x="5143214" y="724938"/>
                </a:lnTo>
                <a:lnTo>
                  <a:pt x="5148706" y="711208"/>
                </a:lnTo>
                <a:lnTo>
                  <a:pt x="5140468" y="702970"/>
                </a:lnTo>
                <a:lnTo>
                  <a:pt x="5129485" y="697478"/>
                </a:lnTo>
                <a:lnTo>
                  <a:pt x="5121247" y="700224"/>
                </a:lnTo>
                <a:lnTo>
                  <a:pt x="5115755" y="702970"/>
                </a:lnTo>
                <a:lnTo>
                  <a:pt x="5113009" y="705716"/>
                </a:lnTo>
                <a:lnTo>
                  <a:pt x="5113009" y="716700"/>
                </a:lnTo>
                <a:lnTo>
                  <a:pt x="5115755" y="724938"/>
                </a:lnTo>
                <a:lnTo>
                  <a:pt x="5129485" y="730430"/>
                </a:lnTo>
                <a:lnTo>
                  <a:pt x="5129485" y="735922"/>
                </a:lnTo>
                <a:lnTo>
                  <a:pt x="5129485" y="741414"/>
                </a:lnTo>
                <a:lnTo>
                  <a:pt x="5134976" y="744160"/>
                </a:lnTo>
                <a:lnTo>
                  <a:pt x="5137722" y="746906"/>
                </a:lnTo>
                <a:lnTo>
                  <a:pt x="5137722" y="749652"/>
                </a:lnTo>
                <a:lnTo>
                  <a:pt x="5143214" y="749652"/>
                </a:lnTo>
                <a:lnTo>
                  <a:pt x="5143214" y="752398"/>
                </a:lnTo>
                <a:lnTo>
                  <a:pt x="5145960" y="752398"/>
                </a:lnTo>
                <a:lnTo>
                  <a:pt x="5148706" y="752398"/>
                </a:lnTo>
                <a:lnTo>
                  <a:pt x="5151452" y="749652"/>
                </a:lnTo>
                <a:lnTo>
                  <a:pt x="5156944" y="752398"/>
                </a:lnTo>
                <a:lnTo>
                  <a:pt x="5162436" y="752398"/>
                </a:lnTo>
                <a:lnTo>
                  <a:pt x="5170674" y="752398"/>
                </a:lnTo>
                <a:lnTo>
                  <a:pt x="5176166" y="749652"/>
                </a:lnTo>
                <a:lnTo>
                  <a:pt x="5176166" y="746906"/>
                </a:lnTo>
                <a:lnTo>
                  <a:pt x="5184404" y="746906"/>
                </a:lnTo>
                <a:lnTo>
                  <a:pt x="5189896" y="744160"/>
                </a:lnTo>
                <a:lnTo>
                  <a:pt x="5192642" y="741414"/>
                </a:lnTo>
                <a:lnTo>
                  <a:pt x="5195388" y="733176"/>
                </a:lnTo>
                <a:lnTo>
                  <a:pt x="5200880" y="733176"/>
                </a:lnTo>
                <a:lnTo>
                  <a:pt x="5206372" y="730430"/>
                </a:lnTo>
                <a:lnTo>
                  <a:pt x="5220102" y="722192"/>
                </a:lnTo>
                <a:lnTo>
                  <a:pt x="5222848" y="716700"/>
                </a:lnTo>
                <a:lnTo>
                  <a:pt x="5222848" y="711208"/>
                </a:lnTo>
                <a:lnTo>
                  <a:pt x="5222848" y="705716"/>
                </a:lnTo>
                <a:lnTo>
                  <a:pt x="5217356" y="702970"/>
                </a:lnTo>
                <a:lnTo>
                  <a:pt x="5214610" y="702970"/>
                </a:lnTo>
                <a:lnTo>
                  <a:pt x="5214610" y="705716"/>
                </a:lnTo>
                <a:lnTo>
                  <a:pt x="5211864" y="705716"/>
                </a:lnTo>
                <a:lnTo>
                  <a:pt x="5211864" y="697478"/>
                </a:lnTo>
                <a:lnTo>
                  <a:pt x="5206372" y="697478"/>
                </a:lnTo>
                <a:lnTo>
                  <a:pt x="5206372" y="694732"/>
                </a:lnTo>
                <a:lnTo>
                  <a:pt x="5203626" y="689240"/>
                </a:lnTo>
                <a:lnTo>
                  <a:pt x="5189896" y="689240"/>
                </a:lnTo>
                <a:close/>
                <a:moveTo>
                  <a:pt x="722192" y="686494"/>
                </a:moveTo>
                <a:lnTo>
                  <a:pt x="722192" y="691986"/>
                </a:lnTo>
                <a:lnTo>
                  <a:pt x="727684" y="691986"/>
                </a:lnTo>
                <a:lnTo>
                  <a:pt x="730430" y="691986"/>
                </a:lnTo>
                <a:lnTo>
                  <a:pt x="733176" y="686494"/>
                </a:lnTo>
                <a:lnTo>
                  <a:pt x="722192" y="686494"/>
                </a:lnTo>
                <a:close/>
                <a:moveTo>
                  <a:pt x="1005028" y="683748"/>
                </a:moveTo>
                <a:lnTo>
                  <a:pt x="969330" y="686494"/>
                </a:lnTo>
                <a:lnTo>
                  <a:pt x="952854" y="689240"/>
                </a:lnTo>
                <a:lnTo>
                  <a:pt x="936378" y="694732"/>
                </a:lnTo>
                <a:lnTo>
                  <a:pt x="922648" y="700224"/>
                </a:lnTo>
                <a:lnTo>
                  <a:pt x="919902" y="702970"/>
                </a:lnTo>
                <a:lnTo>
                  <a:pt x="917156" y="708462"/>
                </a:lnTo>
                <a:lnTo>
                  <a:pt x="919902" y="711208"/>
                </a:lnTo>
                <a:lnTo>
                  <a:pt x="919902" y="716700"/>
                </a:lnTo>
                <a:lnTo>
                  <a:pt x="933632" y="727684"/>
                </a:lnTo>
                <a:lnTo>
                  <a:pt x="936378" y="722192"/>
                </a:lnTo>
                <a:lnTo>
                  <a:pt x="936378" y="716700"/>
                </a:lnTo>
                <a:lnTo>
                  <a:pt x="944616" y="708462"/>
                </a:lnTo>
                <a:lnTo>
                  <a:pt x="955600" y="705716"/>
                </a:lnTo>
                <a:lnTo>
                  <a:pt x="969330" y="705716"/>
                </a:lnTo>
                <a:lnTo>
                  <a:pt x="980314" y="705716"/>
                </a:lnTo>
                <a:lnTo>
                  <a:pt x="994043" y="702970"/>
                </a:lnTo>
                <a:lnTo>
                  <a:pt x="1002281" y="694732"/>
                </a:lnTo>
                <a:lnTo>
                  <a:pt x="1005028" y="691986"/>
                </a:lnTo>
                <a:lnTo>
                  <a:pt x="1005028" y="683748"/>
                </a:lnTo>
                <a:close/>
                <a:moveTo>
                  <a:pt x="5961516" y="683748"/>
                </a:moveTo>
                <a:lnTo>
                  <a:pt x="5961516" y="689240"/>
                </a:lnTo>
                <a:lnTo>
                  <a:pt x="5958770" y="694732"/>
                </a:lnTo>
                <a:lnTo>
                  <a:pt x="5950532" y="700224"/>
                </a:lnTo>
                <a:lnTo>
                  <a:pt x="5920326" y="708462"/>
                </a:lnTo>
                <a:lnTo>
                  <a:pt x="5920326" y="722192"/>
                </a:lnTo>
                <a:lnTo>
                  <a:pt x="5939548" y="719446"/>
                </a:lnTo>
                <a:lnTo>
                  <a:pt x="5961516" y="716700"/>
                </a:lnTo>
                <a:lnTo>
                  <a:pt x="5983483" y="716700"/>
                </a:lnTo>
                <a:lnTo>
                  <a:pt x="6002705" y="716700"/>
                </a:lnTo>
                <a:lnTo>
                  <a:pt x="6008197" y="722192"/>
                </a:lnTo>
                <a:lnTo>
                  <a:pt x="6013689" y="727684"/>
                </a:lnTo>
                <a:lnTo>
                  <a:pt x="6038403" y="730430"/>
                </a:lnTo>
                <a:lnTo>
                  <a:pt x="6054879" y="730430"/>
                </a:lnTo>
                <a:lnTo>
                  <a:pt x="6071355" y="727684"/>
                </a:lnTo>
                <a:lnTo>
                  <a:pt x="6076847" y="724938"/>
                </a:lnTo>
                <a:lnTo>
                  <a:pt x="6079593" y="727684"/>
                </a:lnTo>
                <a:lnTo>
                  <a:pt x="6085085" y="722192"/>
                </a:lnTo>
                <a:lnTo>
                  <a:pt x="6082339" y="719446"/>
                </a:lnTo>
                <a:lnTo>
                  <a:pt x="6090577" y="713954"/>
                </a:lnTo>
                <a:lnTo>
                  <a:pt x="6098815" y="708462"/>
                </a:lnTo>
                <a:lnTo>
                  <a:pt x="6115290" y="708462"/>
                </a:lnTo>
                <a:lnTo>
                  <a:pt x="6137258" y="711208"/>
                </a:lnTo>
                <a:lnTo>
                  <a:pt x="6148242" y="711208"/>
                </a:lnTo>
                <a:lnTo>
                  <a:pt x="6156480" y="711208"/>
                </a:lnTo>
                <a:lnTo>
                  <a:pt x="6161972" y="705716"/>
                </a:lnTo>
                <a:lnTo>
                  <a:pt x="6164718" y="700224"/>
                </a:lnTo>
                <a:lnTo>
                  <a:pt x="6161972" y="697478"/>
                </a:lnTo>
                <a:lnTo>
                  <a:pt x="6153734" y="694732"/>
                </a:lnTo>
                <a:lnTo>
                  <a:pt x="6134512" y="691986"/>
                </a:lnTo>
                <a:lnTo>
                  <a:pt x="6137258" y="689240"/>
                </a:lnTo>
                <a:lnTo>
                  <a:pt x="6123528" y="689240"/>
                </a:lnTo>
                <a:lnTo>
                  <a:pt x="6134512" y="691986"/>
                </a:lnTo>
                <a:lnTo>
                  <a:pt x="6126274" y="697478"/>
                </a:lnTo>
                <a:lnTo>
                  <a:pt x="6120782" y="702970"/>
                </a:lnTo>
                <a:lnTo>
                  <a:pt x="6112544" y="702970"/>
                </a:lnTo>
                <a:lnTo>
                  <a:pt x="6093323" y="697478"/>
                </a:lnTo>
                <a:lnTo>
                  <a:pt x="6079593" y="694732"/>
                </a:lnTo>
                <a:lnTo>
                  <a:pt x="6063117" y="697478"/>
                </a:lnTo>
                <a:lnTo>
                  <a:pt x="6057625" y="705716"/>
                </a:lnTo>
                <a:lnTo>
                  <a:pt x="6052133" y="711208"/>
                </a:lnTo>
                <a:lnTo>
                  <a:pt x="6046641" y="711208"/>
                </a:lnTo>
                <a:lnTo>
                  <a:pt x="6032911" y="711208"/>
                </a:lnTo>
                <a:lnTo>
                  <a:pt x="6019181" y="708462"/>
                </a:lnTo>
                <a:lnTo>
                  <a:pt x="5991721" y="700224"/>
                </a:lnTo>
                <a:lnTo>
                  <a:pt x="5972500" y="691986"/>
                </a:lnTo>
                <a:lnTo>
                  <a:pt x="5961516" y="683748"/>
                </a:lnTo>
                <a:close/>
                <a:moveTo>
                  <a:pt x="5074565" y="683748"/>
                </a:moveTo>
                <a:lnTo>
                  <a:pt x="5074565" y="689240"/>
                </a:lnTo>
                <a:lnTo>
                  <a:pt x="5074565" y="691986"/>
                </a:lnTo>
                <a:lnTo>
                  <a:pt x="5074565" y="694732"/>
                </a:lnTo>
                <a:lnTo>
                  <a:pt x="5080057" y="691986"/>
                </a:lnTo>
                <a:lnTo>
                  <a:pt x="5080057" y="689240"/>
                </a:lnTo>
                <a:lnTo>
                  <a:pt x="5077311" y="683748"/>
                </a:lnTo>
                <a:lnTo>
                  <a:pt x="5074565" y="683748"/>
                </a:lnTo>
                <a:close/>
                <a:moveTo>
                  <a:pt x="1430655" y="672764"/>
                </a:moveTo>
                <a:lnTo>
                  <a:pt x="1419670" y="675510"/>
                </a:lnTo>
                <a:lnTo>
                  <a:pt x="1416924" y="681002"/>
                </a:lnTo>
                <a:lnTo>
                  <a:pt x="1408686" y="683748"/>
                </a:lnTo>
                <a:lnTo>
                  <a:pt x="1408686" y="689240"/>
                </a:lnTo>
                <a:lnTo>
                  <a:pt x="1414179" y="689240"/>
                </a:lnTo>
                <a:lnTo>
                  <a:pt x="1416924" y="694732"/>
                </a:lnTo>
                <a:lnTo>
                  <a:pt x="1419670" y="702970"/>
                </a:lnTo>
                <a:lnTo>
                  <a:pt x="1425162" y="705716"/>
                </a:lnTo>
                <a:lnTo>
                  <a:pt x="1430655" y="705716"/>
                </a:lnTo>
                <a:lnTo>
                  <a:pt x="1441637" y="700224"/>
                </a:lnTo>
                <a:lnTo>
                  <a:pt x="1447130" y="691986"/>
                </a:lnTo>
                <a:lnTo>
                  <a:pt x="1452622" y="683748"/>
                </a:lnTo>
                <a:lnTo>
                  <a:pt x="1444383" y="678256"/>
                </a:lnTo>
                <a:lnTo>
                  <a:pt x="1438891" y="675510"/>
                </a:lnTo>
                <a:lnTo>
                  <a:pt x="1430655" y="672764"/>
                </a:lnTo>
                <a:close/>
                <a:moveTo>
                  <a:pt x="966584" y="670018"/>
                </a:moveTo>
                <a:lnTo>
                  <a:pt x="963838" y="672764"/>
                </a:lnTo>
                <a:lnTo>
                  <a:pt x="961092" y="675510"/>
                </a:lnTo>
                <a:lnTo>
                  <a:pt x="966584" y="675510"/>
                </a:lnTo>
                <a:lnTo>
                  <a:pt x="966584" y="670018"/>
                </a:lnTo>
                <a:close/>
                <a:moveTo>
                  <a:pt x="5664950" y="670018"/>
                </a:moveTo>
                <a:lnTo>
                  <a:pt x="5664950" y="675510"/>
                </a:lnTo>
                <a:lnTo>
                  <a:pt x="5670442" y="675510"/>
                </a:lnTo>
                <a:lnTo>
                  <a:pt x="5670442" y="670018"/>
                </a:lnTo>
                <a:lnTo>
                  <a:pt x="5664950" y="670018"/>
                </a:lnTo>
                <a:close/>
                <a:moveTo>
                  <a:pt x="5272275" y="670018"/>
                </a:moveTo>
                <a:lnTo>
                  <a:pt x="5269529" y="675510"/>
                </a:lnTo>
                <a:lnTo>
                  <a:pt x="5269529" y="678256"/>
                </a:lnTo>
                <a:lnTo>
                  <a:pt x="5272275" y="678256"/>
                </a:lnTo>
                <a:lnTo>
                  <a:pt x="5275021" y="675510"/>
                </a:lnTo>
                <a:lnTo>
                  <a:pt x="5275021" y="670018"/>
                </a:lnTo>
                <a:lnTo>
                  <a:pt x="5272275" y="670018"/>
                </a:lnTo>
                <a:close/>
                <a:moveTo>
                  <a:pt x="5096533" y="667272"/>
                </a:moveTo>
                <a:lnTo>
                  <a:pt x="5096533" y="675510"/>
                </a:lnTo>
                <a:lnTo>
                  <a:pt x="5099279" y="675510"/>
                </a:lnTo>
                <a:lnTo>
                  <a:pt x="5102025" y="675510"/>
                </a:lnTo>
                <a:lnTo>
                  <a:pt x="5102025" y="670018"/>
                </a:lnTo>
                <a:lnTo>
                  <a:pt x="5099279" y="667272"/>
                </a:lnTo>
                <a:lnTo>
                  <a:pt x="5096533" y="667272"/>
                </a:lnTo>
                <a:close/>
                <a:moveTo>
                  <a:pt x="5110263" y="664526"/>
                </a:moveTo>
                <a:lnTo>
                  <a:pt x="5110263" y="667272"/>
                </a:lnTo>
                <a:lnTo>
                  <a:pt x="5107517" y="670018"/>
                </a:lnTo>
                <a:lnTo>
                  <a:pt x="5110263" y="675510"/>
                </a:lnTo>
                <a:lnTo>
                  <a:pt x="5115755" y="675510"/>
                </a:lnTo>
                <a:lnTo>
                  <a:pt x="5118501" y="672764"/>
                </a:lnTo>
                <a:lnTo>
                  <a:pt x="5118501" y="667272"/>
                </a:lnTo>
                <a:lnTo>
                  <a:pt x="5115755" y="667272"/>
                </a:lnTo>
                <a:lnTo>
                  <a:pt x="5113009" y="664526"/>
                </a:lnTo>
                <a:lnTo>
                  <a:pt x="5110263" y="664526"/>
                </a:lnTo>
                <a:close/>
                <a:moveTo>
                  <a:pt x="777112" y="664526"/>
                </a:moveTo>
                <a:lnTo>
                  <a:pt x="777112" y="667272"/>
                </a:lnTo>
                <a:lnTo>
                  <a:pt x="774366" y="667272"/>
                </a:lnTo>
                <a:lnTo>
                  <a:pt x="774366" y="672764"/>
                </a:lnTo>
                <a:lnTo>
                  <a:pt x="779857" y="672764"/>
                </a:lnTo>
                <a:lnTo>
                  <a:pt x="779857" y="670018"/>
                </a:lnTo>
                <a:lnTo>
                  <a:pt x="782603" y="667272"/>
                </a:lnTo>
                <a:lnTo>
                  <a:pt x="779857" y="667272"/>
                </a:lnTo>
                <a:lnTo>
                  <a:pt x="779857" y="664526"/>
                </a:lnTo>
                <a:lnTo>
                  <a:pt x="777112" y="664526"/>
                </a:lnTo>
                <a:close/>
                <a:moveTo>
                  <a:pt x="5145960" y="659034"/>
                </a:moveTo>
                <a:lnTo>
                  <a:pt x="5134976" y="661780"/>
                </a:lnTo>
                <a:lnTo>
                  <a:pt x="5132230" y="667272"/>
                </a:lnTo>
                <a:lnTo>
                  <a:pt x="5132230" y="670018"/>
                </a:lnTo>
                <a:lnTo>
                  <a:pt x="5129485" y="672764"/>
                </a:lnTo>
                <a:lnTo>
                  <a:pt x="5129485" y="678256"/>
                </a:lnTo>
                <a:lnTo>
                  <a:pt x="5126739" y="683748"/>
                </a:lnTo>
                <a:lnTo>
                  <a:pt x="5132230" y="689240"/>
                </a:lnTo>
                <a:lnTo>
                  <a:pt x="5134976" y="694732"/>
                </a:lnTo>
                <a:lnTo>
                  <a:pt x="5143214" y="697478"/>
                </a:lnTo>
                <a:lnTo>
                  <a:pt x="5148706" y="700224"/>
                </a:lnTo>
                <a:lnTo>
                  <a:pt x="5151452" y="697478"/>
                </a:lnTo>
                <a:lnTo>
                  <a:pt x="5159690" y="697478"/>
                </a:lnTo>
                <a:lnTo>
                  <a:pt x="5159690" y="694732"/>
                </a:lnTo>
                <a:lnTo>
                  <a:pt x="5165182" y="689240"/>
                </a:lnTo>
                <a:lnTo>
                  <a:pt x="5170674" y="686494"/>
                </a:lnTo>
                <a:lnTo>
                  <a:pt x="5170674" y="678256"/>
                </a:lnTo>
                <a:lnTo>
                  <a:pt x="5167928" y="678256"/>
                </a:lnTo>
                <a:lnTo>
                  <a:pt x="5167928" y="675510"/>
                </a:lnTo>
                <a:lnTo>
                  <a:pt x="5167928" y="670018"/>
                </a:lnTo>
                <a:lnTo>
                  <a:pt x="5162436" y="664526"/>
                </a:lnTo>
                <a:lnTo>
                  <a:pt x="5159690" y="659034"/>
                </a:lnTo>
                <a:lnTo>
                  <a:pt x="5145960" y="659034"/>
                </a:lnTo>
                <a:close/>
                <a:moveTo>
                  <a:pt x="1562461" y="656288"/>
                </a:moveTo>
                <a:lnTo>
                  <a:pt x="1559715" y="659034"/>
                </a:lnTo>
                <a:lnTo>
                  <a:pt x="1562461" y="664526"/>
                </a:lnTo>
                <a:lnTo>
                  <a:pt x="1567952" y="667272"/>
                </a:lnTo>
                <a:lnTo>
                  <a:pt x="1570699" y="664526"/>
                </a:lnTo>
                <a:lnTo>
                  <a:pt x="1570699" y="656288"/>
                </a:lnTo>
                <a:lnTo>
                  <a:pt x="1562461" y="656288"/>
                </a:lnTo>
                <a:close/>
                <a:moveTo>
                  <a:pt x="5755567" y="653542"/>
                </a:moveTo>
                <a:lnTo>
                  <a:pt x="5752821" y="656288"/>
                </a:lnTo>
                <a:lnTo>
                  <a:pt x="5750075" y="659034"/>
                </a:lnTo>
                <a:lnTo>
                  <a:pt x="5755567" y="659034"/>
                </a:lnTo>
                <a:lnTo>
                  <a:pt x="5755567" y="653542"/>
                </a:lnTo>
                <a:close/>
                <a:moveTo>
                  <a:pt x="5662204" y="653542"/>
                </a:moveTo>
                <a:lnTo>
                  <a:pt x="5670442" y="656288"/>
                </a:lnTo>
                <a:lnTo>
                  <a:pt x="5673188" y="656288"/>
                </a:lnTo>
                <a:lnTo>
                  <a:pt x="5678680" y="653542"/>
                </a:lnTo>
                <a:lnTo>
                  <a:pt x="5670442" y="653542"/>
                </a:lnTo>
                <a:lnTo>
                  <a:pt x="5662204" y="653542"/>
                </a:lnTo>
                <a:close/>
                <a:moveTo>
                  <a:pt x="5181658" y="653542"/>
                </a:moveTo>
                <a:lnTo>
                  <a:pt x="5187150" y="653542"/>
                </a:lnTo>
                <a:lnTo>
                  <a:pt x="5187150" y="659034"/>
                </a:lnTo>
                <a:lnTo>
                  <a:pt x="5181658" y="659034"/>
                </a:lnTo>
                <a:lnTo>
                  <a:pt x="5181658" y="653542"/>
                </a:lnTo>
                <a:close/>
                <a:moveTo>
                  <a:pt x="5121247" y="653542"/>
                </a:moveTo>
                <a:lnTo>
                  <a:pt x="5121247" y="656288"/>
                </a:lnTo>
                <a:lnTo>
                  <a:pt x="5118501" y="656288"/>
                </a:lnTo>
                <a:lnTo>
                  <a:pt x="5118501" y="659034"/>
                </a:lnTo>
                <a:lnTo>
                  <a:pt x="5121247" y="659034"/>
                </a:lnTo>
                <a:lnTo>
                  <a:pt x="5123993" y="659034"/>
                </a:lnTo>
                <a:lnTo>
                  <a:pt x="5126739" y="659034"/>
                </a:lnTo>
                <a:lnTo>
                  <a:pt x="5126739" y="656288"/>
                </a:lnTo>
                <a:lnTo>
                  <a:pt x="5123993" y="656288"/>
                </a:lnTo>
                <a:lnTo>
                  <a:pt x="5123993" y="653542"/>
                </a:lnTo>
                <a:lnTo>
                  <a:pt x="5121247" y="653542"/>
                </a:lnTo>
                <a:close/>
                <a:moveTo>
                  <a:pt x="5717124" y="648050"/>
                </a:moveTo>
                <a:lnTo>
                  <a:pt x="5719870" y="650796"/>
                </a:lnTo>
                <a:lnTo>
                  <a:pt x="5728108" y="653542"/>
                </a:lnTo>
                <a:lnTo>
                  <a:pt x="5728108" y="650796"/>
                </a:lnTo>
                <a:lnTo>
                  <a:pt x="5728108" y="648050"/>
                </a:lnTo>
                <a:lnTo>
                  <a:pt x="5717124" y="648050"/>
                </a:lnTo>
                <a:close/>
                <a:moveTo>
                  <a:pt x="5596301" y="648050"/>
                </a:moveTo>
                <a:lnTo>
                  <a:pt x="5593555" y="650796"/>
                </a:lnTo>
                <a:lnTo>
                  <a:pt x="5599047" y="653542"/>
                </a:lnTo>
                <a:lnTo>
                  <a:pt x="5601793" y="653542"/>
                </a:lnTo>
                <a:lnTo>
                  <a:pt x="5604539" y="650796"/>
                </a:lnTo>
                <a:lnTo>
                  <a:pt x="5599047" y="648050"/>
                </a:lnTo>
                <a:lnTo>
                  <a:pt x="5596301" y="648050"/>
                </a:lnTo>
                <a:close/>
                <a:moveTo>
                  <a:pt x="1545985" y="642559"/>
                </a:moveTo>
                <a:lnTo>
                  <a:pt x="1543239" y="648051"/>
                </a:lnTo>
                <a:lnTo>
                  <a:pt x="1545985" y="648051"/>
                </a:lnTo>
                <a:lnTo>
                  <a:pt x="1551477" y="650797"/>
                </a:lnTo>
                <a:lnTo>
                  <a:pt x="1551477" y="642559"/>
                </a:lnTo>
                <a:lnTo>
                  <a:pt x="1545985" y="642559"/>
                </a:lnTo>
                <a:close/>
                <a:moveTo>
                  <a:pt x="741414" y="642559"/>
                </a:moveTo>
                <a:lnTo>
                  <a:pt x="741414" y="650797"/>
                </a:lnTo>
                <a:lnTo>
                  <a:pt x="746906" y="648051"/>
                </a:lnTo>
                <a:lnTo>
                  <a:pt x="746906" y="642559"/>
                </a:lnTo>
                <a:lnTo>
                  <a:pt x="741414" y="642559"/>
                </a:lnTo>
                <a:close/>
                <a:moveTo>
                  <a:pt x="5739091" y="642558"/>
                </a:moveTo>
                <a:lnTo>
                  <a:pt x="5739091" y="653542"/>
                </a:lnTo>
                <a:lnTo>
                  <a:pt x="5741837" y="650796"/>
                </a:lnTo>
                <a:lnTo>
                  <a:pt x="5741837" y="648050"/>
                </a:lnTo>
                <a:lnTo>
                  <a:pt x="5744583" y="642558"/>
                </a:lnTo>
                <a:lnTo>
                  <a:pt x="5739091" y="642558"/>
                </a:lnTo>
                <a:close/>
                <a:moveTo>
                  <a:pt x="1271389" y="637067"/>
                </a:moveTo>
                <a:lnTo>
                  <a:pt x="1271389" y="642559"/>
                </a:lnTo>
                <a:lnTo>
                  <a:pt x="1276880" y="642559"/>
                </a:lnTo>
                <a:lnTo>
                  <a:pt x="1276880" y="637067"/>
                </a:lnTo>
                <a:lnTo>
                  <a:pt x="1271389" y="637067"/>
                </a:lnTo>
                <a:close/>
                <a:moveTo>
                  <a:pt x="681002" y="637067"/>
                </a:moveTo>
                <a:lnTo>
                  <a:pt x="681002" y="642559"/>
                </a:lnTo>
                <a:lnTo>
                  <a:pt x="686494" y="642559"/>
                </a:lnTo>
                <a:lnTo>
                  <a:pt x="686494" y="637067"/>
                </a:lnTo>
                <a:lnTo>
                  <a:pt x="681002" y="637067"/>
                </a:lnTo>
                <a:close/>
                <a:moveTo>
                  <a:pt x="5626506" y="634320"/>
                </a:moveTo>
                <a:lnTo>
                  <a:pt x="5623760" y="637066"/>
                </a:lnTo>
                <a:lnTo>
                  <a:pt x="5626506" y="639812"/>
                </a:lnTo>
                <a:lnTo>
                  <a:pt x="5629252" y="639812"/>
                </a:lnTo>
                <a:lnTo>
                  <a:pt x="5631998" y="639812"/>
                </a:lnTo>
                <a:lnTo>
                  <a:pt x="5631998" y="637066"/>
                </a:lnTo>
                <a:lnTo>
                  <a:pt x="5631998" y="634320"/>
                </a:lnTo>
                <a:lnTo>
                  <a:pt x="5629252" y="634320"/>
                </a:lnTo>
                <a:lnTo>
                  <a:pt x="5626506" y="634320"/>
                </a:lnTo>
                <a:close/>
                <a:moveTo>
                  <a:pt x="1213722" y="631575"/>
                </a:moveTo>
                <a:lnTo>
                  <a:pt x="1205484" y="634321"/>
                </a:lnTo>
                <a:lnTo>
                  <a:pt x="1202739" y="639813"/>
                </a:lnTo>
                <a:lnTo>
                  <a:pt x="1210975" y="639813"/>
                </a:lnTo>
                <a:lnTo>
                  <a:pt x="1210975" y="637067"/>
                </a:lnTo>
                <a:lnTo>
                  <a:pt x="1213722" y="631575"/>
                </a:lnTo>
                <a:close/>
                <a:moveTo>
                  <a:pt x="5642982" y="628829"/>
                </a:moveTo>
                <a:lnTo>
                  <a:pt x="5642982" y="634320"/>
                </a:lnTo>
                <a:lnTo>
                  <a:pt x="5640236" y="634320"/>
                </a:lnTo>
                <a:lnTo>
                  <a:pt x="5637490" y="637066"/>
                </a:lnTo>
                <a:lnTo>
                  <a:pt x="5642982" y="637066"/>
                </a:lnTo>
                <a:lnTo>
                  <a:pt x="5645728" y="637066"/>
                </a:lnTo>
                <a:lnTo>
                  <a:pt x="5645728" y="628829"/>
                </a:lnTo>
                <a:lnTo>
                  <a:pt x="5642982" y="628829"/>
                </a:lnTo>
                <a:close/>
                <a:moveTo>
                  <a:pt x="5137722" y="628829"/>
                </a:moveTo>
                <a:lnTo>
                  <a:pt x="5134976" y="634320"/>
                </a:lnTo>
                <a:lnTo>
                  <a:pt x="5132230" y="645304"/>
                </a:lnTo>
                <a:lnTo>
                  <a:pt x="5129485" y="645304"/>
                </a:lnTo>
                <a:lnTo>
                  <a:pt x="5126739" y="648050"/>
                </a:lnTo>
                <a:lnTo>
                  <a:pt x="5132230" y="648050"/>
                </a:lnTo>
                <a:lnTo>
                  <a:pt x="5140468" y="650796"/>
                </a:lnTo>
                <a:lnTo>
                  <a:pt x="5143214" y="653542"/>
                </a:lnTo>
                <a:lnTo>
                  <a:pt x="5151452" y="653542"/>
                </a:lnTo>
                <a:lnTo>
                  <a:pt x="5156944" y="648050"/>
                </a:lnTo>
                <a:lnTo>
                  <a:pt x="5159690" y="642558"/>
                </a:lnTo>
                <a:lnTo>
                  <a:pt x="5159690" y="637066"/>
                </a:lnTo>
                <a:lnTo>
                  <a:pt x="5156944" y="628829"/>
                </a:lnTo>
                <a:lnTo>
                  <a:pt x="5145960" y="628829"/>
                </a:lnTo>
                <a:lnTo>
                  <a:pt x="5137722" y="628829"/>
                </a:lnTo>
                <a:close/>
                <a:moveTo>
                  <a:pt x="5077311" y="628829"/>
                </a:moveTo>
                <a:lnTo>
                  <a:pt x="5077311" y="637066"/>
                </a:lnTo>
                <a:lnTo>
                  <a:pt x="5080057" y="637066"/>
                </a:lnTo>
                <a:lnTo>
                  <a:pt x="5082803" y="634320"/>
                </a:lnTo>
                <a:lnTo>
                  <a:pt x="5085549" y="628829"/>
                </a:lnTo>
                <a:lnTo>
                  <a:pt x="5077311" y="628829"/>
                </a:lnTo>
                <a:close/>
                <a:moveTo>
                  <a:pt x="837523" y="628829"/>
                </a:moveTo>
                <a:lnTo>
                  <a:pt x="832031" y="631575"/>
                </a:lnTo>
                <a:lnTo>
                  <a:pt x="832031" y="634321"/>
                </a:lnTo>
                <a:lnTo>
                  <a:pt x="837523" y="634321"/>
                </a:lnTo>
                <a:lnTo>
                  <a:pt x="840269" y="631575"/>
                </a:lnTo>
                <a:lnTo>
                  <a:pt x="837523" y="631575"/>
                </a:lnTo>
                <a:lnTo>
                  <a:pt x="837523" y="628829"/>
                </a:lnTo>
                <a:close/>
                <a:moveTo>
                  <a:pt x="867729" y="626083"/>
                </a:moveTo>
                <a:lnTo>
                  <a:pt x="864983" y="628829"/>
                </a:lnTo>
                <a:lnTo>
                  <a:pt x="867729" y="628829"/>
                </a:lnTo>
                <a:lnTo>
                  <a:pt x="867729" y="631575"/>
                </a:lnTo>
                <a:lnTo>
                  <a:pt x="867729" y="634321"/>
                </a:lnTo>
                <a:lnTo>
                  <a:pt x="873221" y="634321"/>
                </a:lnTo>
                <a:lnTo>
                  <a:pt x="875967" y="637067"/>
                </a:lnTo>
                <a:lnTo>
                  <a:pt x="878712" y="634321"/>
                </a:lnTo>
                <a:lnTo>
                  <a:pt x="881458" y="631575"/>
                </a:lnTo>
                <a:lnTo>
                  <a:pt x="875967" y="631575"/>
                </a:lnTo>
                <a:lnTo>
                  <a:pt x="873221" y="628829"/>
                </a:lnTo>
                <a:lnTo>
                  <a:pt x="867729" y="626083"/>
                </a:lnTo>
                <a:close/>
                <a:moveTo>
                  <a:pt x="5967008" y="626083"/>
                </a:moveTo>
                <a:lnTo>
                  <a:pt x="5950532" y="637066"/>
                </a:lnTo>
                <a:lnTo>
                  <a:pt x="5942294" y="642558"/>
                </a:lnTo>
                <a:lnTo>
                  <a:pt x="5942294" y="645304"/>
                </a:lnTo>
                <a:lnTo>
                  <a:pt x="5947786" y="648050"/>
                </a:lnTo>
                <a:lnTo>
                  <a:pt x="5950532" y="645304"/>
                </a:lnTo>
                <a:lnTo>
                  <a:pt x="5953278" y="645304"/>
                </a:lnTo>
                <a:lnTo>
                  <a:pt x="5961516" y="642558"/>
                </a:lnTo>
                <a:lnTo>
                  <a:pt x="5964262" y="639812"/>
                </a:lnTo>
                <a:lnTo>
                  <a:pt x="5967008" y="637066"/>
                </a:lnTo>
                <a:lnTo>
                  <a:pt x="5969754" y="631575"/>
                </a:lnTo>
                <a:lnTo>
                  <a:pt x="5967008" y="626083"/>
                </a:lnTo>
                <a:close/>
                <a:moveTo>
                  <a:pt x="5170674" y="626083"/>
                </a:moveTo>
                <a:lnTo>
                  <a:pt x="5167928" y="628829"/>
                </a:lnTo>
                <a:lnTo>
                  <a:pt x="5167928" y="631575"/>
                </a:lnTo>
                <a:lnTo>
                  <a:pt x="5170674" y="634320"/>
                </a:lnTo>
                <a:lnTo>
                  <a:pt x="5167928" y="639812"/>
                </a:lnTo>
                <a:lnTo>
                  <a:pt x="5165182" y="648050"/>
                </a:lnTo>
                <a:lnTo>
                  <a:pt x="5170674" y="653542"/>
                </a:lnTo>
                <a:lnTo>
                  <a:pt x="5173420" y="659034"/>
                </a:lnTo>
                <a:lnTo>
                  <a:pt x="5170674" y="661780"/>
                </a:lnTo>
                <a:lnTo>
                  <a:pt x="5176166" y="664526"/>
                </a:lnTo>
                <a:lnTo>
                  <a:pt x="5176166" y="667272"/>
                </a:lnTo>
                <a:lnTo>
                  <a:pt x="5189896" y="670018"/>
                </a:lnTo>
                <a:lnTo>
                  <a:pt x="5198134" y="667272"/>
                </a:lnTo>
                <a:lnTo>
                  <a:pt x="5206372" y="664526"/>
                </a:lnTo>
                <a:lnTo>
                  <a:pt x="5214610" y="659034"/>
                </a:lnTo>
                <a:lnTo>
                  <a:pt x="5211864" y="653542"/>
                </a:lnTo>
                <a:lnTo>
                  <a:pt x="5211864" y="648050"/>
                </a:lnTo>
                <a:lnTo>
                  <a:pt x="5214610" y="648050"/>
                </a:lnTo>
                <a:lnTo>
                  <a:pt x="5217356" y="639812"/>
                </a:lnTo>
                <a:lnTo>
                  <a:pt x="5214610" y="628829"/>
                </a:lnTo>
                <a:lnTo>
                  <a:pt x="5195388" y="626083"/>
                </a:lnTo>
                <a:lnTo>
                  <a:pt x="5184404" y="628829"/>
                </a:lnTo>
                <a:lnTo>
                  <a:pt x="5173420" y="631575"/>
                </a:lnTo>
                <a:lnTo>
                  <a:pt x="5173420" y="626083"/>
                </a:lnTo>
                <a:lnTo>
                  <a:pt x="5170674" y="626083"/>
                </a:lnTo>
                <a:close/>
                <a:moveTo>
                  <a:pt x="1458113" y="623337"/>
                </a:moveTo>
                <a:lnTo>
                  <a:pt x="1460859" y="623337"/>
                </a:lnTo>
                <a:lnTo>
                  <a:pt x="1460859" y="626083"/>
                </a:lnTo>
                <a:lnTo>
                  <a:pt x="1466353" y="626083"/>
                </a:lnTo>
                <a:lnTo>
                  <a:pt x="1469098" y="626083"/>
                </a:lnTo>
                <a:lnTo>
                  <a:pt x="1466353" y="628829"/>
                </a:lnTo>
                <a:lnTo>
                  <a:pt x="1460859" y="631575"/>
                </a:lnTo>
                <a:lnTo>
                  <a:pt x="1458113" y="623337"/>
                </a:lnTo>
                <a:close/>
                <a:moveTo>
                  <a:pt x="1367496" y="623337"/>
                </a:moveTo>
                <a:lnTo>
                  <a:pt x="1364751" y="628829"/>
                </a:lnTo>
                <a:lnTo>
                  <a:pt x="1362005" y="637067"/>
                </a:lnTo>
                <a:lnTo>
                  <a:pt x="1359260" y="650797"/>
                </a:lnTo>
                <a:lnTo>
                  <a:pt x="1370242" y="656288"/>
                </a:lnTo>
                <a:lnTo>
                  <a:pt x="1378481" y="656288"/>
                </a:lnTo>
                <a:lnTo>
                  <a:pt x="1389464" y="656288"/>
                </a:lnTo>
                <a:lnTo>
                  <a:pt x="1400448" y="650797"/>
                </a:lnTo>
                <a:lnTo>
                  <a:pt x="1400448" y="642559"/>
                </a:lnTo>
                <a:lnTo>
                  <a:pt x="1397703" y="639813"/>
                </a:lnTo>
                <a:lnTo>
                  <a:pt x="1394958" y="639813"/>
                </a:lnTo>
                <a:lnTo>
                  <a:pt x="1394958" y="628829"/>
                </a:lnTo>
                <a:lnTo>
                  <a:pt x="1389464" y="626083"/>
                </a:lnTo>
                <a:lnTo>
                  <a:pt x="1378481" y="623337"/>
                </a:lnTo>
                <a:lnTo>
                  <a:pt x="1367496" y="623337"/>
                </a:lnTo>
                <a:close/>
                <a:moveTo>
                  <a:pt x="1554223" y="620591"/>
                </a:moveTo>
                <a:lnTo>
                  <a:pt x="1551477" y="623337"/>
                </a:lnTo>
                <a:lnTo>
                  <a:pt x="1551477" y="626083"/>
                </a:lnTo>
                <a:lnTo>
                  <a:pt x="1551477" y="628829"/>
                </a:lnTo>
                <a:lnTo>
                  <a:pt x="1556969" y="628829"/>
                </a:lnTo>
                <a:lnTo>
                  <a:pt x="1556969" y="623337"/>
                </a:lnTo>
                <a:lnTo>
                  <a:pt x="1554223" y="620591"/>
                </a:lnTo>
                <a:close/>
                <a:moveTo>
                  <a:pt x="1221961" y="620591"/>
                </a:moveTo>
                <a:lnTo>
                  <a:pt x="1216469" y="623337"/>
                </a:lnTo>
                <a:lnTo>
                  <a:pt x="1216469" y="634321"/>
                </a:lnTo>
                <a:lnTo>
                  <a:pt x="1221961" y="639813"/>
                </a:lnTo>
                <a:lnTo>
                  <a:pt x="1230199" y="642559"/>
                </a:lnTo>
                <a:lnTo>
                  <a:pt x="1241182" y="642559"/>
                </a:lnTo>
                <a:lnTo>
                  <a:pt x="1241182" y="637067"/>
                </a:lnTo>
                <a:lnTo>
                  <a:pt x="1241182" y="634321"/>
                </a:lnTo>
                <a:lnTo>
                  <a:pt x="1243927" y="631575"/>
                </a:lnTo>
                <a:lnTo>
                  <a:pt x="1243927" y="626083"/>
                </a:lnTo>
                <a:lnTo>
                  <a:pt x="1230199" y="620591"/>
                </a:lnTo>
                <a:lnTo>
                  <a:pt x="1221961" y="620591"/>
                </a:lnTo>
                <a:close/>
                <a:moveTo>
                  <a:pt x="1208230" y="620591"/>
                </a:moveTo>
                <a:lnTo>
                  <a:pt x="1205484" y="623337"/>
                </a:lnTo>
                <a:lnTo>
                  <a:pt x="1202739" y="626083"/>
                </a:lnTo>
                <a:lnTo>
                  <a:pt x="1205484" y="628829"/>
                </a:lnTo>
                <a:lnTo>
                  <a:pt x="1210975" y="631575"/>
                </a:lnTo>
                <a:lnTo>
                  <a:pt x="1208230" y="626083"/>
                </a:lnTo>
                <a:lnTo>
                  <a:pt x="1208230" y="620591"/>
                </a:lnTo>
                <a:close/>
                <a:moveTo>
                  <a:pt x="5977992" y="620591"/>
                </a:moveTo>
                <a:lnTo>
                  <a:pt x="5975246" y="623337"/>
                </a:lnTo>
                <a:lnTo>
                  <a:pt x="5972500" y="626083"/>
                </a:lnTo>
                <a:lnTo>
                  <a:pt x="5972500" y="631575"/>
                </a:lnTo>
                <a:lnTo>
                  <a:pt x="5977992" y="642558"/>
                </a:lnTo>
                <a:lnTo>
                  <a:pt x="5983483" y="634320"/>
                </a:lnTo>
                <a:lnTo>
                  <a:pt x="5983483" y="626083"/>
                </a:lnTo>
                <a:lnTo>
                  <a:pt x="5980738" y="623337"/>
                </a:lnTo>
                <a:lnTo>
                  <a:pt x="5977992" y="620591"/>
                </a:lnTo>
                <a:close/>
                <a:moveTo>
                  <a:pt x="5695156" y="620591"/>
                </a:moveTo>
                <a:lnTo>
                  <a:pt x="5697902" y="628829"/>
                </a:lnTo>
                <a:lnTo>
                  <a:pt x="5703394" y="634320"/>
                </a:lnTo>
                <a:lnTo>
                  <a:pt x="5706140" y="628829"/>
                </a:lnTo>
                <a:lnTo>
                  <a:pt x="5703394" y="626083"/>
                </a:lnTo>
                <a:lnTo>
                  <a:pt x="5700648" y="623337"/>
                </a:lnTo>
                <a:lnTo>
                  <a:pt x="5695156" y="620591"/>
                </a:lnTo>
                <a:close/>
                <a:moveTo>
                  <a:pt x="5107517" y="620591"/>
                </a:moveTo>
                <a:lnTo>
                  <a:pt x="5104771" y="626083"/>
                </a:lnTo>
                <a:lnTo>
                  <a:pt x="5104771" y="631575"/>
                </a:lnTo>
                <a:lnTo>
                  <a:pt x="5107517" y="645304"/>
                </a:lnTo>
                <a:lnTo>
                  <a:pt x="5110263" y="645304"/>
                </a:lnTo>
                <a:lnTo>
                  <a:pt x="5113009" y="648050"/>
                </a:lnTo>
                <a:lnTo>
                  <a:pt x="5115755" y="648050"/>
                </a:lnTo>
                <a:lnTo>
                  <a:pt x="5118501" y="648050"/>
                </a:lnTo>
                <a:lnTo>
                  <a:pt x="5121247" y="642558"/>
                </a:lnTo>
                <a:lnTo>
                  <a:pt x="5123993" y="637066"/>
                </a:lnTo>
                <a:lnTo>
                  <a:pt x="5123993" y="628829"/>
                </a:lnTo>
                <a:lnTo>
                  <a:pt x="5123993" y="620591"/>
                </a:lnTo>
                <a:lnTo>
                  <a:pt x="5107517" y="620591"/>
                </a:lnTo>
                <a:close/>
                <a:moveTo>
                  <a:pt x="5250308" y="617845"/>
                </a:moveTo>
                <a:lnTo>
                  <a:pt x="5250308" y="623337"/>
                </a:lnTo>
                <a:lnTo>
                  <a:pt x="5253053" y="623337"/>
                </a:lnTo>
                <a:lnTo>
                  <a:pt x="5253053" y="626083"/>
                </a:lnTo>
                <a:lnTo>
                  <a:pt x="5255799" y="626083"/>
                </a:lnTo>
                <a:lnTo>
                  <a:pt x="5255799" y="623337"/>
                </a:lnTo>
                <a:lnTo>
                  <a:pt x="5258545" y="623337"/>
                </a:lnTo>
                <a:lnTo>
                  <a:pt x="5258545" y="620591"/>
                </a:lnTo>
                <a:lnTo>
                  <a:pt x="5255799" y="620591"/>
                </a:lnTo>
                <a:lnTo>
                  <a:pt x="5255799" y="617845"/>
                </a:lnTo>
                <a:lnTo>
                  <a:pt x="5253053" y="617845"/>
                </a:lnTo>
                <a:lnTo>
                  <a:pt x="5253053" y="620591"/>
                </a:lnTo>
                <a:lnTo>
                  <a:pt x="5250308" y="617845"/>
                </a:lnTo>
                <a:close/>
                <a:moveTo>
                  <a:pt x="5648474" y="615099"/>
                </a:moveTo>
                <a:lnTo>
                  <a:pt x="5642982" y="620591"/>
                </a:lnTo>
                <a:lnTo>
                  <a:pt x="5648474" y="620591"/>
                </a:lnTo>
                <a:lnTo>
                  <a:pt x="5651220" y="620591"/>
                </a:lnTo>
                <a:lnTo>
                  <a:pt x="5653966" y="623337"/>
                </a:lnTo>
                <a:lnTo>
                  <a:pt x="5656712" y="623337"/>
                </a:lnTo>
                <a:lnTo>
                  <a:pt x="5656712" y="617845"/>
                </a:lnTo>
                <a:lnTo>
                  <a:pt x="5653966" y="617845"/>
                </a:lnTo>
                <a:lnTo>
                  <a:pt x="5651220" y="617845"/>
                </a:lnTo>
                <a:lnTo>
                  <a:pt x="5648474" y="615099"/>
                </a:lnTo>
                <a:close/>
                <a:moveTo>
                  <a:pt x="744160" y="612353"/>
                </a:moveTo>
                <a:lnTo>
                  <a:pt x="741414" y="615099"/>
                </a:lnTo>
                <a:lnTo>
                  <a:pt x="746906" y="615099"/>
                </a:lnTo>
                <a:lnTo>
                  <a:pt x="749652" y="615099"/>
                </a:lnTo>
                <a:lnTo>
                  <a:pt x="752397" y="612353"/>
                </a:lnTo>
                <a:lnTo>
                  <a:pt x="746906" y="612353"/>
                </a:lnTo>
                <a:lnTo>
                  <a:pt x="744160" y="612353"/>
                </a:lnTo>
                <a:close/>
                <a:moveTo>
                  <a:pt x="5631998" y="609607"/>
                </a:moveTo>
                <a:lnTo>
                  <a:pt x="5631998" y="617845"/>
                </a:lnTo>
                <a:lnTo>
                  <a:pt x="5634744" y="615099"/>
                </a:lnTo>
                <a:lnTo>
                  <a:pt x="5634744" y="609607"/>
                </a:lnTo>
                <a:lnTo>
                  <a:pt x="5631998" y="609607"/>
                </a:lnTo>
                <a:close/>
                <a:moveTo>
                  <a:pt x="1378481" y="606861"/>
                </a:moveTo>
                <a:lnTo>
                  <a:pt x="1381227" y="612353"/>
                </a:lnTo>
                <a:lnTo>
                  <a:pt x="1383972" y="615099"/>
                </a:lnTo>
                <a:lnTo>
                  <a:pt x="1383972" y="606861"/>
                </a:lnTo>
                <a:lnTo>
                  <a:pt x="1378481" y="606861"/>
                </a:lnTo>
                <a:close/>
                <a:moveTo>
                  <a:pt x="5755567" y="604115"/>
                </a:moveTo>
                <a:lnTo>
                  <a:pt x="5755567" y="609607"/>
                </a:lnTo>
                <a:lnTo>
                  <a:pt x="5761059" y="609607"/>
                </a:lnTo>
                <a:lnTo>
                  <a:pt x="5763805" y="606861"/>
                </a:lnTo>
                <a:lnTo>
                  <a:pt x="5761059" y="606861"/>
                </a:lnTo>
                <a:lnTo>
                  <a:pt x="5755567" y="604115"/>
                </a:lnTo>
                <a:close/>
                <a:moveTo>
                  <a:pt x="5618268" y="601369"/>
                </a:moveTo>
                <a:lnTo>
                  <a:pt x="5612777" y="604115"/>
                </a:lnTo>
                <a:lnTo>
                  <a:pt x="5612777" y="609607"/>
                </a:lnTo>
                <a:lnTo>
                  <a:pt x="5615523" y="609607"/>
                </a:lnTo>
                <a:lnTo>
                  <a:pt x="5618268" y="609607"/>
                </a:lnTo>
                <a:lnTo>
                  <a:pt x="5621014" y="609607"/>
                </a:lnTo>
                <a:lnTo>
                  <a:pt x="5623760" y="609607"/>
                </a:lnTo>
                <a:lnTo>
                  <a:pt x="5623760" y="604115"/>
                </a:lnTo>
                <a:lnTo>
                  <a:pt x="5618268" y="601369"/>
                </a:lnTo>
                <a:close/>
                <a:moveTo>
                  <a:pt x="5151452" y="601369"/>
                </a:moveTo>
                <a:lnTo>
                  <a:pt x="5143214" y="604115"/>
                </a:lnTo>
                <a:lnTo>
                  <a:pt x="5143214" y="612353"/>
                </a:lnTo>
                <a:lnTo>
                  <a:pt x="5137722" y="612353"/>
                </a:lnTo>
                <a:lnTo>
                  <a:pt x="5134976" y="617845"/>
                </a:lnTo>
                <a:lnTo>
                  <a:pt x="5145960" y="615099"/>
                </a:lnTo>
                <a:lnTo>
                  <a:pt x="5159690" y="615099"/>
                </a:lnTo>
                <a:lnTo>
                  <a:pt x="5156944" y="612353"/>
                </a:lnTo>
                <a:lnTo>
                  <a:pt x="5159690" y="609607"/>
                </a:lnTo>
                <a:lnTo>
                  <a:pt x="5159690" y="604115"/>
                </a:lnTo>
                <a:lnTo>
                  <a:pt x="5151452" y="601369"/>
                </a:lnTo>
                <a:close/>
                <a:moveTo>
                  <a:pt x="5725362" y="598623"/>
                </a:moveTo>
                <a:lnTo>
                  <a:pt x="5725362" y="606861"/>
                </a:lnTo>
                <a:lnTo>
                  <a:pt x="5728108" y="606861"/>
                </a:lnTo>
                <a:lnTo>
                  <a:pt x="5728108" y="601369"/>
                </a:lnTo>
                <a:lnTo>
                  <a:pt x="5725362" y="598623"/>
                </a:lnTo>
                <a:close/>
                <a:moveTo>
                  <a:pt x="6395380" y="595877"/>
                </a:moveTo>
                <a:lnTo>
                  <a:pt x="6392634" y="598623"/>
                </a:lnTo>
                <a:lnTo>
                  <a:pt x="6392634" y="604115"/>
                </a:lnTo>
                <a:lnTo>
                  <a:pt x="6398126" y="604115"/>
                </a:lnTo>
                <a:lnTo>
                  <a:pt x="6400872" y="601369"/>
                </a:lnTo>
                <a:lnTo>
                  <a:pt x="6403618" y="598623"/>
                </a:lnTo>
                <a:lnTo>
                  <a:pt x="6400872" y="595877"/>
                </a:lnTo>
                <a:lnTo>
                  <a:pt x="6398126" y="595877"/>
                </a:lnTo>
                <a:lnTo>
                  <a:pt x="6395380" y="595877"/>
                </a:lnTo>
                <a:close/>
                <a:moveTo>
                  <a:pt x="5585317" y="595877"/>
                </a:moveTo>
                <a:lnTo>
                  <a:pt x="5579825" y="598623"/>
                </a:lnTo>
                <a:lnTo>
                  <a:pt x="5593555" y="598623"/>
                </a:lnTo>
                <a:lnTo>
                  <a:pt x="5601793" y="601369"/>
                </a:lnTo>
                <a:lnTo>
                  <a:pt x="5604539" y="604115"/>
                </a:lnTo>
                <a:lnTo>
                  <a:pt x="5601793" y="598623"/>
                </a:lnTo>
                <a:lnTo>
                  <a:pt x="5593555" y="595877"/>
                </a:lnTo>
                <a:lnTo>
                  <a:pt x="5585317" y="595877"/>
                </a:lnTo>
                <a:close/>
                <a:moveTo>
                  <a:pt x="1540493" y="595877"/>
                </a:moveTo>
                <a:lnTo>
                  <a:pt x="1537748" y="598623"/>
                </a:lnTo>
                <a:lnTo>
                  <a:pt x="1537748" y="601369"/>
                </a:lnTo>
                <a:lnTo>
                  <a:pt x="1540493" y="604115"/>
                </a:lnTo>
                <a:lnTo>
                  <a:pt x="1545985" y="604115"/>
                </a:lnTo>
                <a:lnTo>
                  <a:pt x="1545985" y="598623"/>
                </a:lnTo>
                <a:lnTo>
                  <a:pt x="1540493" y="595877"/>
                </a:lnTo>
                <a:close/>
                <a:moveTo>
                  <a:pt x="6422840" y="593131"/>
                </a:moveTo>
                <a:lnTo>
                  <a:pt x="6417348" y="598623"/>
                </a:lnTo>
                <a:lnTo>
                  <a:pt x="6414602" y="601369"/>
                </a:lnTo>
                <a:lnTo>
                  <a:pt x="6414602" y="604115"/>
                </a:lnTo>
                <a:lnTo>
                  <a:pt x="6417348" y="604115"/>
                </a:lnTo>
                <a:lnTo>
                  <a:pt x="6420094" y="606861"/>
                </a:lnTo>
                <a:lnTo>
                  <a:pt x="6420094" y="604115"/>
                </a:lnTo>
                <a:lnTo>
                  <a:pt x="6422840" y="601369"/>
                </a:lnTo>
                <a:lnTo>
                  <a:pt x="6422840" y="593131"/>
                </a:lnTo>
                <a:close/>
                <a:moveTo>
                  <a:pt x="5659458" y="593131"/>
                </a:moveTo>
                <a:lnTo>
                  <a:pt x="5659458" y="595877"/>
                </a:lnTo>
                <a:lnTo>
                  <a:pt x="5662204" y="598623"/>
                </a:lnTo>
                <a:lnTo>
                  <a:pt x="5664950" y="595877"/>
                </a:lnTo>
                <a:lnTo>
                  <a:pt x="5664950" y="593131"/>
                </a:lnTo>
                <a:lnTo>
                  <a:pt x="5662204" y="593131"/>
                </a:lnTo>
                <a:lnTo>
                  <a:pt x="5659458" y="593131"/>
                </a:lnTo>
                <a:close/>
                <a:moveTo>
                  <a:pt x="5615523" y="593131"/>
                </a:moveTo>
                <a:lnTo>
                  <a:pt x="5615523" y="598623"/>
                </a:lnTo>
                <a:lnTo>
                  <a:pt x="5621014" y="598623"/>
                </a:lnTo>
                <a:lnTo>
                  <a:pt x="5621014" y="593131"/>
                </a:lnTo>
                <a:lnTo>
                  <a:pt x="5615523" y="593131"/>
                </a:lnTo>
                <a:close/>
                <a:moveTo>
                  <a:pt x="5338179" y="593131"/>
                </a:moveTo>
                <a:lnTo>
                  <a:pt x="5340925" y="598623"/>
                </a:lnTo>
                <a:lnTo>
                  <a:pt x="5343671" y="601369"/>
                </a:lnTo>
                <a:lnTo>
                  <a:pt x="5346417" y="598623"/>
                </a:lnTo>
                <a:lnTo>
                  <a:pt x="5346417" y="595877"/>
                </a:lnTo>
                <a:lnTo>
                  <a:pt x="5346417" y="593131"/>
                </a:lnTo>
                <a:lnTo>
                  <a:pt x="5338179" y="593131"/>
                </a:lnTo>
                <a:close/>
                <a:moveTo>
                  <a:pt x="5975246" y="590385"/>
                </a:moveTo>
                <a:lnTo>
                  <a:pt x="5975246" y="593131"/>
                </a:lnTo>
                <a:lnTo>
                  <a:pt x="5972500" y="598623"/>
                </a:lnTo>
                <a:lnTo>
                  <a:pt x="5975246" y="601369"/>
                </a:lnTo>
                <a:lnTo>
                  <a:pt x="5977992" y="604115"/>
                </a:lnTo>
                <a:lnTo>
                  <a:pt x="5977992" y="595877"/>
                </a:lnTo>
                <a:lnTo>
                  <a:pt x="5977992" y="593131"/>
                </a:lnTo>
                <a:lnTo>
                  <a:pt x="5975246" y="590385"/>
                </a:lnTo>
                <a:close/>
                <a:moveTo>
                  <a:pt x="5629252" y="590385"/>
                </a:moveTo>
                <a:lnTo>
                  <a:pt x="5629252" y="598623"/>
                </a:lnTo>
                <a:lnTo>
                  <a:pt x="5631998" y="598623"/>
                </a:lnTo>
                <a:lnTo>
                  <a:pt x="5631998" y="593131"/>
                </a:lnTo>
                <a:lnTo>
                  <a:pt x="5629252" y="590385"/>
                </a:lnTo>
                <a:close/>
                <a:moveTo>
                  <a:pt x="5942294" y="587639"/>
                </a:moveTo>
                <a:lnTo>
                  <a:pt x="5939548" y="595877"/>
                </a:lnTo>
                <a:lnTo>
                  <a:pt x="5939548" y="604115"/>
                </a:lnTo>
                <a:lnTo>
                  <a:pt x="5945040" y="612353"/>
                </a:lnTo>
                <a:lnTo>
                  <a:pt x="5947786" y="617845"/>
                </a:lnTo>
                <a:lnTo>
                  <a:pt x="5947786" y="609607"/>
                </a:lnTo>
                <a:lnTo>
                  <a:pt x="5947786" y="601369"/>
                </a:lnTo>
                <a:lnTo>
                  <a:pt x="5947786" y="593131"/>
                </a:lnTo>
                <a:lnTo>
                  <a:pt x="5945040" y="590385"/>
                </a:lnTo>
                <a:lnTo>
                  <a:pt x="5942294" y="587639"/>
                </a:lnTo>
                <a:close/>
                <a:moveTo>
                  <a:pt x="5909342" y="587639"/>
                </a:moveTo>
                <a:lnTo>
                  <a:pt x="5909342" y="593131"/>
                </a:lnTo>
                <a:lnTo>
                  <a:pt x="5914834" y="593131"/>
                </a:lnTo>
                <a:lnTo>
                  <a:pt x="5914834" y="590385"/>
                </a:lnTo>
                <a:lnTo>
                  <a:pt x="5912088" y="587639"/>
                </a:lnTo>
                <a:lnTo>
                  <a:pt x="5909342" y="587639"/>
                </a:lnTo>
                <a:close/>
                <a:moveTo>
                  <a:pt x="1458113" y="584893"/>
                </a:moveTo>
                <a:lnTo>
                  <a:pt x="1452622" y="587639"/>
                </a:lnTo>
                <a:lnTo>
                  <a:pt x="1449877" y="590385"/>
                </a:lnTo>
                <a:lnTo>
                  <a:pt x="1444383" y="593131"/>
                </a:lnTo>
                <a:lnTo>
                  <a:pt x="1444383" y="590385"/>
                </a:lnTo>
                <a:lnTo>
                  <a:pt x="1438891" y="590385"/>
                </a:lnTo>
                <a:lnTo>
                  <a:pt x="1436146" y="593131"/>
                </a:lnTo>
                <a:lnTo>
                  <a:pt x="1438891" y="593131"/>
                </a:lnTo>
                <a:lnTo>
                  <a:pt x="1441637" y="593131"/>
                </a:lnTo>
                <a:lnTo>
                  <a:pt x="1444383" y="593131"/>
                </a:lnTo>
                <a:lnTo>
                  <a:pt x="1438891" y="595877"/>
                </a:lnTo>
                <a:lnTo>
                  <a:pt x="1438891" y="598623"/>
                </a:lnTo>
                <a:lnTo>
                  <a:pt x="1438891" y="601369"/>
                </a:lnTo>
                <a:lnTo>
                  <a:pt x="1436146" y="598623"/>
                </a:lnTo>
                <a:lnTo>
                  <a:pt x="1436146" y="595877"/>
                </a:lnTo>
                <a:lnTo>
                  <a:pt x="1430655" y="595877"/>
                </a:lnTo>
                <a:lnTo>
                  <a:pt x="1430655" y="598623"/>
                </a:lnTo>
                <a:lnTo>
                  <a:pt x="1430655" y="601369"/>
                </a:lnTo>
                <a:lnTo>
                  <a:pt x="1427907" y="598623"/>
                </a:lnTo>
                <a:lnTo>
                  <a:pt x="1427907" y="595877"/>
                </a:lnTo>
                <a:lnTo>
                  <a:pt x="1422416" y="598623"/>
                </a:lnTo>
                <a:lnTo>
                  <a:pt x="1422416" y="601369"/>
                </a:lnTo>
                <a:lnTo>
                  <a:pt x="1425162" y="604115"/>
                </a:lnTo>
                <a:lnTo>
                  <a:pt x="1433400" y="604115"/>
                </a:lnTo>
                <a:lnTo>
                  <a:pt x="1436146" y="604115"/>
                </a:lnTo>
                <a:lnTo>
                  <a:pt x="1438891" y="604115"/>
                </a:lnTo>
                <a:lnTo>
                  <a:pt x="1438891" y="609607"/>
                </a:lnTo>
                <a:lnTo>
                  <a:pt x="1438891" y="615099"/>
                </a:lnTo>
                <a:lnTo>
                  <a:pt x="1444383" y="617845"/>
                </a:lnTo>
                <a:lnTo>
                  <a:pt x="1449877" y="620591"/>
                </a:lnTo>
                <a:lnTo>
                  <a:pt x="1444383" y="620591"/>
                </a:lnTo>
                <a:lnTo>
                  <a:pt x="1444383" y="631575"/>
                </a:lnTo>
                <a:lnTo>
                  <a:pt x="1455368" y="634321"/>
                </a:lnTo>
                <a:lnTo>
                  <a:pt x="1458113" y="642559"/>
                </a:lnTo>
                <a:lnTo>
                  <a:pt x="1455368" y="645305"/>
                </a:lnTo>
                <a:lnTo>
                  <a:pt x="1455368" y="653542"/>
                </a:lnTo>
                <a:lnTo>
                  <a:pt x="1458113" y="653542"/>
                </a:lnTo>
                <a:lnTo>
                  <a:pt x="1458113" y="659034"/>
                </a:lnTo>
                <a:lnTo>
                  <a:pt x="1458113" y="664526"/>
                </a:lnTo>
                <a:lnTo>
                  <a:pt x="1455368" y="672764"/>
                </a:lnTo>
                <a:lnTo>
                  <a:pt x="1458113" y="686494"/>
                </a:lnTo>
                <a:lnTo>
                  <a:pt x="1471844" y="683748"/>
                </a:lnTo>
                <a:lnTo>
                  <a:pt x="1485574" y="683748"/>
                </a:lnTo>
                <a:lnTo>
                  <a:pt x="1499304" y="686494"/>
                </a:lnTo>
                <a:lnTo>
                  <a:pt x="1510287" y="683748"/>
                </a:lnTo>
                <a:lnTo>
                  <a:pt x="1515779" y="686494"/>
                </a:lnTo>
                <a:lnTo>
                  <a:pt x="1518526" y="683748"/>
                </a:lnTo>
                <a:lnTo>
                  <a:pt x="1518526" y="681002"/>
                </a:lnTo>
                <a:lnTo>
                  <a:pt x="1521272" y="675510"/>
                </a:lnTo>
                <a:lnTo>
                  <a:pt x="1529509" y="675510"/>
                </a:lnTo>
                <a:lnTo>
                  <a:pt x="1535002" y="672764"/>
                </a:lnTo>
                <a:lnTo>
                  <a:pt x="1543239" y="667272"/>
                </a:lnTo>
                <a:lnTo>
                  <a:pt x="1543239" y="659034"/>
                </a:lnTo>
                <a:lnTo>
                  <a:pt x="1545985" y="653542"/>
                </a:lnTo>
                <a:lnTo>
                  <a:pt x="1543239" y="650797"/>
                </a:lnTo>
                <a:lnTo>
                  <a:pt x="1540493" y="645305"/>
                </a:lnTo>
                <a:lnTo>
                  <a:pt x="1535002" y="637067"/>
                </a:lnTo>
                <a:lnTo>
                  <a:pt x="1529509" y="631575"/>
                </a:lnTo>
                <a:lnTo>
                  <a:pt x="1513033" y="623337"/>
                </a:lnTo>
                <a:lnTo>
                  <a:pt x="1515779" y="620591"/>
                </a:lnTo>
                <a:lnTo>
                  <a:pt x="1513033" y="620591"/>
                </a:lnTo>
                <a:lnTo>
                  <a:pt x="1513033" y="617845"/>
                </a:lnTo>
                <a:lnTo>
                  <a:pt x="1510287" y="617845"/>
                </a:lnTo>
                <a:lnTo>
                  <a:pt x="1510287" y="620591"/>
                </a:lnTo>
                <a:lnTo>
                  <a:pt x="1496557" y="620591"/>
                </a:lnTo>
                <a:lnTo>
                  <a:pt x="1485574" y="620591"/>
                </a:lnTo>
                <a:lnTo>
                  <a:pt x="1480081" y="617845"/>
                </a:lnTo>
                <a:lnTo>
                  <a:pt x="1477335" y="615099"/>
                </a:lnTo>
                <a:lnTo>
                  <a:pt x="1474589" y="609607"/>
                </a:lnTo>
                <a:lnTo>
                  <a:pt x="1474589" y="604115"/>
                </a:lnTo>
                <a:lnTo>
                  <a:pt x="1480081" y="601369"/>
                </a:lnTo>
                <a:lnTo>
                  <a:pt x="1482829" y="598623"/>
                </a:lnTo>
                <a:lnTo>
                  <a:pt x="1469098" y="593131"/>
                </a:lnTo>
                <a:lnTo>
                  <a:pt x="1458113" y="584893"/>
                </a:lnTo>
                <a:close/>
                <a:moveTo>
                  <a:pt x="5697902" y="584893"/>
                </a:moveTo>
                <a:lnTo>
                  <a:pt x="5697902" y="598623"/>
                </a:lnTo>
                <a:lnTo>
                  <a:pt x="5703394" y="593131"/>
                </a:lnTo>
                <a:lnTo>
                  <a:pt x="5706140" y="590385"/>
                </a:lnTo>
                <a:lnTo>
                  <a:pt x="5706140" y="587639"/>
                </a:lnTo>
                <a:lnTo>
                  <a:pt x="5703394" y="590385"/>
                </a:lnTo>
                <a:lnTo>
                  <a:pt x="5700648" y="590385"/>
                </a:lnTo>
                <a:lnTo>
                  <a:pt x="5700648" y="587639"/>
                </a:lnTo>
                <a:lnTo>
                  <a:pt x="5697902" y="584893"/>
                </a:lnTo>
                <a:close/>
                <a:moveTo>
                  <a:pt x="1318068" y="582147"/>
                </a:moveTo>
                <a:lnTo>
                  <a:pt x="1318068" y="587639"/>
                </a:lnTo>
                <a:lnTo>
                  <a:pt x="1318068" y="590385"/>
                </a:lnTo>
                <a:lnTo>
                  <a:pt x="1320814" y="593131"/>
                </a:lnTo>
                <a:lnTo>
                  <a:pt x="1326308" y="593131"/>
                </a:lnTo>
                <a:lnTo>
                  <a:pt x="1326308" y="587639"/>
                </a:lnTo>
                <a:lnTo>
                  <a:pt x="1323562" y="582147"/>
                </a:lnTo>
                <a:lnTo>
                  <a:pt x="1318068" y="582147"/>
                </a:lnTo>
                <a:close/>
                <a:moveTo>
                  <a:pt x="5673188" y="582147"/>
                </a:moveTo>
                <a:lnTo>
                  <a:pt x="5673188" y="584893"/>
                </a:lnTo>
                <a:lnTo>
                  <a:pt x="5678680" y="584893"/>
                </a:lnTo>
                <a:lnTo>
                  <a:pt x="5678680" y="582147"/>
                </a:lnTo>
                <a:lnTo>
                  <a:pt x="5673188" y="582147"/>
                </a:lnTo>
                <a:close/>
                <a:moveTo>
                  <a:pt x="5516667" y="582147"/>
                </a:moveTo>
                <a:lnTo>
                  <a:pt x="5511175" y="584893"/>
                </a:lnTo>
                <a:lnTo>
                  <a:pt x="5519413" y="584893"/>
                </a:lnTo>
                <a:lnTo>
                  <a:pt x="5519413" y="582147"/>
                </a:lnTo>
                <a:lnTo>
                  <a:pt x="5516667" y="582147"/>
                </a:lnTo>
                <a:close/>
                <a:moveTo>
                  <a:pt x="5739091" y="579401"/>
                </a:moveTo>
                <a:lnTo>
                  <a:pt x="5733600" y="582147"/>
                </a:lnTo>
                <a:lnTo>
                  <a:pt x="5725362" y="582147"/>
                </a:lnTo>
                <a:lnTo>
                  <a:pt x="5725362" y="584893"/>
                </a:lnTo>
                <a:lnTo>
                  <a:pt x="5725362" y="587639"/>
                </a:lnTo>
                <a:lnTo>
                  <a:pt x="5728108" y="587639"/>
                </a:lnTo>
                <a:lnTo>
                  <a:pt x="5728108" y="590385"/>
                </a:lnTo>
                <a:lnTo>
                  <a:pt x="5739091" y="590385"/>
                </a:lnTo>
                <a:lnTo>
                  <a:pt x="5741837" y="584893"/>
                </a:lnTo>
                <a:lnTo>
                  <a:pt x="5741837" y="582147"/>
                </a:lnTo>
                <a:lnTo>
                  <a:pt x="5739091" y="579401"/>
                </a:lnTo>
                <a:close/>
                <a:moveTo>
                  <a:pt x="5711632" y="579401"/>
                </a:moveTo>
                <a:lnTo>
                  <a:pt x="5708886" y="582147"/>
                </a:lnTo>
                <a:lnTo>
                  <a:pt x="5708886" y="584893"/>
                </a:lnTo>
                <a:lnTo>
                  <a:pt x="5714378" y="584893"/>
                </a:lnTo>
                <a:lnTo>
                  <a:pt x="5717124" y="584893"/>
                </a:lnTo>
                <a:lnTo>
                  <a:pt x="5717124" y="582147"/>
                </a:lnTo>
                <a:lnTo>
                  <a:pt x="5711632" y="579401"/>
                </a:lnTo>
                <a:close/>
                <a:moveTo>
                  <a:pt x="5082803" y="579401"/>
                </a:moveTo>
                <a:lnTo>
                  <a:pt x="5080057" y="584893"/>
                </a:lnTo>
                <a:lnTo>
                  <a:pt x="5082803" y="587639"/>
                </a:lnTo>
                <a:lnTo>
                  <a:pt x="5085549" y="587639"/>
                </a:lnTo>
                <a:lnTo>
                  <a:pt x="5085549" y="579401"/>
                </a:lnTo>
                <a:lnTo>
                  <a:pt x="5082803" y="579401"/>
                </a:lnTo>
                <a:close/>
                <a:moveTo>
                  <a:pt x="1556969" y="576655"/>
                </a:moveTo>
                <a:lnTo>
                  <a:pt x="1554223" y="579401"/>
                </a:lnTo>
                <a:lnTo>
                  <a:pt x="1554223" y="587639"/>
                </a:lnTo>
                <a:lnTo>
                  <a:pt x="1565206" y="587639"/>
                </a:lnTo>
                <a:lnTo>
                  <a:pt x="1565206" y="582147"/>
                </a:lnTo>
                <a:lnTo>
                  <a:pt x="1565206" y="579401"/>
                </a:lnTo>
                <a:lnTo>
                  <a:pt x="1556969" y="576655"/>
                </a:lnTo>
                <a:close/>
                <a:moveTo>
                  <a:pt x="1021503" y="576655"/>
                </a:moveTo>
                <a:lnTo>
                  <a:pt x="1021503" y="587639"/>
                </a:lnTo>
                <a:lnTo>
                  <a:pt x="1026995" y="587639"/>
                </a:lnTo>
                <a:lnTo>
                  <a:pt x="1032487" y="582147"/>
                </a:lnTo>
                <a:lnTo>
                  <a:pt x="1026995" y="579401"/>
                </a:lnTo>
                <a:lnTo>
                  <a:pt x="1021503" y="576655"/>
                </a:lnTo>
                <a:close/>
                <a:moveTo>
                  <a:pt x="5211864" y="571163"/>
                </a:moveTo>
                <a:lnTo>
                  <a:pt x="5211864" y="576655"/>
                </a:lnTo>
                <a:lnTo>
                  <a:pt x="5214610" y="573909"/>
                </a:lnTo>
                <a:lnTo>
                  <a:pt x="5214610" y="576655"/>
                </a:lnTo>
                <a:lnTo>
                  <a:pt x="5217356" y="576655"/>
                </a:lnTo>
                <a:lnTo>
                  <a:pt x="5220102" y="576655"/>
                </a:lnTo>
                <a:lnTo>
                  <a:pt x="5220102" y="573909"/>
                </a:lnTo>
                <a:lnTo>
                  <a:pt x="5217356" y="573909"/>
                </a:lnTo>
                <a:lnTo>
                  <a:pt x="5214610" y="571163"/>
                </a:lnTo>
                <a:lnTo>
                  <a:pt x="5211864" y="571163"/>
                </a:lnTo>
                <a:close/>
                <a:moveTo>
                  <a:pt x="1106629" y="571163"/>
                </a:moveTo>
                <a:lnTo>
                  <a:pt x="1103883" y="576655"/>
                </a:lnTo>
                <a:lnTo>
                  <a:pt x="1109376" y="576655"/>
                </a:lnTo>
                <a:lnTo>
                  <a:pt x="1114868" y="576655"/>
                </a:lnTo>
                <a:lnTo>
                  <a:pt x="1112121" y="571163"/>
                </a:lnTo>
                <a:lnTo>
                  <a:pt x="1109376" y="571163"/>
                </a:lnTo>
                <a:lnTo>
                  <a:pt x="1106629" y="571163"/>
                </a:lnTo>
                <a:close/>
                <a:moveTo>
                  <a:pt x="5612777" y="568417"/>
                </a:moveTo>
                <a:lnTo>
                  <a:pt x="5615523" y="573909"/>
                </a:lnTo>
                <a:lnTo>
                  <a:pt x="5621014" y="573909"/>
                </a:lnTo>
                <a:lnTo>
                  <a:pt x="5621014" y="568417"/>
                </a:lnTo>
                <a:lnTo>
                  <a:pt x="5612777" y="568417"/>
                </a:lnTo>
                <a:close/>
                <a:moveTo>
                  <a:pt x="5165182" y="568417"/>
                </a:moveTo>
                <a:lnTo>
                  <a:pt x="5159690" y="571163"/>
                </a:lnTo>
                <a:lnTo>
                  <a:pt x="5156944" y="573909"/>
                </a:lnTo>
                <a:lnTo>
                  <a:pt x="5159690" y="579401"/>
                </a:lnTo>
                <a:lnTo>
                  <a:pt x="5159690" y="584893"/>
                </a:lnTo>
                <a:lnTo>
                  <a:pt x="5167928" y="587639"/>
                </a:lnTo>
                <a:lnTo>
                  <a:pt x="5170674" y="593131"/>
                </a:lnTo>
                <a:lnTo>
                  <a:pt x="5178912" y="593131"/>
                </a:lnTo>
                <a:lnTo>
                  <a:pt x="5184404" y="593131"/>
                </a:lnTo>
                <a:lnTo>
                  <a:pt x="5187150" y="593131"/>
                </a:lnTo>
                <a:lnTo>
                  <a:pt x="5189896" y="587639"/>
                </a:lnTo>
                <a:lnTo>
                  <a:pt x="5187150" y="582147"/>
                </a:lnTo>
                <a:lnTo>
                  <a:pt x="5184404" y="579401"/>
                </a:lnTo>
                <a:lnTo>
                  <a:pt x="5178912" y="576655"/>
                </a:lnTo>
                <a:lnTo>
                  <a:pt x="5176166" y="573909"/>
                </a:lnTo>
                <a:lnTo>
                  <a:pt x="5176166" y="568417"/>
                </a:lnTo>
                <a:lnTo>
                  <a:pt x="5165182" y="568417"/>
                </a:lnTo>
                <a:close/>
                <a:moveTo>
                  <a:pt x="1425162" y="565671"/>
                </a:moveTo>
                <a:lnTo>
                  <a:pt x="1425162" y="573909"/>
                </a:lnTo>
                <a:lnTo>
                  <a:pt x="1430655" y="573909"/>
                </a:lnTo>
                <a:lnTo>
                  <a:pt x="1430655" y="565671"/>
                </a:lnTo>
                <a:lnTo>
                  <a:pt x="1427907" y="565671"/>
                </a:lnTo>
                <a:lnTo>
                  <a:pt x="1425162" y="565671"/>
                </a:lnTo>
                <a:close/>
                <a:moveTo>
                  <a:pt x="1356512" y="562925"/>
                </a:moveTo>
                <a:lnTo>
                  <a:pt x="1356512" y="571163"/>
                </a:lnTo>
                <a:lnTo>
                  <a:pt x="1362005" y="568417"/>
                </a:lnTo>
                <a:lnTo>
                  <a:pt x="1362005" y="562925"/>
                </a:lnTo>
                <a:lnTo>
                  <a:pt x="1356512" y="562925"/>
                </a:lnTo>
                <a:close/>
                <a:moveTo>
                  <a:pt x="760635" y="562925"/>
                </a:moveTo>
                <a:lnTo>
                  <a:pt x="755144" y="565671"/>
                </a:lnTo>
                <a:lnTo>
                  <a:pt x="755144" y="571163"/>
                </a:lnTo>
                <a:lnTo>
                  <a:pt x="760635" y="571163"/>
                </a:lnTo>
                <a:lnTo>
                  <a:pt x="760635" y="562925"/>
                </a:lnTo>
                <a:close/>
                <a:moveTo>
                  <a:pt x="5700648" y="560179"/>
                </a:moveTo>
                <a:lnTo>
                  <a:pt x="5700648" y="568417"/>
                </a:lnTo>
                <a:lnTo>
                  <a:pt x="5703394" y="571163"/>
                </a:lnTo>
                <a:lnTo>
                  <a:pt x="5706140" y="568417"/>
                </a:lnTo>
                <a:lnTo>
                  <a:pt x="5706140" y="562925"/>
                </a:lnTo>
                <a:lnTo>
                  <a:pt x="5703394" y="562925"/>
                </a:lnTo>
                <a:lnTo>
                  <a:pt x="5700648" y="560179"/>
                </a:lnTo>
                <a:close/>
                <a:moveTo>
                  <a:pt x="5599047" y="560179"/>
                </a:moveTo>
                <a:lnTo>
                  <a:pt x="5599047" y="565671"/>
                </a:lnTo>
                <a:lnTo>
                  <a:pt x="5604539" y="565671"/>
                </a:lnTo>
                <a:lnTo>
                  <a:pt x="5604539" y="560179"/>
                </a:lnTo>
                <a:lnTo>
                  <a:pt x="5599047" y="560179"/>
                </a:lnTo>
                <a:close/>
                <a:moveTo>
                  <a:pt x="1460859" y="557433"/>
                </a:moveTo>
                <a:lnTo>
                  <a:pt x="1460859" y="562925"/>
                </a:lnTo>
                <a:lnTo>
                  <a:pt x="1469098" y="562925"/>
                </a:lnTo>
                <a:lnTo>
                  <a:pt x="1466353" y="560179"/>
                </a:lnTo>
                <a:lnTo>
                  <a:pt x="1460859" y="557433"/>
                </a:lnTo>
                <a:close/>
                <a:moveTo>
                  <a:pt x="727684" y="557433"/>
                </a:moveTo>
                <a:lnTo>
                  <a:pt x="724938" y="560179"/>
                </a:lnTo>
                <a:lnTo>
                  <a:pt x="733176" y="562925"/>
                </a:lnTo>
                <a:lnTo>
                  <a:pt x="735922" y="565671"/>
                </a:lnTo>
                <a:lnTo>
                  <a:pt x="733176" y="560179"/>
                </a:lnTo>
                <a:lnTo>
                  <a:pt x="730430" y="557433"/>
                </a:lnTo>
                <a:lnTo>
                  <a:pt x="727684" y="557433"/>
                </a:lnTo>
                <a:close/>
                <a:moveTo>
                  <a:pt x="5637490" y="551941"/>
                </a:moveTo>
                <a:lnTo>
                  <a:pt x="5637490" y="554687"/>
                </a:lnTo>
                <a:lnTo>
                  <a:pt x="5640236" y="557433"/>
                </a:lnTo>
                <a:lnTo>
                  <a:pt x="5645728" y="554687"/>
                </a:lnTo>
                <a:lnTo>
                  <a:pt x="5651220" y="557433"/>
                </a:lnTo>
                <a:lnTo>
                  <a:pt x="5651220" y="551941"/>
                </a:lnTo>
                <a:lnTo>
                  <a:pt x="5645728" y="551941"/>
                </a:lnTo>
                <a:lnTo>
                  <a:pt x="5642982" y="551941"/>
                </a:lnTo>
                <a:lnTo>
                  <a:pt x="5637490" y="551941"/>
                </a:lnTo>
                <a:close/>
                <a:moveTo>
                  <a:pt x="5115755" y="551941"/>
                </a:moveTo>
                <a:lnTo>
                  <a:pt x="5113009" y="557433"/>
                </a:lnTo>
                <a:lnTo>
                  <a:pt x="5110263" y="562925"/>
                </a:lnTo>
                <a:lnTo>
                  <a:pt x="5107517" y="571163"/>
                </a:lnTo>
                <a:lnTo>
                  <a:pt x="5107517" y="579401"/>
                </a:lnTo>
                <a:lnTo>
                  <a:pt x="5104771" y="582147"/>
                </a:lnTo>
                <a:lnTo>
                  <a:pt x="5102025" y="584893"/>
                </a:lnTo>
                <a:lnTo>
                  <a:pt x="5102025" y="590385"/>
                </a:lnTo>
                <a:lnTo>
                  <a:pt x="5096533" y="593131"/>
                </a:lnTo>
                <a:lnTo>
                  <a:pt x="5102025" y="595877"/>
                </a:lnTo>
                <a:lnTo>
                  <a:pt x="5102025" y="604115"/>
                </a:lnTo>
                <a:lnTo>
                  <a:pt x="5115755" y="606861"/>
                </a:lnTo>
                <a:lnTo>
                  <a:pt x="5123993" y="606861"/>
                </a:lnTo>
                <a:lnTo>
                  <a:pt x="5129485" y="604115"/>
                </a:lnTo>
                <a:lnTo>
                  <a:pt x="5129485" y="593131"/>
                </a:lnTo>
                <a:lnTo>
                  <a:pt x="5129485" y="587639"/>
                </a:lnTo>
                <a:lnTo>
                  <a:pt x="5132230" y="587639"/>
                </a:lnTo>
                <a:lnTo>
                  <a:pt x="5137722" y="587639"/>
                </a:lnTo>
                <a:lnTo>
                  <a:pt x="5143214" y="582147"/>
                </a:lnTo>
                <a:lnTo>
                  <a:pt x="5143214" y="576655"/>
                </a:lnTo>
                <a:lnTo>
                  <a:pt x="5140468" y="576655"/>
                </a:lnTo>
                <a:lnTo>
                  <a:pt x="5137722" y="579401"/>
                </a:lnTo>
                <a:lnTo>
                  <a:pt x="5134976" y="579401"/>
                </a:lnTo>
                <a:lnTo>
                  <a:pt x="5132230" y="579401"/>
                </a:lnTo>
                <a:lnTo>
                  <a:pt x="5126739" y="584893"/>
                </a:lnTo>
                <a:lnTo>
                  <a:pt x="5118501" y="584893"/>
                </a:lnTo>
                <a:lnTo>
                  <a:pt x="5118501" y="582147"/>
                </a:lnTo>
                <a:lnTo>
                  <a:pt x="5115755" y="582147"/>
                </a:lnTo>
                <a:lnTo>
                  <a:pt x="5115755" y="579401"/>
                </a:lnTo>
                <a:lnTo>
                  <a:pt x="5115755" y="576655"/>
                </a:lnTo>
                <a:lnTo>
                  <a:pt x="5118501" y="579401"/>
                </a:lnTo>
                <a:lnTo>
                  <a:pt x="5121247" y="579401"/>
                </a:lnTo>
                <a:lnTo>
                  <a:pt x="5132230" y="576655"/>
                </a:lnTo>
                <a:lnTo>
                  <a:pt x="5137722" y="571163"/>
                </a:lnTo>
                <a:lnTo>
                  <a:pt x="5137722" y="562925"/>
                </a:lnTo>
                <a:lnTo>
                  <a:pt x="5132230" y="560179"/>
                </a:lnTo>
                <a:lnTo>
                  <a:pt x="5132230" y="554687"/>
                </a:lnTo>
                <a:lnTo>
                  <a:pt x="5126739" y="554687"/>
                </a:lnTo>
                <a:lnTo>
                  <a:pt x="5123993" y="554687"/>
                </a:lnTo>
                <a:lnTo>
                  <a:pt x="5121247" y="551941"/>
                </a:lnTo>
                <a:lnTo>
                  <a:pt x="5115755" y="551941"/>
                </a:lnTo>
                <a:close/>
                <a:moveTo>
                  <a:pt x="1323562" y="549195"/>
                </a:moveTo>
                <a:lnTo>
                  <a:pt x="1323562" y="554687"/>
                </a:lnTo>
                <a:lnTo>
                  <a:pt x="1329053" y="554687"/>
                </a:lnTo>
                <a:lnTo>
                  <a:pt x="1329053" y="549195"/>
                </a:lnTo>
                <a:lnTo>
                  <a:pt x="1323562" y="549195"/>
                </a:lnTo>
                <a:close/>
                <a:moveTo>
                  <a:pt x="1515779" y="546449"/>
                </a:moveTo>
                <a:lnTo>
                  <a:pt x="1510287" y="549195"/>
                </a:lnTo>
                <a:lnTo>
                  <a:pt x="1504796" y="549195"/>
                </a:lnTo>
                <a:lnTo>
                  <a:pt x="1491065" y="551941"/>
                </a:lnTo>
                <a:lnTo>
                  <a:pt x="1491065" y="560179"/>
                </a:lnTo>
                <a:lnTo>
                  <a:pt x="1502050" y="557433"/>
                </a:lnTo>
                <a:lnTo>
                  <a:pt x="1510287" y="554687"/>
                </a:lnTo>
                <a:lnTo>
                  <a:pt x="1513033" y="560179"/>
                </a:lnTo>
                <a:lnTo>
                  <a:pt x="1524017" y="560179"/>
                </a:lnTo>
                <a:lnTo>
                  <a:pt x="1524017" y="554687"/>
                </a:lnTo>
                <a:lnTo>
                  <a:pt x="1526763" y="551941"/>
                </a:lnTo>
                <a:lnTo>
                  <a:pt x="1529509" y="549195"/>
                </a:lnTo>
                <a:lnTo>
                  <a:pt x="1521272" y="549195"/>
                </a:lnTo>
                <a:lnTo>
                  <a:pt x="1515779" y="546449"/>
                </a:lnTo>
                <a:close/>
                <a:moveTo>
                  <a:pt x="5678680" y="546449"/>
                </a:moveTo>
                <a:lnTo>
                  <a:pt x="5675934" y="549195"/>
                </a:lnTo>
                <a:lnTo>
                  <a:pt x="5673188" y="549195"/>
                </a:lnTo>
                <a:lnTo>
                  <a:pt x="5673188" y="551941"/>
                </a:lnTo>
                <a:lnTo>
                  <a:pt x="5678680" y="554687"/>
                </a:lnTo>
                <a:lnTo>
                  <a:pt x="5684172" y="557433"/>
                </a:lnTo>
                <a:lnTo>
                  <a:pt x="5681426" y="560179"/>
                </a:lnTo>
                <a:lnTo>
                  <a:pt x="5681426" y="562925"/>
                </a:lnTo>
                <a:lnTo>
                  <a:pt x="5684172" y="560179"/>
                </a:lnTo>
                <a:lnTo>
                  <a:pt x="5684172" y="557433"/>
                </a:lnTo>
                <a:lnTo>
                  <a:pt x="5684172" y="554687"/>
                </a:lnTo>
                <a:lnTo>
                  <a:pt x="5684172" y="549195"/>
                </a:lnTo>
                <a:lnTo>
                  <a:pt x="5678680" y="546449"/>
                </a:lnTo>
                <a:close/>
                <a:moveTo>
                  <a:pt x="1298847" y="543703"/>
                </a:moveTo>
                <a:lnTo>
                  <a:pt x="1296101" y="546449"/>
                </a:lnTo>
                <a:lnTo>
                  <a:pt x="1296101" y="549195"/>
                </a:lnTo>
                <a:lnTo>
                  <a:pt x="1298847" y="551941"/>
                </a:lnTo>
                <a:lnTo>
                  <a:pt x="1304341" y="551941"/>
                </a:lnTo>
                <a:lnTo>
                  <a:pt x="1304341" y="546449"/>
                </a:lnTo>
                <a:lnTo>
                  <a:pt x="1301593" y="543703"/>
                </a:lnTo>
                <a:lnTo>
                  <a:pt x="1298847" y="543703"/>
                </a:lnTo>
                <a:close/>
                <a:moveTo>
                  <a:pt x="1394958" y="540957"/>
                </a:moveTo>
                <a:lnTo>
                  <a:pt x="1397703" y="543703"/>
                </a:lnTo>
                <a:lnTo>
                  <a:pt x="1394958" y="546449"/>
                </a:lnTo>
                <a:lnTo>
                  <a:pt x="1394958" y="549195"/>
                </a:lnTo>
                <a:lnTo>
                  <a:pt x="1403194" y="543703"/>
                </a:lnTo>
                <a:lnTo>
                  <a:pt x="1403194" y="549195"/>
                </a:lnTo>
                <a:lnTo>
                  <a:pt x="1408686" y="549195"/>
                </a:lnTo>
                <a:lnTo>
                  <a:pt x="1411434" y="546449"/>
                </a:lnTo>
                <a:lnTo>
                  <a:pt x="1414179" y="549195"/>
                </a:lnTo>
                <a:lnTo>
                  <a:pt x="1414179" y="540957"/>
                </a:lnTo>
                <a:lnTo>
                  <a:pt x="1394958" y="540957"/>
                </a:lnTo>
                <a:close/>
                <a:moveTo>
                  <a:pt x="5209118" y="538211"/>
                </a:moveTo>
                <a:lnTo>
                  <a:pt x="5200880" y="546449"/>
                </a:lnTo>
                <a:lnTo>
                  <a:pt x="5203626" y="549195"/>
                </a:lnTo>
                <a:lnTo>
                  <a:pt x="5206372" y="549195"/>
                </a:lnTo>
                <a:lnTo>
                  <a:pt x="5214610" y="549195"/>
                </a:lnTo>
                <a:lnTo>
                  <a:pt x="5220102" y="540957"/>
                </a:lnTo>
                <a:lnTo>
                  <a:pt x="5214610" y="538211"/>
                </a:lnTo>
                <a:lnTo>
                  <a:pt x="5209118" y="538211"/>
                </a:lnTo>
                <a:close/>
                <a:moveTo>
                  <a:pt x="840269" y="535465"/>
                </a:moveTo>
                <a:lnTo>
                  <a:pt x="837523" y="540957"/>
                </a:lnTo>
                <a:lnTo>
                  <a:pt x="840269" y="540957"/>
                </a:lnTo>
                <a:lnTo>
                  <a:pt x="843015" y="540957"/>
                </a:lnTo>
                <a:lnTo>
                  <a:pt x="845761" y="538211"/>
                </a:lnTo>
                <a:lnTo>
                  <a:pt x="845761" y="535465"/>
                </a:lnTo>
                <a:lnTo>
                  <a:pt x="840269" y="535465"/>
                </a:lnTo>
                <a:close/>
                <a:moveTo>
                  <a:pt x="5733600" y="532719"/>
                </a:moveTo>
                <a:lnTo>
                  <a:pt x="5730854" y="535465"/>
                </a:lnTo>
                <a:lnTo>
                  <a:pt x="5728108" y="535465"/>
                </a:lnTo>
                <a:lnTo>
                  <a:pt x="5722616" y="535465"/>
                </a:lnTo>
                <a:lnTo>
                  <a:pt x="5722616" y="540957"/>
                </a:lnTo>
                <a:lnTo>
                  <a:pt x="5730854" y="540957"/>
                </a:lnTo>
                <a:lnTo>
                  <a:pt x="5739091" y="540957"/>
                </a:lnTo>
                <a:lnTo>
                  <a:pt x="5739091" y="532719"/>
                </a:lnTo>
                <a:lnTo>
                  <a:pt x="5733600" y="532719"/>
                </a:lnTo>
                <a:close/>
                <a:moveTo>
                  <a:pt x="5629252" y="532719"/>
                </a:moveTo>
                <a:lnTo>
                  <a:pt x="5626506" y="535465"/>
                </a:lnTo>
                <a:lnTo>
                  <a:pt x="5623760" y="538211"/>
                </a:lnTo>
                <a:lnTo>
                  <a:pt x="5618268" y="540957"/>
                </a:lnTo>
                <a:lnTo>
                  <a:pt x="5618268" y="546449"/>
                </a:lnTo>
                <a:lnTo>
                  <a:pt x="5626506" y="549195"/>
                </a:lnTo>
                <a:lnTo>
                  <a:pt x="5629252" y="551941"/>
                </a:lnTo>
                <a:lnTo>
                  <a:pt x="5631998" y="551941"/>
                </a:lnTo>
                <a:lnTo>
                  <a:pt x="5634744" y="549195"/>
                </a:lnTo>
                <a:lnTo>
                  <a:pt x="5634744" y="546449"/>
                </a:lnTo>
                <a:lnTo>
                  <a:pt x="5637490" y="543703"/>
                </a:lnTo>
                <a:lnTo>
                  <a:pt x="5637490" y="538211"/>
                </a:lnTo>
                <a:lnTo>
                  <a:pt x="5634744" y="538211"/>
                </a:lnTo>
                <a:lnTo>
                  <a:pt x="5631998" y="532719"/>
                </a:lnTo>
                <a:lnTo>
                  <a:pt x="5629252" y="532719"/>
                </a:lnTo>
                <a:close/>
                <a:moveTo>
                  <a:pt x="5604539" y="532719"/>
                </a:moveTo>
                <a:lnTo>
                  <a:pt x="5599047" y="538211"/>
                </a:lnTo>
                <a:lnTo>
                  <a:pt x="5593555" y="546449"/>
                </a:lnTo>
                <a:lnTo>
                  <a:pt x="5590809" y="546449"/>
                </a:lnTo>
                <a:lnTo>
                  <a:pt x="5588063" y="543703"/>
                </a:lnTo>
                <a:lnTo>
                  <a:pt x="5588063" y="546449"/>
                </a:lnTo>
                <a:lnTo>
                  <a:pt x="5588063" y="549195"/>
                </a:lnTo>
                <a:lnTo>
                  <a:pt x="5588063" y="551941"/>
                </a:lnTo>
                <a:lnTo>
                  <a:pt x="5593555" y="549195"/>
                </a:lnTo>
                <a:lnTo>
                  <a:pt x="5601793" y="549195"/>
                </a:lnTo>
                <a:lnTo>
                  <a:pt x="5601793" y="543703"/>
                </a:lnTo>
                <a:lnTo>
                  <a:pt x="5601793" y="538211"/>
                </a:lnTo>
                <a:lnTo>
                  <a:pt x="5604539" y="532719"/>
                </a:lnTo>
                <a:close/>
                <a:moveTo>
                  <a:pt x="604115" y="532719"/>
                </a:moveTo>
                <a:lnTo>
                  <a:pt x="601369" y="535465"/>
                </a:lnTo>
                <a:lnTo>
                  <a:pt x="604115" y="538211"/>
                </a:lnTo>
                <a:lnTo>
                  <a:pt x="606861" y="538211"/>
                </a:lnTo>
                <a:lnTo>
                  <a:pt x="609607" y="538211"/>
                </a:lnTo>
                <a:lnTo>
                  <a:pt x="609607" y="532719"/>
                </a:lnTo>
                <a:lnTo>
                  <a:pt x="604115" y="532719"/>
                </a:lnTo>
                <a:close/>
                <a:moveTo>
                  <a:pt x="919902" y="529974"/>
                </a:moveTo>
                <a:lnTo>
                  <a:pt x="917156" y="532719"/>
                </a:lnTo>
                <a:lnTo>
                  <a:pt x="919902" y="535465"/>
                </a:lnTo>
                <a:lnTo>
                  <a:pt x="925395" y="535465"/>
                </a:lnTo>
                <a:lnTo>
                  <a:pt x="925395" y="529974"/>
                </a:lnTo>
                <a:lnTo>
                  <a:pt x="919902" y="529974"/>
                </a:lnTo>
                <a:close/>
                <a:moveTo>
                  <a:pt x="1469098" y="527228"/>
                </a:moveTo>
                <a:lnTo>
                  <a:pt x="1469098" y="532719"/>
                </a:lnTo>
                <a:lnTo>
                  <a:pt x="1469098" y="538211"/>
                </a:lnTo>
                <a:lnTo>
                  <a:pt x="1471844" y="535465"/>
                </a:lnTo>
                <a:lnTo>
                  <a:pt x="1474589" y="535465"/>
                </a:lnTo>
                <a:lnTo>
                  <a:pt x="1477335" y="535465"/>
                </a:lnTo>
                <a:lnTo>
                  <a:pt x="1477335" y="527228"/>
                </a:lnTo>
                <a:lnTo>
                  <a:pt x="1469098" y="527228"/>
                </a:lnTo>
                <a:close/>
                <a:moveTo>
                  <a:pt x="5074565" y="527227"/>
                </a:moveTo>
                <a:lnTo>
                  <a:pt x="5074565" y="538211"/>
                </a:lnTo>
                <a:lnTo>
                  <a:pt x="5077311" y="540957"/>
                </a:lnTo>
                <a:lnTo>
                  <a:pt x="5077311" y="546449"/>
                </a:lnTo>
                <a:lnTo>
                  <a:pt x="5069073" y="546449"/>
                </a:lnTo>
                <a:lnTo>
                  <a:pt x="5060835" y="546449"/>
                </a:lnTo>
                <a:lnTo>
                  <a:pt x="5060835" y="529973"/>
                </a:lnTo>
                <a:lnTo>
                  <a:pt x="5074565" y="527227"/>
                </a:lnTo>
                <a:close/>
                <a:moveTo>
                  <a:pt x="5832455" y="524481"/>
                </a:moveTo>
                <a:lnTo>
                  <a:pt x="5829709" y="527227"/>
                </a:lnTo>
                <a:lnTo>
                  <a:pt x="5826963" y="527227"/>
                </a:lnTo>
                <a:lnTo>
                  <a:pt x="5821471" y="527227"/>
                </a:lnTo>
                <a:lnTo>
                  <a:pt x="5824217" y="532719"/>
                </a:lnTo>
                <a:lnTo>
                  <a:pt x="5826963" y="535465"/>
                </a:lnTo>
                <a:lnTo>
                  <a:pt x="5826963" y="529973"/>
                </a:lnTo>
                <a:lnTo>
                  <a:pt x="5829709" y="529973"/>
                </a:lnTo>
                <a:lnTo>
                  <a:pt x="5832455" y="527227"/>
                </a:lnTo>
                <a:lnTo>
                  <a:pt x="5835201" y="524481"/>
                </a:lnTo>
                <a:lnTo>
                  <a:pt x="5832455" y="524481"/>
                </a:lnTo>
                <a:close/>
                <a:moveTo>
                  <a:pt x="1518526" y="521736"/>
                </a:moveTo>
                <a:lnTo>
                  <a:pt x="1518526" y="524482"/>
                </a:lnTo>
                <a:lnTo>
                  <a:pt x="1524017" y="524482"/>
                </a:lnTo>
                <a:lnTo>
                  <a:pt x="1526763" y="527228"/>
                </a:lnTo>
                <a:lnTo>
                  <a:pt x="1529509" y="529974"/>
                </a:lnTo>
                <a:lnTo>
                  <a:pt x="1535002" y="529974"/>
                </a:lnTo>
                <a:lnTo>
                  <a:pt x="1532255" y="524482"/>
                </a:lnTo>
                <a:lnTo>
                  <a:pt x="1529509" y="521736"/>
                </a:lnTo>
                <a:lnTo>
                  <a:pt x="1518526" y="521736"/>
                </a:lnTo>
                <a:close/>
                <a:moveTo>
                  <a:pt x="1510287" y="521736"/>
                </a:moveTo>
                <a:lnTo>
                  <a:pt x="1510287" y="527228"/>
                </a:lnTo>
                <a:lnTo>
                  <a:pt x="1518526" y="527228"/>
                </a:lnTo>
                <a:lnTo>
                  <a:pt x="1515779" y="521736"/>
                </a:lnTo>
                <a:lnTo>
                  <a:pt x="1510287" y="521736"/>
                </a:lnTo>
                <a:close/>
                <a:moveTo>
                  <a:pt x="1183518" y="518990"/>
                </a:moveTo>
                <a:lnTo>
                  <a:pt x="1183518" y="524482"/>
                </a:lnTo>
                <a:lnTo>
                  <a:pt x="1189009" y="524482"/>
                </a:lnTo>
                <a:lnTo>
                  <a:pt x="1189009" y="521736"/>
                </a:lnTo>
                <a:lnTo>
                  <a:pt x="1186263" y="521736"/>
                </a:lnTo>
                <a:lnTo>
                  <a:pt x="1186263" y="518990"/>
                </a:lnTo>
                <a:lnTo>
                  <a:pt x="1183518" y="518990"/>
                </a:lnTo>
                <a:close/>
                <a:moveTo>
                  <a:pt x="5357401" y="518989"/>
                </a:moveTo>
                <a:lnTo>
                  <a:pt x="5354655" y="521735"/>
                </a:lnTo>
                <a:lnTo>
                  <a:pt x="5354655" y="524481"/>
                </a:lnTo>
                <a:lnTo>
                  <a:pt x="5354655" y="527227"/>
                </a:lnTo>
                <a:lnTo>
                  <a:pt x="5357401" y="527227"/>
                </a:lnTo>
                <a:lnTo>
                  <a:pt x="5357401" y="529973"/>
                </a:lnTo>
                <a:lnTo>
                  <a:pt x="5371131" y="529973"/>
                </a:lnTo>
                <a:lnTo>
                  <a:pt x="5371131" y="524481"/>
                </a:lnTo>
                <a:lnTo>
                  <a:pt x="5371131" y="521735"/>
                </a:lnTo>
                <a:lnTo>
                  <a:pt x="5365639" y="518989"/>
                </a:lnTo>
                <a:lnTo>
                  <a:pt x="5357401" y="518989"/>
                </a:lnTo>
                <a:close/>
                <a:moveTo>
                  <a:pt x="337755" y="516244"/>
                </a:moveTo>
                <a:lnTo>
                  <a:pt x="337755" y="521736"/>
                </a:lnTo>
                <a:lnTo>
                  <a:pt x="343247" y="524482"/>
                </a:lnTo>
                <a:lnTo>
                  <a:pt x="343247" y="516244"/>
                </a:lnTo>
                <a:lnTo>
                  <a:pt x="337755" y="516244"/>
                </a:lnTo>
                <a:close/>
                <a:moveTo>
                  <a:pt x="5673188" y="516243"/>
                </a:moveTo>
                <a:lnTo>
                  <a:pt x="5664950" y="518989"/>
                </a:lnTo>
                <a:lnTo>
                  <a:pt x="5662204" y="518989"/>
                </a:lnTo>
                <a:lnTo>
                  <a:pt x="5659458" y="518989"/>
                </a:lnTo>
                <a:lnTo>
                  <a:pt x="5659458" y="521735"/>
                </a:lnTo>
                <a:lnTo>
                  <a:pt x="5664950" y="521735"/>
                </a:lnTo>
                <a:lnTo>
                  <a:pt x="5667696" y="524481"/>
                </a:lnTo>
                <a:lnTo>
                  <a:pt x="5667696" y="521735"/>
                </a:lnTo>
                <a:lnTo>
                  <a:pt x="5673188" y="521735"/>
                </a:lnTo>
                <a:lnTo>
                  <a:pt x="5673188" y="516243"/>
                </a:lnTo>
                <a:close/>
                <a:moveTo>
                  <a:pt x="518990" y="513498"/>
                </a:moveTo>
                <a:lnTo>
                  <a:pt x="516244" y="516244"/>
                </a:lnTo>
                <a:lnTo>
                  <a:pt x="524482" y="516244"/>
                </a:lnTo>
                <a:lnTo>
                  <a:pt x="524482" y="513498"/>
                </a:lnTo>
                <a:lnTo>
                  <a:pt x="518990" y="513498"/>
                </a:lnTo>
                <a:close/>
                <a:moveTo>
                  <a:pt x="1510287" y="510752"/>
                </a:moveTo>
                <a:lnTo>
                  <a:pt x="1510287" y="513498"/>
                </a:lnTo>
                <a:lnTo>
                  <a:pt x="1507541" y="513498"/>
                </a:lnTo>
                <a:lnTo>
                  <a:pt x="1507541" y="516244"/>
                </a:lnTo>
                <a:lnTo>
                  <a:pt x="1510287" y="516244"/>
                </a:lnTo>
                <a:lnTo>
                  <a:pt x="1510287" y="518990"/>
                </a:lnTo>
                <a:lnTo>
                  <a:pt x="1513033" y="518990"/>
                </a:lnTo>
                <a:lnTo>
                  <a:pt x="1513033" y="516244"/>
                </a:lnTo>
                <a:lnTo>
                  <a:pt x="1515779" y="516244"/>
                </a:lnTo>
                <a:lnTo>
                  <a:pt x="1515779" y="513498"/>
                </a:lnTo>
                <a:lnTo>
                  <a:pt x="1513033" y="513498"/>
                </a:lnTo>
                <a:lnTo>
                  <a:pt x="1513033" y="510752"/>
                </a:lnTo>
                <a:lnTo>
                  <a:pt x="1510287" y="510752"/>
                </a:lnTo>
                <a:close/>
                <a:moveTo>
                  <a:pt x="5286005" y="508006"/>
                </a:moveTo>
                <a:lnTo>
                  <a:pt x="5288751" y="513497"/>
                </a:lnTo>
                <a:lnTo>
                  <a:pt x="5294243" y="513497"/>
                </a:lnTo>
                <a:lnTo>
                  <a:pt x="5294243" y="508006"/>
                </a:lnTo>
                <a:lnTo>
                  <a:pt x="5288751" y="508006"/>
                </a:lnTo>
                <a:lnTo>
                  <a:pt x="5286005" y="508006"/>
                </a:lnTo>
                <a:close/>
                <a:moveTo>
                  <a:pt x="1254913" y="508006"/>
                </a:moveTo>
                <a:lnTo>
                  <a:pt x="1254913" y="510752"/>
                </a:lnTo>
                <a:lnTo>
                  <a:pt x="1252167" y="513498"/>
                </a:lnTo>
                <a:lnTo>
                  <a:pt x="1252167" y="516244"/>
                </a:lnTo>
                <a:lnTo>
                  <a:pt x="1257659" y="518990"/>
                </a:lnTo>
                <a:lnTo>
                  <a:pt x="1263149" y="518990"/>
                </a:lnTo>
                <a:lnTo>
                  <a:pt x="1263149" y="513498"/>
                </a:lnTo>
                <a:lnTo>
                  <a:pt x="1260404" y="510752"/>
                </a:lnTo>
                <a:lnTo>
                  <a:pt x="1257659" y="508006"/>
                </a:lnTo>
                <a:lnTo>
                  <a:pt x="1254913" y="508006"/>
                </a:lnTo>
                <a:close/>
                <a:moveTo>
                  <a:pt x="5563349" y="505260"/>
                </a:moveTo>
                <a:lnTo>
                  <a:pt x="5560603" y="508006"/>
                </a:lnTo>
                <a:lnTo>
                  <a:pt x="5566095" y="508006"/>
                </a:lnTo>
                <a:lnTo>
                  <a:pt x="5571587" y="508006"/>
                </a:lnTo>
                <a:lnTo>
                  <a:pt x="5571587" y="505260"/>
                </a:lnTo>
                <a:lnTo>
                  <a:pt x="5566095" y="505260"/>
                </a:lnTo>
                <a:lnTo>
                  <a:pt x="5563349" y="505260"/>
                </a:lnTo>
                <a:close/>
                <a:moveTo>
                  <a:pt x="1389464" y="505260"/>
                </a:moveTo>
                <a:lnTo>
                  <a:pt x="1389464" y="513498"/>
                </a:lnTo>
                <a:lnTo>
                  <a:pt x="1392210" y="518990"/>
                </a:lnTo>
                <a:lnTo>
                  <a:pt x="1386718" y="518990"/>
                </a:lnTo>
                <a:lnTo>
                  <a:pt x="1386718" y="524482"/>
                </a:lnTo>
                <a:lnTo>
                  <a:pt x="1394958" y="524482"/>
                </a:lnTo>
                <a:lnTo>
                  <a:pt x="1397703" y="518990"/>
                </a:lnTo>
                <a:lnTo>
                  <a:pt x="1397703" y="513498"/>
                </a:lnTo>
                <a:lnTo>
                  <a:pt x="1394958" y="508006"/>
                </a:lnTo>
                <a:lnTo>
                  <a:pt x="1389464" y="505260"/>
                </a:lnTo>
                <a:close/>
                <a:moveTo>
                  <a:pt x="1452622" y="499768"/>
                </a:moveTo>
                <a:lnTo>
                  <a:pt x="1452622" y="508006"/>
                </a:lnTo>
                <a:lnTo>
                  <a:pt x="1455368" y="505260"/>
                </a:lnTo>
                <a:lnTo>
                  <a:pt x="1458113" y="505260"/>
                </a:lnTo>
                <a:lnTo>
                  <a:pt x="1455368" y="499768"/>
                </a:lnTo>
                <a:lnTo>
                  <a:pt x="1452622" y="499768"/>
                </a:lnTo>
                <a:close/>
                <a:moveTo>
                  <a:pt x="5634744" y="499768"/>
                </a:moveTo>
                <a:lnTo>
                  <a:pt x="5637490" y="502514"/>
                </a:lnTo>
                <a:lnTo>
                  <a:pt x="5642982" y="505260"/>
                </a:lnTo>
                <a:lnTo>
                  <a:pt x="5642982" y="499768"/>
                </a:lnTo>
                <a:lnTo>
                  <a:pt x="5634744" y="499768"/>
                </a:lnTo>
                <a:close/>
                <a:moveTo>
                  <a:pt x="5574333" y="499768"/>
                </a:moveTo>
                <a:lnTo>
                  <a:pt x="5574333" y="505260"/>
                </a:lnTo>
                <a:lnTo>
                  <a:pt x="5579825" y="510752"/>
                </a:lnTo>
                <a:lnTo>
                  <a:pt x="5579825" y="508006"/>
                </a:lnTo>
                <a:lnTo>
                  <a:pt x="5579825" y="505260"/>
                </a:lnTo>
                <a:lnTo>
                  <a:pt x="5577079" y="502514"/>
                </a:lnTo>
                <a:lnTo>
                  <a:pt x="5577079" y="499768"/>
                </a:lnTo>
                <a:lnTo>
                  <a:pt x="5574333" y="499768"/>
                </a:lnTo>
                <a:close/>
                <a:moveTo>
                  <a:pt x="5316211" y="499768"/>
                </a:moveTo>
                <a:lnTo>
                  <a:pt x="5316211" y="505260"/>
                </a:lnTo>
                <a:lnTo>
                  <a:pt x="5321703" y="508006"/>
                </a:lnTo>
                <a:lnTo>
                  <a:pt x="5321703" y="499768"/>
                </a:lnTo>
                <a:lnTo>
                  <a:pt x="5316211" y="499768"/>
                </a:lnTo>
                <a:close/>
                <a:moveTo>
                  <a:pt x="1433400" y="497022"/>
                </a:moveTo>
                <a:lnTo>
                  <a:pt x="1433400" y="502514"/>
                </a:lnTo>
                <a:lnTo>
                  <a:pt x="1441637" y="502514"/>
                </a:lnTo>
                <a:lnTo>
                  <a:pt x="1441637" y="497022"/>
                </a:lnTo>
                <a:lnTo>
                  <a:pt x="1433400" y="497022"/>
                </a:lnTo>
                <a:close/>
                <a:moveTo>
                  <a:pt x="5815979" y="497022"/>
                </a:moveTo>
                <a:lnTo>
                  <a:pt x="5815979" y="499768"/>
                </a:lnTo>
                <a:lnTo>
                  <a:pt x="5821471" y="499768"/>
                </a:lnTo>
                <a:lnTo>
                  <a:pt x="5821471" y="497022"/>
                </a:lnTo>
                <a:lnTo>
                  <a:pt x="5815979" y="497022"/>
                </a:lnTo>
                <a:close/>
                <a:moveTo>
                  <a:pt x="1340038" y="491530"/>
                </a:moveTo>
                <a:lnTo>
                  <a:pt x="1340038" y="499768"/>
                </a:lnTo>
                <a:lnTo>
                  <a:pt x="1342784" y="505260"/>
                </a:lnTo>
                <a:lnTo>
                  <a:pt x="1348275" y="508006"/>
                </a:lnTo>
                <a:lnTo>
                  <a:pt x="1353766" y="508006"/>
                </a:lnTo>
                <a:lnTo>
                  <a:pt x="1356512" y="502514"/>
                </a:lnTo>
                <a:lnTo>
                  <a:pt x="1359260" y="499768"/>
                </a:lnTo>
                <a:lnTo>
                  <a:pt x="1359260" y="505260"/>
                </a:lnTo>
                <a:lnTo>
                  <a:pt x="1362005" y="502514"/>
                </a:lnTo>
                <a:lnTo>
                  <a:pt x="1364751" y="502514"/>
                </a:lnTo>
                <a:lnTo>
                  <a:pt x="1367496" y="502514"/>
                </a:lnTo>
                <a:lnTo>
                  <a:pt x="1367496" y="497022"/>
                </a:lnTo>
                <a:lnTo>
                  <a:pt x="1356512" y="497022"/>
                </a:lnTo>
                <a:lnTo>
                  <a:pt x="1351020" y="491530"/>
                </a:lnTo>
                <a:lnTo>
                  <a:pt x="1345529" y="491530"/>
                </a:lnTo>
                <a:lnTo>
                  <a:pt x="1340038" y="491530"/>
                </a:lnTo>
                <a:close/>
                <a:moveTo>
                  <a:pt x="5829709" y="488784"/>
                </a:moveTo>
                <a:lnTo>
                  <a:pt x="5832455" y="494276"/>
                </a:lnTo>
                <a:lnTo>
                  <a:pt x="5835201" y="497022"/>
                </a:lnTo>
                <a:lnTo>
                  <a:pt x="5835201" y="488784"/>
                </a:lnTo>
                <a:lnTo>
                  <a:pt x="5829709" y="488784"/>
                </a:lnTo>
                <a:close/>
                <a:moveTo>
                  <a:pt x="5568841" y="488784"/>
                </a:moveTo>
                <a:lnTo>
                  <a:pt x="5568841" y="491530"/>
                </a:lnTo>
                <a:lnTo>
                  <a:pt x="5566095" y="491530"/>
                </a:lnTo>
                <a:lnTo>
                  <a:pt x="5566095" y="494276"/>
                </a:lnTo>
                <a:lnTo>
                  <a:pt x="5568841" y="494276"/>
                </a:lnTo>
                <a:lnTo>
                  <a:pt x="5568841" y="497022"/>
                </a:lnTo>
                <a:lnTo>
                  <a:pt x="5571587" y="497022"/>
                </a:lnTo>
                <a:lnTo>
                  <a:pt x="5571587" y="494276"/>
                </a:lnTo>
                <a:lnTo>
                  <a:pt x="5574333" y="494276"/>
                </a:lnTo>
                <a:lnTo>
                  <a:pt x="5574333" y="491530"/>
                </a:lnTo>
                <a:lnTo>
                  <a:pt x="5571587" y="491530"/>
                </a:lnTo>
                <a:lnTo>
                  <a:pt x="5571587" y="488784"/>
                </a:lnTo>
                <a:lnTo>
                  <a:pt x="5568841" y="488784"/>
                </a:lnTo>
                <a:close/>
                <a:moveTo>
                  <a:pt x="1485574" y="486038"/>
                </a:moveTo>
                <a:lnTo>
                  <a:pt x="1485574" y="488784"/>
                </a:lnTo>
                <a:lnTo>
                  <a:pt x="1488320" y="491530"/>
                </a:lnTo>
                <a:lnTo>
                  <a:pt x="1496557" y="491530"/>
                </a:lnTo>
                <a:lnTo>
                  <a:pt x="1496557" y="486038"/>
                </a:lnTo>
                <a:lnTo>
                  <a:pt x="1485574" y="486038"/>
                </a:lnTo>
                <a:close/>
                <a:moveTo>
                  <a:pt x="1274134" y="486038"/>
                </a:moveTo>
                <a:lnTo>
                  <a:pt x="1274134" y="488784"/>
                </a:lnTo>
                <a:lnTo>
                  <a:pt x="1279625" y="491530"/>
                </a:lnTo>
                <a:lnTo>
                  <a:pt x="1282371" y="488784"/>
                </a:lnTo>
                <a:lnTo>
                  <a:pt x="1282371" y="486038"/>
                </a:lnTo>
                <a:lnTo>
                  <a:pt x="1276880" y="486038"/>
                </a:lnTo>
                <a:lnTo>
                  <a:pt x="1274134" y="486038"/>
                </a:lnTo>
                <a:close/>
                <a:moveTo>
                  <a:pt x="5774789" y="486038"/>
                </a:moveTo>
                <a:lnTo>
                  <a:pt x="5774789" y="488784"/>
                </a:lnTo>
                <a:lnTo>
                  <a:pt x="5772043" y="491530"/>
                </a:lnTo>
                <a:lnTo>
                  <a:pt x="5772043" y="494276"/>
                </a:lnTo>
                <a:lnTo>
                  <a:pt x="5777535" y="491530"/>
                </a:lnTo>
                <a:lnTo>
                  <a:pt x="5780281" y="488784"/>
                </a:lnTo>
                <a:lnTo>
                  <a:pt x="5777535" y="488784"/>
                </a:lnTo>
                <a:lnTo>
                  <a:pt x="5777535" y="486038"/>
                </a:lnTo>
                <a:lnTo>
                  <a:pt x="5774789" y="486038"/>
                </a:lnTo>
                <a:close/>
                <a:moveTo>
                  <a:pt x="5582571" y="486038"/>
                </a:moveTo>
                <a:lnTo>
                  <a:pt x="5582571" y="499768"/>
                </a:lnTo>
                <a:lnTo>
                  <a:pt x="5585317" y="499768"/>
                </a:lnTo>
                <a:lnTo>
                  <a:pt x="5585317" y="497022"/>
                </a:lnTo>
                <a:lnTo>
                  <a:pt x="5588063" y="497022"/>
                </a:lnTo>
                <a:lnTo>
                  <a:pt x="5585317" y="494276"/>
                </a:lnTo>
                <a:lnTo>
                  <a:pt x="5588063" y="486038"/>
                </a:lnTo>
                <a:lnTo>
                  <a:pt x="5582571" y="486038"/>
                </a:lnTo>
                <a:close/>
                <a:moveTo>
                  <a:pt x="1554223" y="480546"/>
                </a:moveTo>
                <a:lnTo>
                  <a:pt x="1545985" y="483292"/>
                </a:lnTo>
                <a:lnTo>
                  <a:pt x="1545985" y="488784"/>
                </a:lnTo>
                <a:lnTo>
                  <a:pt x="1551477" y="486038"/>
                </a:lnTo>
                <a:lnTo>
                  <a:pt x="1554223" y="480546"/>
                </a:lnTo>
                <a:close/>
                <a:moveTo>
                  <a:pt x="1515779" y="480546"/>
                </a:moveTo>
                <a:lnTo>
                  <a:pt x="1515779" y="486038"/>
                </a:lnTo>
                <a:lnTo>
                  <a:pt x="1515779" y="491530"/>
                </a:lnTo>
                <a:lnTo>
                  <a:pt x="1518526" y="494276"/>
                </a:lnTo>
                <a:lnTo>
                  <a:pt x="1515779" y="497022"/>
                </a:lnTo>
                <a:lnTo>
                  <a:pt x="1518526" y="499768"/>
                </a:lnTo>
                <a:lnTo>
                  <a:pt x="1521272" y="499768"/>
                </a:lnTo>
                <a:lnTo>
                  <a:pt x="1529509" y="497022"/>
                </a:lnTo>
                <a:lnTo>
                  <a:pt x="1529509" y="502514"/>
                </a:lnTo>
                <a:lnTo>
                  <a:pt x="1532255" y="505260"/>
                </a:lnTo>
                <a:lnTo>
                  <a:pt x="1535002" y="508006"/>
                </a:lnTo>
                <a:lnTo>
                  <a:pt x="1532255" y="510752"/>
                </a:lnTo>
                <a:lnTo>
                  <a:pt x="1535002" y="510752"/>
                </a:lnTo>
                <a:lnTo>
                  <a:pt x="1535002" y="513498"/>
                </a:lnTo>
                <a:lnTo>
                  <a:pt x="1535002" y="516244"/>
                </a:lnTo>
                <a:lnTo>
                  <a:pt x="1540493" y="516244"/>
                </a:lnTo>
                <a:lnTo>
                  <a:pt x="1543239" y="518990"/>
                </a:lnTo>
                <a:lnTo>
                  <a:pt x="1554223" y="524482"/>
                </a:lnTo>
                <a:lnTo>
                  <a:pt x="1551477" y="518990"/>
                </a:lnTo>
                <a:lnTo>
                  <a:pt x="1545985" y="516244"/>
                </a:lnTo>
                <a:lnTo>
                  <a:pt x="1543239" y="510752"/>
                </a:lnTo>
                <a:lnTo>
                  <a:pt x="1540493" y="505260"/>
                </a:lnTo>
                <a:lnTo>
                  <a:pt x="1543239" y="505260"/>
                </a:lnTo>
                <a:lnTo>
                  <a:pt x="1543239" y="499768"/>
                </a:lnTo>
                <a:lnTo>
                  <a:pt x="1540493" y="494276"/>
                </a:lnTo>
                <a:lnTo>
                  <a:pt x="1526763" y="494276"/>
                </a:lnTo>
                <a:lnTo>
                  <a:pt x="1526763" y="488784"/>
                </a:lnTo>
                <a:lnTo>
                  <a:pt x="1524017" y="480546"/>
                </a:lnTo>
                <a:lnTo>
                  <a:pt x="1515779" y="480546"/>
                </a:lnTo>
                <a:close/>
                <a:moveTo>
                  <a:pt x="1408686" y="477800"/>
                </a:moveTo>
                <a:lnTo>
                  <a:pt x="1403194" y="480546"/>
                </a:lnTo>
                <a:lnTo>
                  <a:pt x="1400448" y="483292"/>
                </a:lnTo>
                <a:lnTo>
                  <a:pt x="1403194" y="486038"/>
                </a:lnTo>
                <a:lnTo>
                  <a:pt x="1408686" y="486038"/>
                </a:lnTo>
                <a:lnTo>
                  <a:pt x="1408686" y="477800"/>
                </a:lnTo>
                <a:close/>
                <a:moveTo>
                  <a:pt x="422880" y="477800"/>
                </a:moveTo>
                <a:lnTo>
                  <a:pt x="395421" y="483292"/>
                </a:lnTo>
                <a:lnTo>
                  <a:pt x="381691" y="486038"/>
                </a:lnTo>
                <a:lnTo>
                  <a:pt x="365215" y="486038"/>
                </a:lnTo>
                <a:lnTo>
                  <a:pt x="370707" y="491530"/>
                </a:lnTo>
                <a:lnTo>
                  <a:pt x="376199" y="494276"/>
                </a:lnTo>
                <a:lnTo>
                  <a:pt x="387183" y="494276"/>
                </a:lnTo>
                <a:lnTo>
                  <a:pt x="395421" y="491530"/>
                </a:lnTo>
                <a:lnTo>
                  <a:pt x="411897" y="486038"/>
                </a:lnTo>
                <a:lnTo>
                  <a:pt x="420134" y="483292"/>
                </a:lnTo>
                <a:lnTo>
                  <a:pt x="422880" y="477800"/>
                </a:lnTo>
                <a:close/>
                <a:moveTo>
                  <a:pt x="5697902" y="475054"/>
                </a:moveTo>
                <a:lnTo>
                  <a:pt x="5697902" y="483292"/>
                </a:lnTo>
                <a:lnTo>
                  <a:pt x="5703394" y="486038"/>
                </a:lnTo>
                <a:lnTo>
                  <a:pt x="5706140" y="483292"/>
                </a:lnTo>
                <a:lnTo>
                  <a:pt x="5706140" y="480546"/>
                </a:lnTo>
                <a:lnTo>
                  <a:pt x="5703394" y="480546"/>
                </a:lnTo>
                <a:lnTo>
                  <a:pt x="5700648" y="477800"/>
                </a:lnTo>
                <a:lnTo>
                  <a:pt x="5700648" y="475054"/>
                </a:lnTo>
                <a:lnTo>
                  <a:pt x="5697902" y="475054"/>
                </a:lnTo>
                <a:close/>
                <a:moveTo>
                  <a:pt x="1386718" y="475054"/>
                </a:moveTo>
                <a:lnTo>
                  <a:pt x="1386718" y="477800"/>
                </a:lnTo>
                <a:lnTo>
                  <a:pt x="1381227" y="477800"/>
                </a:lnTo>
                <a:lnTo>
                  <a:pt x="1381227" y="480546"/>
                </a:lnTo>
                <a:lnTo>
                  <a:pt x="1392210" y="480546"/>
                </a:lnTo>
                <a:lnTo>
                  <a:pt x="1394958" y="475054"/>
                </a:lnTo>
                <a:lnTo>
                  <a:pt x="1389464" y="475054"/>
                </a:lnTo>
                <a:lnTo>
                  <a:pt x="1386718" y="475054"/>
                </a:lnTo>
                <a:close/>
                <a:moveTo>
                  <a:pt x="475054" y="475054"/>
                </a:moveTo>
                <a:lnTo>
                  <a:pt x="461324" y="477800"/>
                </a:lnTo>
                <a:lnTo>
                  <a:pt x="458578" y="480546"/>
                </a:lnTo>
                <a:lnTo>
                  <a:pt x="458578" y="486038"/>
                </a:lnTo>
                <a:lnTo>
                  <a:pt x="469562" y="483292"/>
                </a:lnTo>
                <a:lnTo>
                  <a:pt x="477800" y="483292"/>
                </a:lnTo>
                <a:lnTo>
                  <a:pt x="486038" y="480546"/>
                </a:lnTo>
                <a:lnTo>
                  <a:pt x="497022" y="480546"/>
                </a:lnTo>
                <a:lnTo>
                  <a:pt x="499768" y="483292"/>
                </a:lnTo>
                <a:lnTo>
                  <a:pt x="499768" y="486038"/>
                </a:lnTo>
                <a:lnTo>
                  <a:pt x="505260" y="483292"/>
                </a:lnTo>
                <a:lnTo>
                  <a:pt x="505260" y="480546"/>
                </a:lnTo>
                <a:lnTo>
                  <a:pt x="497022" y="480546"/>
                </a:lnTo>
                <a:lnTo>
                  <a:pt x="488784" y="477800"/>
                </a:lnTo>
                <a:lnTo>
                  <a:pt x="475054" y="475054"/>
                </a:lnTo>
                <a:close/>
                <a:moveTo>
                  <a:pt x="5590809" y="472308"/>
                </a:moveTo>
                <a:lnTo>
                  <a:pt x="5588063" y="477800"/>
                </a:lnTo>
                <a:lnTo>
                  <a:pt x="5599047" y="477800"/>
                </a:lnTo>
                <a:lnTo>
                  <a:pt x="5599047" y="472308"/>
                </a:lnTo>
                <a:lnTo>
                  <a:pt x="5590809" y="472308"/>
                </a:lnTo>
                <a:close/>
                <a:moveTo>
                  <a:pt x="1526763" y="469562"/>
                </a:moveTo>
                <a:lnTo>
                  <a:pt x="1526763" y="472308"/>
                </a:lnTo>
                <a:lnTo>
                  <a:pt x="1524017" y="477800"/>
                </a:lnTo>
                <a:lnTo>
                  <a:pt x="1532255" y="477800"/>
                </a:lnTo>
                <a:lnTo>
                  <a:pt x="1532255" y="472308"/>
                </a:lnTo>
                <a:lnTo>
                  <a:pt x="1526763" y="469562"/>
                </a:lnTo>
                <a:close/>
                <a:moveTo>
                  <a:pt x="1496557" y="466816"/>
                </a:moveTo>
                <a:lnTo>
                  <a:pt x="1496557" y="477800"/>
                </a:lnTo>
                <a:lnTo>
                  <a:pt x="1504796" y="475054"/>
                </a:lnTo>
                <a:lnTo>
                  <a:pt x="1510287" y="472308"/>
                </a:lnTo>
                <a:lnTo>
                  <a:pt x="1510287" y="469562"/>
                </a:lnTo>
                <a:lnTo>
                  <a:pt x="1504796" y="466816"/>
                </a:lnTo>
                <a:lnTo>
                  <a:pt x="1496557" y="466816"/>
                </a:lnTo>
                <a:close/>
                <a:moveTo>
                  <a:pt x="5651220" y="466816"/>
                </a:moveTo>
                <a:lnTo>
                  <a:pt x="5653966" y="472308"/>
                </a:lnTo>
                <a:lnTo>
                  <a:pt x="5653966" y="475054"/>
                </a:lnTo>
                <a:lnTo>
                  <a:pt x="5659458" y="475054"/>
                </a:lnTo>
                <a:lnTo>
                  <a:pt x="5656712" y="466816"/>
                </a:lnTo>
                <a:lnTo>
                  <a:pt x="5651220" y="466816"/>
                </a:lnTo>
                <a:close/>
                <a:moveTo>
                  <a:pt x="1364751" y="464070"/>
                </a:moveTo>
                <a:lnTo>
                  <a:pt x="1362005" y="472308"/>
                </a:lnTo>
                <a:lnTo>
                  <a:pt x="1364751" y="480546"/>
                </a:lnTo>
                <a:lnTo>
                  <a:pt x="1370242" y="480546"/>
                </a:lnTo>
                <a:lnTo>
                  <a:pt x="1370242" y="475054"/>
                </a:lnTo>
                <a:lnTo>
                  <a:pt x="1372988" y="472308"/>
                </a:lnTo>
                <a:lnTo>
                  <a:pt x="1375736" y="464070"/>
                </a:lnTo>
                <a:lnTo>
                  <a:pt x="1370242" y="464070"/>
                </a:lnTo>
                <a:lnTo>
                  <a:pt x="1364751" y="464070"/>
                </a:lnTo>
                <a:close/>
                <a:moveTo>
                  <a:pt x="5741837" y="461324"/>
                </a:moveTo>
                <a:lnTo>
                  <a:pt x="5741837" y="466816"/>
                </a:lnTo>
                <a:lnTo>
                  <a:pt x="5744583" y="464070"/>
                </a:lnTo>
                <a:lnTo>
                  <a:pt x="5747329" y="461324"/>
                </a:lnTo>
                <a:lnTo>
                  <a:pt x="5741837" y="461324"/>
                </a:lnTo>
                <a:close/>
                <a:moveTo>
                  <a:pt x="1367496" y="453086"/>
                </a:moveTo>
                <a:lnTo>
                  <a:pt x="1367496" y="455832"/>
                </a:lnTo>
                <a:lnTo>
                  <a:pt x="1370242" y="455832"/>
                </a:lnTo>
                <a:lnTo>
                  <a:pt x="1372988" y="458578"/>
                </a:lnTo>
                <a:lnTo>
                  <a:pt x="1375736" y="461324"/>
                </a:lnTo>
                <a:lnTo>
                  <a:pt x="1375736" y="455832"/>
                </a:lnTo>
                <a:lnTo>
                  <a:pt x="1372988" y="455832"/>
                </a:lnTo>
                <a:lnTo>
                  <a:pt x="1372988" y="453086"/>
                </a:lnTo>
                <a:lnTo>
                  <a:pt x="1367496" y="453086"/>
                </a:lnTo>
                <a:close/>
                <a:moveTo>
                  <a:pt x="1521272" y="450340"/>
                </a:moveTo>
                <a:lnTo>
                  <a:pt x="1515779" y="453086"/>
                </a:lnTo>
                <a:lnTo>
                  <a:pt x="1513033" y="455832"/>
                </a:lnTo>
                <a:lnTo>
                  <a:pt x="1518526" y="458578"/>
                </a:lnTo>
                <a:lnTo>
                  <a:pt x="1526763" y="461324"/>
                </a:lnTo>
                <a:lnTo>
                  <a:pt x="1524017" y="461324"/>
                </a:lnTo>
                <a:lnTo>
                  <a:pt x="1524017" y="464070"/>
                </a:lnTo>
                <a:lnTo>
                  <a:pt x="1529509" y="464070"/>
                </a:lnTo>
                <a:lnTo>
                  <a:pt x="1526763" y="461324"/>
                </a:lnTo>
                <a:lnTo>
                  <a:pt x="1529509" y="455832"/>
                </a:lnTo>
                <a:lnTo>
                  <a:pt x="1529509" y="453086"/>
                </a:lnTo>
                <a:lnTo>
                  <a:pt x="1524017" y="450340"/>
                </a:lnTo>
                <a:lnTo>
                  <a:pt x="1521272" y="450340"/>
                </a:lnTo>
                <a:close/>
                <a:moveTo>
                  <a:pt x="1416924" y="450340"/>
                </a:moveTo>
                <a:lnTo>
                  <a:pt x="1414179" y="453086"/>
                </a:lnTo>
                <a:lnTo>
                  <a:pt x="1419670" y="455832"/>
                </a:lnTo>
                <a:lnTo>
                  <a:pt x="1425162" y="455832"/>
                </a:lnTo>
                <a:lnTo>
                  <a:pt x="1425162" y="450340"/>
                </a:lnTo>
                <a:lnTo>
                  <a:pt x="1416924" y="450340"/>
                </a:lnTo>
                <a:close/>
                <a:moveTo>
                  <a:pt x="1469098" y="447594"/>
                </a:moveTo>
                <a:lnTo>
                  <a:pt x="1469098" y="450340"/>
                </a:lnTo>
                <a:lnTo>
                  <a:pt x="1466353" y="450340"/>
                </a:lnTo>
                <a:lnTo>
                  <a:pt x="1469098" y="453086"/>
                </a:lnTo>
                <a:lnTo>
                  <a:pt x="1469098" y="455832"/>
                </a:lnTo>
                <a:lnTo>
                  <a:pt x="1466353" y="455832"/>
                </a:lnTo>
                <a:lnTo>
                  <a:pt x="1463606" y="455832"/>
                </a:lnTo>
                <a:lnTo>
                  <a:pt x="1463606" y="461324"/>
                </a:lnTo>
                <a:lnTo>
                  <a:pt x="1466353" y="461324"/>
                </a:lnTo>
                <a:lnTo>
                  <a:pt x="1469098" y="461324"/>
                </a:lnTo>
                <a:lnTo>
                  <a:pt x="1469098" y="464070"/>
                </a:lnTo>
                <a:lnTo>
                  <a:pt x="1471844" y="464070"/>
                </a:lnTo>
                <a:lnTo>
                  <a:pt x="1471844" y="458578"/>
                </a:lnTo>
                <a:lnTo>
                  <a:pt x="1469098" y="453086"/>
                </a:lnTo>
                <a:lnTo>
                  <a:pt x="1474589" y="453086"/>
                </a:lnTo>
                <a:lnTo>
                  <a:pt x="1474589" y="450340"/>
                </a:lnTo>
                <a:lnTo>
                  <a:pt x="1469098" y="447594"/>
                </a:lnTo>
                <a:close/>
                <a:moveTo>
                  <a:pt x="1301593" y="444848"/>
                </a:moveTo>
                <a:lnTo>
                  <a:pt x="1301593" y="447594"/>
                </a:lnTo>
                <a:lnTo>
                  <a:pt x="1298847" y="447594"/>
                </a:lnTo>
                <a:lnTo>
                  <a:pt x="1290611" y="447594"/>
                </a:lnTo>
                <a:lnTo>
                  <a:pt x="1293356" y="453086"/>
                </a:lnTo>
                <a:lnTo>
                  <a:pt x="1296101" y="453086"/>
                </a:lnTo>
                <a:lnTo>
                  <a:pt x="1298847" y="453086"/>
                </a:lnTo>
                <a:lnTo>
                  <a:pt x="1298847" y="450340"/>
                </a:lnTo>
                <a:lnTo>
                  <a:pt x="1301593" y="453086"/>
                </a:lnTo>
                <a:lnTo>
                  <a:pt x="1304341" y="453086"/>
                </a:lnTo>
                <a:lnTo>
                  <a:pt x="1307086" y="453086"/>
                </a:lnTo>
                <a:lnTo>
                  <a:pt x="1309832" y="450340"/>
                </a:lnTo>
                <a:lnTo>
                  <a:pt x="1309832" y="444848"/>
                </a:lnTo>
                <a:lnTo>
                  <a:pt x="1301593" y="444848"/>
                </a:lnTo>
                <a:close/>
                <a:moveTo>
                  <a:pt x="1449877" y="442102"/>
                </a:moveTo>
                <a:lnTo>
                  <a:pt x="1444383" y="444848"/>
                </a:lnTo>
                <a:lnTo>
                  <a:pt x="1444383" y="450340"/>
                </a:lnTo>
                <a:lnTo>
                  <a:pt x="1444383" y="455832"/>
                </a:lnTo>
                <a:lnTo>
                  <a:pt x="1447130" y="461324"/>
                </a:lnTo>
                <a:lnTo>
                  <a:pt x="1436146" y="461324"/>
                </a:lnTo>
                <a:lnTo>
                  <a:pt x="1436146" y="464070"/>
                </a:lnTo>
                <a:lnTo>
                  <a:pt x="1438891" y="469562"/>
                </a:lnTo>
                <a:lnTo>
                  <a:pt x="1441637" y="472308"/>
                </a:lnTo>
                <a:lnTo>
                  <a:pt x="1441637" y="480546"/>
                </a:lnTo>
                <a:lnTo>
                  <a:pt x="1447130" y="486038"/>
                </a:lnTo>
                <a:lnTo>
                  <a:pt x="1452622" y="486038"/>
                </a:lnTo>
                <a:lnTo>
                  <a:pt x="1455368" y="491530"/>
                </a:lnTo>
                <a:lnTo>
                  <a:pt x="1463606" y="486038"/>
                </a:lnTo>
                <a:lnTo>
                  <a:pt x="1469098" y="477800"/>
                </a:lnTo>
                <a:lnTo>
                  <a:pt x="1463606" y="477800"/>
                </a:lnTo>
                <a:lnTo>
                  <a:pt x="1463606" y="475054"/>
                </a:lnTo>
                <a:lnTo>
                  <a:pt x="1460859" y="469562"/>
                </a:lnTo>
                <a:lnTo>
                  <a:pt x="1452622" y="469562"/>
                </a:lnTo>
                <a:lnTo>
                  <a:pt x="1447130" y="469562"/>
                </a:lnTo>
                <a:lnTo>
                  <a:pt x="1447130" y="464070"/>
                </a:lnTo>
                <a:lnTo>
                  <a:pt x="1449877" y="461324"/>
                </a:lnTo>
                <a:lnTo>
                  <a:pt x="1458113" y="458578"/>
                </a:lnTo>
                <a:lnTo>
                  <a:pt x="1455368" y="447594"/>
                </a:lnTo>
                <a:lnTo>
                  <a:pt x="1449877" y="442102"/>
                </a:lnTo>
                <a:close/>
                <a:moveTo>
                  <a:pt x="1532255" y="439356"/>
                </a:moveTo>
                <a:lnTo>
                  <a:pt x="1532255" y="442102"/>
                </a:lnTo>
                <a:lnTo>
                  <a:pt x="1537748" y="442102"/>
                </a:lnTo>
                <a:lnTo>
                  <a:pt x="1540493" y="444848"/>
                </a:lnTo>
                <a:lnTo>
                  <a:pt x="1540493" y="442102"/>
                </a:lnTo>
                <a:lnTo>
                  <a:pt x="1543239" y="442102"/>
                </a:lnTo>
                <a:lnTo>
                  <a:pt x="1543239" y="439356"/>
                </a:lnTo>
                <a:lnTo>
                  <a:pt x="1535002" y="439356"/>
                </a:lnTo>
                <a:lnTo>
                  <a:pt x="1532255" y="439356"/>
                </a:lnTo>
                <a:close/>
                <a:moveTo>
                  <a:pt x="1419670" y="433864"/>
                </a:moveTo>
                <a:lnTo>
                  <a:pt x="1414179" y="436610"/>
                </a:lnTo>
                <a:lnTo>
                  <a:pt x="1414179" y="444848"/>
                </a:lnTo>
                <a:lnTo>
                  <a:pt x="1425162" y="444848"/>
                </a:lnTo>
                <a:lnTo>
                  <a:pt x="1427907" y="439356"/>
                </a:lnTo>
                <a:lnTo>
                  <a:pt x="1427907" y="436610"/>
                </a:lnTo>
                <a:lnTo>
                  <a:pt x="1427907" y="433864"/>
                </a:lnTo>
                <a:lnTo>
                  <a:pt x="1419670" y="433864"/>
                </a:lnTo>
                <a:close/>
                <a:moveTo>
                  <a:pt x="1392210" y="433864"/>
                </a:moveTo>
                <a:lnTo>
                  <a:pt x="1392210" y="442102"/>
                </a:lnTo>
                <a:lnTo>
                  <a:pt x="1400448" y="442102"/>
                </a:lnTo>
                <a:lnTo>
                  <a:pt x="1400448" y="439356"/>
                </a:lnTo>
                <a:lnTo>
                  <a:pt x="1403194" y="436610"/>
                </a:lnTo>
                <a:lnTo>
                  <a:pt x="1403194" y="433864"/>
                </a:lnTo>
                <a:lnTo>
                  <a:pt x="1397703" y="433864"/>
                </a:lnTo>
                <a:lnTo>
                  <a:pt x="1394958" y="436610"/>
                </a:lnTo>
                <a:lnTo>
                  <a:pt x="1392210" y="433864"/>
                </a:lnTo>
                <a:close/>
                <a:moveTo>
                  <a:pt x="6134512" y="431118"/>
                </a:moveTo>
                <a:lnTo>
                  <a:pt x="6134512" y="436610"/>
                </a:lnTo>
                <a:lnTo>
                  <a:pt x="6129020" y="436610"/>
                </a:lnTo>
                <a:lnTo>
                  <a:pt x="6129020" y="439356"/>
                </a:lnTo>
                <a:lnTo>
                  <a:pt x="6137258" y="439356"/>
                </a:lnTo>
                <a:lnTo>
                  <a:pt x="6140004" y="436610"/>
                </a:lnTo>
                <a:lnTo>
                  <a:pt x="6140004" y="433864"/>
                </a:lnTo>
                <a:lnTo>
                  <a:pt x="6137258" y="433864"/>
                </a:lnTo>
                <a:lnTo>
                  <a:pt x="6134512" y="431118"/>
                </a:lnTo>
                <a:close/>
                <a:moveTo>
                  <a:pt x="1471844" y="428372"/>
                </a:moveTo>
                <a:lnTo>
                  <a:pt x="1471844" y="431118"/>
                </a:lnTo>
                <a:lnTo>
                  <a:pt x="1471844" y="433864"/>
                </a:lnTo>
                <a:lnTo>
                  <a:pt x="1469098" y="433864"/>
                </a:lnTo>
                <a:lnTo>
                  <a:pt x="1471844" y="428372"/>
                </a:lnTo>
                <a:close/>
                <a:moveTo>
                  <a:pt x="197710" y="428372"/>
                </a:moveTo>
                <a:lnTo>
                  <a:pt x="186726" y="433864"/>
                </a:lnTo>
                <a:lnTo>
                  <a:pt x="175743" y="439356"/>
                </a:lnTo>
                <a:lnTo>
                  <a:pt x="162012" y="442102"/>
                </a:lnTo>
                <a:lnTo>
                  <a:pt x="145537" y="442102"/>
                </a:lnTo>
                <a:lnTo>
                  <a:pt x="115331" y="439356"/>
                </a:lnTo>
                <a:lnTo>
                  <a:pt x="96109" y="442102"/>
                </a:lnTo>
                <a:lnTo>
                  <a:pt x="71395" y="447594"/>
                </a:lnTo>
                <a:lnTo>
                  <a:pt x="21968" y="466816"/>
                </a:lnTo>
                <a:lnTo>
                  <a:pt x="0" y="447594"/>
                </a:lnTo>
                <a:lnTo>
                  <a:pt x="197710" y="428372"/>
                </a:lnTo>
                <a:close/>
                <a:moveTo>
                  <a:pt x="6161972" y="428372"/>
                </a:moveTo>
                <a:lnTo>
                  <a:pt x="6161972" y="431118"/>
                </a:lnTo>
                <a:lnTo>
                  <a:pt x="6159226" y="433864"/>
                </a:lnTo>
                <a:lnTo>
                  <a:pt x="6161972" y="433864"/>
                </a:lnTo>
                <a:lnTo>
                  <a:pt x="6167464" y="431118"/>
                </a:lnTo>
                <a:lnTo>
                  <a:pt x="6167464" y="428372"/>
                </a:lnTo>
                <a:lnTo>
                  <a:pt x="6161972" y="428372"/>
                </a:lnTo>
                <a:close/>
                <a:moveTo>
                  <a:pt x="1507541" y="425626"/>
                </a:moveTo>
                <a:lnTo>
                  <a:pt x="1507541" y="431118"/>
                </a:lnTo>
                <a:lnTo>
                  <a:pt x="1515779" y="431118"/>
                </a:lnTo>
                <a:lnTo>
                  <a:pt x="1513033" y="428372"/>
                </a:lnTo>
                <a:lnTo>
                  <a:pt x="1507541" y="425626"/>
                </a:lnTo>
                <a:close/>
                <a:moveTo>
                  <a:pt x="1496557" y="425626"/>
                </a:moveTo>
                <a:lnTo>
                  <a:pt x="1491065" y="428372"/>
                </a:lnTo>
                <a:lnTo>
                  <a:pt x="1488320" y="431118"/>
                </a:lnTo>
                <a:lnTo>
                  <a:pt x="1496557" y="431118"/>
                </a:lnTo>
                <a:lnTo>
                  <a:pt x="1496557" y="425626"/>
                </a:lnTo>
                <a:close/>
                <a:moveTo>
                  <a:pt x="304803" y="425626"/>
                </a:moveTo>
                <a:lnTo>
                  <a:pt x="299311" y="428372"/>
                </a:lnTo>
                <a:lnTo>
                  <a:pt x="296565" y="431118"/>
                </a:lnTo>
                <a:lnTo>
                  <a:pt x="293820" y="436610"/>
                </a:lnTo>
                <a:lnTo>
                  <a:pt x="299311" y="436610"/>
                </a:lnTo>
                <a:lnTo>
                  <a:pt x="302057" y="439356"/>
                </a:lnTo>
                <a:lnTo>
                  <a:pt x="307549" y="444848"/>
                </a:lnTo>
                <a:lnTo>
                  <a:pt x="310295" y="439356"/>
                </a:lnTo>
                <a:lnTo>
                  <a:pt x="313041" y="433864"/>
                </a:lnTo>
                <a:lnTo>
                  <a:pt x="310295" y="431118"/>
                </a:lnTo>
                <a:lnTo>
                  <a:pt x="307549" y="428372"/>
                </a:lnTo>
                <a:lnTo>
                  <a:pt x="304803" y="425626"/>
                </a:lnTo>
                <a:close/>
                <a:moveTo>
                  <a:pt x="6450300" y="425626"/>
                </a:moveTo>
                <a:lnTo>
                  <a:pt x="6450300" y="428372"/>
                </a:lnTo>
                <a:lnTo>
                  <a:pt x="6453046" y="431118"/>
                </a:lnTo>
                <a:lnTo>
                  <a:pt x="6458538" y="431118"/>
                </a:lnTo>
                <a:lnTo>
                  <a:pt x="6458538" y="428372"/>
                </a:lnTo>
                <a:lnTo>
                  <a:pt x="6453046" y="425626"/>
                </a:lnTo>
                <a:lnTo>
                  <a:pt x="6450300" y="425626"/>
                </a:lnTo>
                <a:close/>
                <a:moveTo>
                  <a:pt x="6307509" y="422880"/>
                </a:moveTo>
                <a:lnTo>
                  <a:pt x="6307509" y="428372"/>
                </a:lnTo>
                <a:lnTo>
                  <a:pt x="6313001" y="428372"/>
                </a:lnTo>
                <a:lnTo>
                  <a:pt x="6313001" y="422880"/>
                </a:lnTo>
                <a:lnTo>
                  <a:pt x="6307509" y="422880"/>
                </a:lnTo>
                <a:close/>
                <a:moveTo>
                  <a:pt x="6200416" y="422880"/>
                </a:moveTo>
                <a:lnTo>
                  <a:pt x="6200416" y="428372"/>
                </a:lnTo>
                <a:lnTo>
                  <a:pt x="6208654" y="428372"/>
                </a:lnTo>
                <a:lnTo>
                  <a:pt x="6208654" y="431118"/>
                </a:lnTo>
                <a:lnTo>
                  <a:pt x="6211400" y="433864"/>
                </a:lnTo>
                <a:lnTo>
                  <a:pt x="6208654" y="436610"/>
                </a:lnTo>
                <a:lnTo>
                  <a:pt x="6208654" y="439356"/>
                </a:lnTo>
                <a:lnTo>
                  <a:pt x="6214146" y="433864"/>
                </a:lnTo>
                <a:lnTo>
                  <a:pt x="6216892" y="428372"/>
                </a:lnTo>
                <a:lnTo>
                  <a:pt x="6214146" y="425626"/>
                </a:lnTo>
                <a:lnTo>
                  <a:pt x="6211400" y="425626"/>
                </a:lnTo>
                <a:lnTo>
                  <a:pt x="6208654" y="425626"/>
                </a:lnTo>
                <a:lnTo>
                  <a:pt x="6208654" y="422880"/>
                </a:lnTo>
                <a:lnTo>
                  <a:pt x="6205908" y="425626"/>
                </a:lnTo>
                <a:lnTo>
                  <a:pt x="6200416" y="422880"/>
                </a:lnTo>
                <a:close/>
                <a:moveTo>
                  <a:pt x="6156480" y="420134"/>
                </a:moveTo>
                <a:lnTo>
                  <a:pt x="6153734" y="422880"/>
                </a:lnTo>
                <a:lnTo>
                  <a:pt x="6156480" y="425626"/>
                </a:lnTo>
                <a:lnTo>
                  <a:pt x="6159226" y="428372"/>
                </a:lnTo>
                <a:lnTo>
                  <a:pt x="6159226" y="420134"/>
                </a:lnTo>
                <a:lnTo>
                  <a:pt x="6156480" y="420134"/>
                </a:lnTo>
                <a:close/>
                <a:moveTo>
                  <a:pt x="6189432" y="417388"/>
                </a:moveTo>
                <a:lnTo>
                  <a:pt x="6186686" y="420134"/>
                </a:lnTo>
                <a:lnTo>
                  <a:pt x="6186686" y="428372"/>
                </a:lnTo>
                <a:lnTo>
                  <a:pt x="6189432" y="428372"/>
                </a:lnTo>
                <a:lnTo>
                  <a:pt x="6192178" y="425626"/>
                </a:lnTo>
                <a:lnTo>
                  <a:pt x="6192178" y="420134"/>
                </a:lnTo>
                <a:lnTo>
                  <a:pt x="6194924" y="417388"/>
                </a:lnTo>
                <a:lnTo>
                  <a:pt x="6192178" y="417388"/>
                </a:lnTo>
                <a:lnTo>
                  <a:pt x="6189432" y="417388"/>
                </a:lnTo>
                <a:close/>
                <a:moveTo>
                  <a:pt x="1460859" y="417388"/>
                </a:moveTo>
                <a:lnTo>
                  <a:pt x="1452622" y="420134"/>
                </a:lnTo>
                <a:lnTo>
                  <a:pt x="1452622" y="422880"/>
                </a:lnTo>
                <a:lnTo>
                  <a:pt x="1455368" y="425626"/>
                </a:lnTo>
                <a:lnTo>
                  <a:pt x="1455368" y="428372"/>
                </a:lnTo>
                <a:lnTo>
                  <a:pt x="1455368" y="433864"/>
                </a:lnTo>
                <a:lnTo>
                  <a:pt x="1466353" y="436610"/>
                </a:lnTo>
                <a:lnTo>
                  <a:pt x="1480081" y="436610"/>
                </a:lnTo>
                <a:lnTo>
                  <a:pt x="1477335" y="431118"/>
                </a:lnTo>
                <a:lnTo>
                  <a:pt x="1477335" y="428372"/>
                </a:lnTo>
                <a:lnTo>
                  <a:pt x="1474589" y="428372"/>
                </a:lnTo>
                <a:lnTo>
                  <a:pt x="1471844" y="428372"/>
                </a:lnTo>
                <a:lnTo>
                  <a:pt x="1474589" y="425626"/>
                </a:lnTo>
                <a:lnTo>
                  <a:pt x="1471844" y="422880"/>
                </a:lnTo>
                <a:lnTo>
                  <a:pt x="1471844" y="417388"/>
                </a:lnTo>
                <a:lnTo>
                  <a:pt x="1469098" y="417388"/>
                </a:lnTo>
                <a:lnTo>
                  <a:pt x="1460859" y="417388"/>
                </a:lnTo>
                <a:close/>
                <a:moveTo>
                  <a:pt x="6203162" y="411896"/>
                </a:moveTo>
                <a:lnTo>
                  <a:pt x="6203162" y="417388"/>
                </a:lnTo>
                <a:lnTo>
                  <a:pt x="6208654" y="417388"/>
                </a:lnTo>
                <a:lnTo>
                  <a:pt x="6205908" y="411896"/>
                </a:lnTo>
                <a:lnTo>
                  <a:pt x="6203162" y="411896"/>
                </a:lnTo>
                <a:close/>
                <a:moveTo>
                  <a:pt x="6087831" y="411896"/>
                </a:moveTo>
                <a:lnTo>
                  <a:pt x="6093323" y="411896"/>
                </a:lnTo>
                <a:lnTo>
                  <a:pt x="6087831" y="412526"/>
                </a:lnTo>
                <a:lnTo>
                  <a:pt x="6087831" y="411896"/>
                </a:lnTo>
                <a:close/>
                <a:moveTo>
                  <a:pt x="1518526" y="411896"/>
                </a:moveTo>
                <a:lnTo>
                  <a:pt x="1515779" y="414642"/>
                </a:lnTo>
                <a:lnTo>
                  <a:pt x="1515779" y="417388"/>
                </a:lnTo>
                <a:lnTo>
                  <a:pt x="1518526" y="417388"/>
                </a:lnTo>
                <a:lnTo>
                  <a:pt x="1518526" y="420134"/>
                </a:lnTo>
                <a:lnTo>
                  <a:pt x="1521272" y="420134"/>
                </a:lnTo>
                <a:lnTo>
                  <a:pt x="1524017" y="422880"/>
                </a:lnTo>
                <a:lnTo>
                  <a:pt x="1526763" y="422880"/>
                </a:lnTo>
                <a:lnTo>
                  <a:pt x="1529509" y="425626"/>
                </a:lnTo>
                <a:lnTo>
                  <a:pt x="1529509" y="420134"/>
                </a:lnTo>
                <a:lnTo>
                  <a:pt x="1526763" y="417388"/>
                </a:lnTo>
                <a:lnTo>
                  <a:pt x="1526763" y="414642"/>
                </a:lnTo>
                <a:lnTo>
                  <a:pt x="1524017" y="411896"/>
                </a:lnTo>
                <a:lnTo>
                  <a:pt x="1518526" y="411896"/>
                </a:lnTo>
                <a:close/>
                <a:moveTo>
                  <a:pt x="1491065" y="409151"/>
                </a:moveTo>
                <a:lnTo>
                  <a:pt x="1491065" y="411896"/>
                </a:lnTo>
                <a:lnTo>
                  <a:pt x="1488320" y="411896"/>
                </a:lnTo>
                <a:lnTo>
                  <a:pt x="1488320" y="414642"/>
                </a:lnTo>
                <a:lnTo>
                  <a:pt x="1496557" y="414642"/>
                </a:lnTo>
                <a:lnTo>
                  <a:pt x="1499304" y="414642"/>
                </a:lnTo>
                <a:lnTo>
                  <a:pt x="1499304" y="411896"/>
                </a:lnTo>
                <a:lnTo>
                  <a:pt x="1499304" y="409151"/>
                </a:lnTo>
                <a:lnTo>
                  <a:pt x="1496557" y="409151"/>
                </a:lnTo>
                <a:lnTo>
                  <a:pt x="1491065" y="409151"/>
                </a:lnTo>
                <a:close/>
                <a:moveTo>
                  <a:pt x="1452622" y="409151"/>
                </a:moveTo>
                <a:lnTo>
                  <a:pt x="1447130" y="411896"/>
                </a:lnTo>
                <a:lnTo>
                  <a:pt x="1447130" y="417388"/>
                </a:lnTo>
                <a:lnTo>
                  <a:pt x="1452622" y="414642"/>
                </a:lnTo>
                <a:lnTo>
                  <a:pt x="1452622" y="409151"/>
                </a:lnTo>
                <a:close/>
                <a:moveTo>
                  <a:pt x="1378481" y="409151"/>
                </a:moveTo>
                <a:lnTo>
                  <a:pt x="1378481" y="411896"/>
                </a:lnTo>
                <a:lnTo>
                  <a:pt x="1372988" y="414642"/>
                </a:lnTo>
                <a:lnTo>
                  <a:pt x="1372988" y="425626"/>
                </a:lnTo>
                <a:lnTo>
                  <a:pt x="1378481" y="425626"/>
                </a:lnTo>
                <a:lnTo>
                  <a:pt x="1378481" y="417388"/>
                </a:lnTo>
                <a:lnTo>
                  <a:pt x="1383972" y="414642"/>
                </a:lnTo>
                <a:lnTo>
                  <a:pt x="1389464" y="417388"/>
                </a:lnTo>
                <a:lnTo>
                  <a:pt x="1389464" y="411896"/>
                </a:lnTo>
                <a:lnTo>
                  <a:pt x="1386718" y="411896"/>
                </a:lnTo>
                <a:lnTo>
                  <a:pt x="1378481" y="409151"/>
                </a:lnTo>
                <a:close/>
                <a:moveTo>
                  <a:pt x="1345529" y="406405"/>
                </a:moveTo>
                <a:lnTo>
                  <a:pt x="1342784" y="409151"/>
                </a:lnTo>
                <a:lnTo>
                  <a:pt x="1342784" y="411896"/>
                </a:lnTo>
                <a:lnTo>
                  <a:pt x="1342784" y="414642"/>
                </a:lnTo>
                <a:lnTo>
                  <a:pt x="1345529" y="414642"/>
                </a:lnTo>
                <a:lnTo>
                  <a:pt x="1348275" y="411896"/>
                </a:lnTo>
                <a:lnTo>
                  <a:pt x="1351020" y="409151"/>
                </a:lnTo>
                <a:lnTo>
                  <a:pt x="1348275" y="406405"/>
                </a:lnTo>
                <a:lnTo>
                  <a:pt x="1345529" y="406405"/>
                </a:lnTo>
                <a:close/>
                <a:moveTo>
                  <a:pt x="6153734" y="403658"/>
                </a:moveTo>
                <a:lnTo>
                  <a:pt x="6153734" y="403964"/>
                </a:lnTo>
                <a:lnTo>
                  <a:pt x="6152361" y="404116"/>
                </a:lnTo>
                <a:lnTo>
                  <a:pt x="6153734" y="403658"/>
                </a:lnTo>
                <a:close/>
                <a:moveTo>
                  <a:pt x="472308" y="400913"/>
                </a:moveTo>
                <a:lnTo>
                  <a:pt x="464070" y="409151"/>
                </a:lnTo>
                <a:lnTo>
                  <a:pt x="455832" y="414642"/>
                </a:lnTo>
                <a:lnTo>
                  <a:pt x="447594" y="417388"/>
                </a:lnTo>
                <a:lnTo>
                  <a:pt x="436610" y="420134"/>
                </a:lnTo>
                <a:lnTo>
                  <a:pt x="428372" y="422880"/>
                </a:lnTo>
                <a:lnTo>
                  <a:pt x="420134" y="428372"/>
                </a:lnTo>
                <a:lnTo>
                  <a:pt x="409150" y="431118"/>
                </a:lnTo>
                <a:lnTo>
                  <a:pt x="395421" y="431118"/>
                </a:lnTo>
                <a:lnTo>
                  <a:pt x="384437" y="431118"/>
                </a:lnTo>
                <a:lnTo>
                  <a:pt x="362469" y="425626"/>
                </a:lnTo>
                <a:lnTo>
                  <a:pt x="343247" y="422880"/>
                </a:lnTo>
                <a:lnTo>
                  <a:pt x="332263" y="425626"/>
                </a:lnTo>
                <a:lnTo>
                  <a:pt x="321279" y="431118"/>
                </a:lnTo>
                <a:lnTo>
                  <a:pt x="315787" y="431118"/>
                </a:lnTo>
                <a:lnTo>
                  <a:pt x="326771" y="436610"/>
                </a:lnTo>
                <a:lnTo>
                  <a:pt x="340501" y="442102"/>
                </a:lnTo>
                <a:lnTo>
                  <a:pt x="356977" y="442102"/>
                </a:lnTo>
                <a:lnTo>
                  <a:pt x="376199" y="442102"/>
                </a:lnTo>
                <a:lnTo>
                  <a:pt x="417389" y="436610"/>
                </a:lnTo>
                <a:lnTo>
                  <a:pt x="461324" y="431118"/>
                </a:lnTo>
                <a:lnTo>
                  <a:pt x="497022" y="428372"/>
                </a:lnTo>
                <a:lnTo>
                  <a:pt x="513498" y="431118"/>
                </a:lnTo>
                <a:lnTo>
                  <a:pt x="527228" y="433864"/>
                </a:lnTo>
                <a:lnTo>
                  <a:pt x="535466" y="442102"/>
                </a:lnTo>
                <a:lnTo>
                  <a:pt x="538212" y="453086"/>
                </a:lnTo>
                <a:lnTo>
                  <a:pt x="535466" y="466816"/>
                </a:lnTo>
                <a:lnTo>
                  <a:pt x="529974" y="488784"/>
                </a:lnTo>
                <a:lnTo>
                  <a:pt x="546450" y="491530"/>
                </a:lnTo>
                <a:lnTo>
                  <a:pt x="568417" y="494276"/>
                </a:lnTo>
                <a:lnTo>
                  <a:pt x="568417" y="488784"/>
                </a:lnTo>
                <a:lnTo>
                  <a:pt x="565671" y="486038"/>
                </a:lnTo>
                <a:lnTo>
                  <a:pt x="560179" y="480546"/>
                </a:lnTo>
                <a:lnTo>
                  <a:pt x="554687" y="472308"/>
                </a:lnTo>
                <a:lnTo>
                  <a:pt x="551942" y="466816"/>
                </a:lnTo>
                <a:lnTo>
                  <a:pt x="554687" y="461324"/>
                </a:lnTo>
                <a:lnTo>
                  <a:pt x="560179" y="461324"/>
                </a:lnTo>
                <a:lnTo>
                  <a:pt x="565671" y="461324"/>
                </a:lnTo>
                <a:lnTo>
                  <a:pt x="573909" y="458578"/>
                </a:lnTo>
                <a:lnTo>
                  <a:pt x="579401" y="455832"/>
                </a:lnTo>
                <a:lnTo>
                  <a:pt x="568417" y="450340"/>
                </a:lnTo>
                <a:lnTo>
                  <a:pt x="562925" y="444848"/>
                </a:lnTo>
                <a:lnTo>
                  <a:pt x="560179" y="433864"/>
                </a:lnTo>
                <a:lnTo>
                  <a:pt x="557433" y="422880"/>
                </a:lnTo>
                <a:lnTo>
                  <a:pt x="557433" y="414642"/>
                </a:lnTo>
                <a:lnTo>
                  <a:pt x="551942" y="406405"/>
                </a:lnTo>
                <a:lnTo>
                  <a:pt x="543703" y="400913"/>
                </a:lnTo>
                <a:lnTo>
                  <a:pt x="529974" y="400913"/>
                </a:lnTo>
                <a:lnTo>
                  <a:pt x="529974" y="403659"/>
                </a:lnTo>
                <a:lnTo>
                  <a:pt x="532720" y="406405"/>
                </a:lnTo>
                <a:lnTo>
                  <a:pt x="540957" y="409151"/>
                </a:lnTo>
                <a:lnTo>
                  <a:pt x="546450" y="411896"/>
                </a:lnTo>
                <a:lnTo>
                  <a:pt x="551942" y="411896"/>
                </a:lnTo>
                <a:lnTo>
                  <a:pt x="551942" y="417388"/>
                </a:lnTo>
                <a:lnTo>
                  <a:pt x="540957" y="417388"/>
                </a:lnTo>
                <a:lnTo>
                  <a:pt x="529974" y="417388"/>
                </a:lnTo>
                <a:lnTo>
                  <a:pt x="510751" y="411896"/>
                </a:lnTo>
                <a:lnTo>
                  <a:pt x="491530" y="406405"/>
                </a:lnTo>
                <a:lnTo>
                  <a:pt x="483292" y="403659"/>
                </a:lnTo>
                <a:lnTo>
                  <a:pt x="472308" y="400913"/>
                </a:lnTo>
                <a:close/>
                <a:moveTo>
                  <a:pt x="1551477" y="398167"/>
                </a:moveTo>
                <a:lnTo>
                  <a:pt x="1551477" y="400913"/>
                </a:lnTo>
                <a:lnTo>
                  <a:pt x="1548731" y="400913"/>
                </a:lnTo>
                <a:lnTo>
                  <a:pt x="1545985" y="406405"/>
                </a:lnTo>
                <a:lnTo>
                  <a:pt x="1543239" y="409151"/>
                </a:lnTo>
                <a:lnTo>
                  <a:pt x="1532255" y="409151"/>
                </a:lnTo>
                <a:lnTo>
                  <a:pt x="1532255" y="414642"/>
                </a:lnTo>
                <a:lnTo>
                  <a:pt x="1532255" y="420134"/>
                </a:lnTo>
                <a:lnTo>
                  <a:pt x="1535002" y="422880"/>
                </a:lnTo>
                <a:lnTo>
                  <a:pt x="1537748" y="420134"/>
                </a:lnTo>
                <a:lnTo>
                  <a:pt x="1540493" y="425626"/>
                </a:lnTo>
                <a:lnTo>
                  <a:pt x="1540493" y="431118"/>
                </a:lnTo>
                <a:lnTo>
                  <a:pt x="1545985" y="431118"/>
                </a:lnTo>
                <a:lnTo>
                  <a:pt x="1545985" y="433864"/>
                </a:lnTo>
                <a:lnTo>
                  <a:pt x="1545985" y="439356"/>
                </a:lnTo>
                <a:lnTo>
                  <a:pt x="1545985" y="447594"/>
                </a:lnTo>
                <a:lnTo>
                  <a:pt x="1545985" y="450340"/>
                </a:lnTo>
                <a:lnTo>
                  <a:pt x="1548731" y="453086"/>
                </a:lnTo>
                <a:lnTo>
                  <a:pt x="1543239" y="453086"/>
                </a:lnTo>
                <a:lnTo>
                  <a:pt x="1545985" y="455832"/>
                </a:lnTo>
                <a:lnTo>
                  <a:pt x="1551477" y="455832"/>
                </a:lnTo>
                <a:lnTo>
                  <a:pt x="1556969" y="453086"/>
                </a:lnTo>
                <a:lnTo>
                  <a:pt x="1562461" y="453086"/>
                </a:lnTo>
                <a:lnTo>
                  <a:pt x="1567952" y="453086"/>
                </a:lnTo>
                <a:lnTo>
                  <a:pt x="1565206" y="447594"/>
                </a:lnTo>
                <a:lnTo>
                  <a:pt x="1565206" y="439356"/>
                </a:lnTo>
                <a:lnTo>
                  <a:pt x="1554223" y="436610"/>
                </a:lnTo>
                <a:lnTo>
                  <a:pt x="1548731" y="431118"/>
                </a:lnTo>
                <a:lnTo>
                  <a:pt x="1554223" y="431118"/>
                </a:lnTo>
                <a:lnTo>
                  <a:pt x="1551477" y="425626"/>
                </a:lnTo>
                <a:lnTo>
                  <a:pt x="1551477" y="422880"/>
                </a:lnTo>
                <a:lnTo>
                  <a:pt x="1556969" y="411896"/>
                </a:lnTo>
                <a:lnTo>
                  <a:pt x="1554223" y="409151"/>
                </a:lnTo>
                <a:lnTo>
                  <a:pt x="1551477" y="406405"/>
                </a:lnTo>
                <a:lnTo>
                  <a:pt x="1554223" y="403659"/>
                </a:lnTo>
                <a:lnTo>
                  <a:pt x="1554223" y="400913"/>
                </a:lnTo>
                <a:lnTo>
                  <a:pt x="1554223" y="398167"/>
                </a:lnTo>
                <a:lnTo>
                  <a:pt x="1551477" y="398167"/>
                </a:lnTo>
                <a:close/>
                <a:moveTo>
                  <a:pt x="1524017" y="398167"/>
                </a:moveTo>
                <a:lnTo>
                  <a:pt x="1515779" y="400913"/>
                </a:lnTo>
                <a:lnTo>
                  <a:pt x="1510287" y="406405"/>
                </a:lnTo>
                <a:lnTo>
                  <a:pt x="1515779" y="409151"/>
                </a:lnTo>
                <a:lnTo>
                  <a:pt x="1524017" y="409151"/>
                </a:lnTo>
                <a:lnTo>
                  <a:pt x="1524017" y="398167"/>
                </a:lnTo>
                <a:close/>
                <a:moveTo>
                  <a:pt x="1425162" y="398167"/>
                </a:moveTo>
                <a:lnTo>
                  <a:pt x="1422416" y="400913"/>
                </a:lnTo>
                <a:lnTo>
                  <a:pt x="1430655" y="406405"/>
                </a:lnTo>
                <a:lnTo>
                  <a:pt x="1436146" y="403659"/>
                </a:lnTo>
                <a:lnTo>
                  <a:pt x="1441637" y="400913"/>
                </a:lnTo>
                <a:lnTo>
                  <a:pt x="1436146" y="398167"/>
                </a:lnTo>
                <a:lnTo>
                  <a:pt x="1430655" y="398167"/>
                </a:lnTo>
                <a:lnTo>
                  <a:pt x="1425162" y="398167"/>
                </a:lnTo>
                <a:close/>
                <a:moveTo>
                  <a:pt x="1040725" y="398167"/>
                </a:moveTo>
                <a:lnTo>
                  <a:pt x="1040725" y="400913"/>
                </a:lnTo>
                <a:lnTo>
                  <a:pt x="1046217" y="403659"/>
                </a:lnTo>
                <a:lnTo>
                  <a:pt x="1054456" y="403659"/>
                </a:lnTo>
                <a:lnTo>
                  <a:pt x="1054456" y="400913"/>
                </a:lnTo>
                <a:lnTo>
                  <a:pt x="1051710" y="398167"/>
                </a:lnTo>
                <a:lnTo>
                  <a:pt x="1046217" y="398167"/>
                </a:lnTo>
                <a:lnTo>
                  <a:pt x="1040725" y="398167"/>
                </a:lnTo>
                <a:close/>
                <a:moveTo>
                  <a:pt x="1378481" y="395421"/>
                </a:moveTo>
                <a:lnTo>
                  <a:pt x="1375736" y="398167"/>
                </a:lnTo>
                <a:lnTo>
                  <a:pt x="1375736" y="400913"/>
                </a:lnTo>
                <a:lnTo>
                  <a:pt x="1378481" y="403659"/>
                </a:lnTo>
                <a:lnTo>
                  <a:pt x="1381227" y="403659"/>
                </a:lnTo>
                <a:lnTo>
                  <a:pt x="1381227" y="400913"/>
                </a:lnTo>
                <a:lnTo>
                  <a:pt x="1383972" y="400913"/>
                </a:lnTo>
                <a:lnTo>
                  <a:pt x="1383972" y="398167"/>
                </a:lnTo>
                <a:lnTo>
                  <a:pt x="1381227" y="398167"/>
                </a:lnTo>
                <a:lnTo>
                  <a:pt x="1381227" y="395421"/>
                </a:lnTo>
                <a:lnTo>
                  <a:pt x="1378481" y="395421"/>
                </a:lnTo>
                <a:close/>
                <a:moveTo>
                  <a:pt x="6219638" y="395420"/>
                </a:moveTo>
                <a:lnTo>
                  <a:pt x="6236113" y="395420"/>
                </a:lnTo>
                <a:lnTo>
                  <a:pt x="6238859" y="395420"/>
                </a:lnTo>
                <a:lnTo>
                  <a:pt x="6238859" y="398166"/>
                </a:lnTo>
                <a:lnTo>
                  <a:pt x="6227875" y="398166"/>
                </a:lnTo>
                <a:lnTo>
                  <a:pt x="6227875" y="400912"/>
                </a:lnTo>
                <a:lnTo>
                  <a:pt x="6230621" y="403658"/>
                </a:lnTo>
                <a:lnTo>
                  <a:pt x="6233367" y="403658"/>
                </a:lnTo>
                <a:lnTo>
                  <a:pt x="6233367" y="406404"/>
                </a:lnTo>
                <a:lnTo>
                  <a:pt x="6225129" y="409150"/>
                </a:lnTo>
                <a:lnTo>
                  <a:pt x="6219638" y="406404"/>
                </a:lnTo>
                <a:lnTo>
                  <a:pt x="6219638" y="403658"/>
                </a:lnTo>
                <a:lnTo>
                  <a:pt x="6222384" y="403658"/>
                </a:lnTo>
                <a:lnTo>
                  <a:pt x="6225129" y="400912"/>
                </a:lnTo>
                <a:lnTo>
                  <a:pt x="6222384" y="398166"/>
                </a:lnTo>
                <a:lnTo>
                  <a:pt x="6219638" y="395420"/>
                </a:lnTo>
                <a:close/>
                <a:moveTo>
                  <a:pt x="1559715" y="389929"/>
                </a:moveTo>
                <a:lnTo>
                  <a:pt x="1559715" y="392675"/>
                </a:lnTo>
                <a:lnTo>
                  <a:pt x="1559715" y="395421"/>
                </a:lnTo>
                <a:lnTo>
                  <a:pt x="1565206" y="400913"/>
                </a:lnTo>
                <a:lnTo>
                  <a:pt x="1567952" y="400913"/>
                </a:lnTo>
                <a:lnTo>
                  <a:pt x="1567952" y="398167"/>
                </a:lnTo>
                <a:lnTo>
                  <a:pt x="1570699" y="398167"/>
                </a:lnTo>
                <a:lnTo>
                  <a:pt x="1570699" y="392675"/>
                </a:lnTo>
                <a:lnTo>
                  <a:pt x="1567952" y="389929"/>
                </a:lnTo>
                <a:lnTo>
                  <a:pt x="1559715" y="389929"/>
                </a:lnTo>
                <a:close/>
                <a:moveTo>
                  <a:pt x="1537748" y="387183"/>
                </a:moveTo>
                <a:lnTo>
                  <a:pt x="1537748" y="395421"/>
                </a:lnTo>
                <a:lnTo>
                  <a:pt x="1540493" y="398167"/>
                </a:lnTo>
                <a:lnTo>
                  <a:pt x="1543239" y="398167"/>
                </a:lnTo>
                <a:lnTo>
                  <a:pt x="1545985" y="395421"/>
                </a:lnTo>
                <a:lnTo>
                  <a:pt x="1548731" y="389929"/>
                </a:lnTo>
                <a:lnTo>
                  <a:pt x="1543239" y="387183"/>
                </a:lnTo>
                <a:lnTo>
                  <a:pt x="1540493" y="387183"/>
                </a:lnTo>
                <a:lnTo>
                  <a:pt x="1537748" y="387183"/>
                </a:lnTo>
                <a:close/>
                <a:moveTo>
                  <a:pt x="1441637" y="387183"/>
                </a:moveTo>
                <a:lnTo>
                  <a:pt x="1441637" y="392675"/>
                </a:lnTo>
                <a:lnTo>
                  <a:pt x="1447130" y="392675"/>
                </a:lnTo>
                <a:lnTo>
                  <a:pt x="1447130" y="387183"/>
                </a:lnTo>
                <a:lnTo>
                  <a:pt x="1441637" y="387183"/>
                </a:lnTo>
                <a:close/>
                <a:moveTo>
                  <a:pt x="1367496" y="387183"/>
                </a:moveTo>
                <a:lnTo>
                  <a:pt x="1362005" y="389929"/>
                </a:lnTo>
                <a:lnTo>
                  <a:pt x="1362005" y="398167"/>
                </a:lnTo>
                <a:lnTo>
                  <a:pt x="1364751" y="400913"/>
                </a:lnTo>
                <a:lnTo>
                  <a:pt x="1370242" y="400913"/>
                </a:lnTo>
                <a:lnTo>
                  <a:pt x="1372988" y="395421"/>
                </a:lnTo>
                <a:lnTo>
                  <a:pt x="1372988" y="387183"/>
                </a:lnTo>
                <a:lnTo>
                  <a:pt x="1370242" y="387183"/>
                </a:lnTo>
                <a:lnTo>
                  <a:pt x="1367496" y="387183"/>
                </a:lnTo>
                <a:close/>
                <a:moveTo>
                  <a:pt x="1507541" y="384437"/>
                </a:moveTo>
                <a:lnTo>
                  <a:pt x="1510287" y="389929"/>
                </a:lnTo>
                <a:lnTo>
                  <a:pt x="1513033" y="392675"/>
                </a:lnTo>
                <a:lnTo>
                  <a:pt x="1515779" y="392675"/>
                </a:lnTo>
                <a:lnTo>
                  <a:pt x="1513033" y="387183"/>
                </a:lnTo>
                <a:lnTo>
                  <a:pt x="1507541" y="384437"/>
                </a:lnTo>
                <a:close/>
                <a:moveTo>
                  <a:pt x="1150565" y="384437"/>
                </a:moveTo>
                <a:lnTo>
                  <a:pt x="1147820" y="387183"/>
                </a:lnTo>
                <a:lnTo>
                  <a:pt x="1147820" y="389929"/>
                </a:lnTo>
                <a:lnTo>
                  <a:pt x="1150565" y="392675"/>
                </a:lnTo>
                <a:lnTo>
                  <a:pt x="1153311" y="395421"/>
                </a:lnTo>
                <a:lnTo>
                  <a:pt x="1156056" y="392675"/>
                </a:lnTo>
                <a:lnTo>
                  <a:pt x="1156056" y="389929"/>
                </a:lnTo>
                <a:lnTo>
                  <a:pt x="1156056" y="384437"/>
                </a:lnTo>
                <a:lnTo>
                  <a:pt x="1150565" y="384437"/>
                </a:lnTo>
                <a:close/>
                <a:moveTo>
                  <a:pt x="1576191" y="378948"/>
                </a:moveTo>
                <a:lnTo>
                  <a:pt x="1576191" y="414642"/>
                </a:lnTo>
                <a:lnTo>
                  <a:pt x="1576191" y="420135"/>
                </a:lnTo>
                <a:lnTo>
                  <a:pt x="1578936" y="420135"/>
                </a:lnTo>
                <a:lnTo>
                  <a:pt x="1578936" y="414643"/>
                </a:lnTo>
                <a:lnTo>
                  <a:pt x="1578936" y="400913"/>
                </a:lnTo>
                <a:lnTo>
                  <a:pt x="1576191" y="378948"/>
                </a:lnTo>
                <a:close/>
                <a:moveTo>
                  <a:pt x="1425162" y="378945"/>
                </a:moveTo>
                <a:lnTo>
                  <a:pt x="1425162" y="384437"/>
                </a:lnTo>
                <a:lnTo>
                  <a:pt x="1425162" y="392675"/>
                </a:lnTo>
                <a:lnTo>
                  <a:pt x="1430655" y="389929"/>
                </a:lnTo>
                <a:lnTo>
                  <a:pt x="1436146" y="387183"/>
                </a:lnTo>
                <a:lnTo>
                  <a:pt x="1441637" y="384437"/>
                </a:lnTo>
                <a:lnTo>
                  <a:pt x="1441637" y="378945"/>
                </a:lnTo>
                <a:lnTo>
                  <a:pt x="1425162" y="378945"/>
                </a:lnTo>
                <a:close/>
                <a:moveTo>
                  <a:pt x="1414179" y="378945"/>
                </a:moveTo>
                <a:lnTo>
                  <a:pt x="1414179" y="381691"/>
                </a:lnTo>
                <a:lnTo>
                  <a:pt x="1411434" y="381691"/>
                </a:lnTo>
                <a:lnTo>
                  <a:pt x="1408686" y="384437"/>
                </a:lnTo>
                <a:lnTo>
                  <a:pt x="1411434" y="384437"/>
                </a:lnTo>
                <a:lnTo>
                  <a:pt x="1414179" y="387183"/>
                </a:lnTo>
                <a:lnTo>
                  <a:pt x="1416924" y="384437"/>
                </a:lnTo>
                <a:lnTo>
                  <a:pt x="1416924" y="378945"/>
                </a:lnTo>
                <a:lnTo>
                  <a:pt x="1414179" y="378945"/>
                </a:lnTo>
                <a:close/>
                <a:moveTo>
                  <a:pt x="1334544" y="378945"/>
                </a:moveTo>
                <a:lnTo>
                  <a:pt x="1331799" y="384437"/>
                </a:lnTo>
                <a:lnTo>
                  <a:pt x="1337290" y="384437"/>
                </a:lnTo>
                <a:lnTo>
                  <a:pt x="1340038" y="378945"/>
                </a:lnTo>
                <a:lnTo>
                  <a:pt x="1334544" y="378945"/>
                </a:lnTo>
                <a:close/>
                <a:moveTo>
                  <a:pt x="1556969" y="376199"/>
                </a:moveTo>
                <a:lnTo>
                  <a:pt x="1554223" y="378945"/>
                </a:lnTo>
                <a:lnTo>
                  <a:pt x="1554223" y="381691"/>
                </a:lnTo>
                <a:lnTo>
                  <a:pt x="1556969" y="384437"/>
                </a:lnTo>
                <a:lnTo>
                  <a:pt x="1562461" y="384437"/>
                </a:lnTo>
                <a:lnTo>
                  <a:pt x="1565206" y="381691"/>
                </a:lnTo>
                <a:lnTo>
                  <a:pt x="1565206" y="378945"/>
                </a:lnTo>
                <a:lnTo>
                  <a:pt x="1562461" y="376199"/>
                </a:lnTo>
                <a:lnTo>
                  <a:pt x="1556969" y="376199"/>
                </a:lnTo>
                <a:close/>
                <a:moveTo>
                  <a:pt x="1353766" y="362469"/>
                </a:moveTo>
                <a:lnTo>
                  <a:pt x="1356512" y="365215"/>
                </a:lnTo>
                <a:lnTo>
                  <a:pt x="1356512" y="370707"/>
                </a:lnTo>
                <a:lnTo>
                  <a:pt x="1359260" y="373453"/>
                </a:lnTo>
                <a:lnTo>
                  <a:pt x="1359260" y="378945"/>
                </a:lnTo>
                <a:lnTo>
                  <a:pt x="1367496" y="378945"/>
                </a:lnTo>
                <a:lnTo>
                  <a:pt x="1370242" y="373453"/>
                </a:lnTo>
                <a:lnTo>
                  <a:pt x="1367496" y="367961"/>
                </a:lnTo>
                <a:lnTo>
                  <a:pt x="1364751" y="365215"/>
                </a:lnTo>
                <a:lnTo>
                  <a:pt x="1362005" y="362469"/>
                </a:lnTo>
                <a:lnTo>
                  <a:pt x="1353766" y="362469"/>
                </a:lnTo>
                <a:close/>
                <a:moveTo>
                  <a:pt x="834777" y="362469"/>
                </a:moveTo>
                <a:lnTo>
                  <a:pt x="834777" y="365215"/>
                </a:lnTo>
                <a:lnTo>
                  <a:pt x="829285" y="365215"/>
                </a:lnTo>
                <a:lnTo>
                  <a:pt x="823793" y="365215"/>
                </a:lnTo>
                <a:lnTo>
                  <a:pt x="815555" y="367961"/>
                </a:lnTo>
                <a:lnTo>
                  <a:pt x="807317" y="376199"/>
                </a:lnTo>
                <a:lnTo>
                  <a:pt x="801825" y="381691"/>
                </a:lnTo>
                <a:lnTo>
                  <a:pt x="799080" y="378945"/>
                </a:lnTo>
                <a:lnTo>
                  <a:pt x="796334" y="381691"/>
                </a:lnTo>
                <a:lnTo>
                  <a:pt x="793587" y="387183"/>
                </a:lnTo>
                <a:lnTo>
                  <a:pt x="788095" y="392675"/>
                </a:lnTo>
                <a:lnTo>
                  <a:pt x="782603" y="395421"/>
                </a:lnTo>
                <a:lnTo>
                  <a:pt x="777112" y="395421"/>
                </a:lnTo>
                <a:lnTo>
                  <a:pt x="744160" y="395421"/>
                </a:lnTo>
                <a:lnTo>
                  <a:pt x="727684" y="398167"/>
                </a:lnTo>
                <a:lnTo>
                  <a:pt x="711208" y="403659"/>
                </a:lnTo>
                <a:lnTo>
                  <a:pt x="681002" y="414642"/>
                </a:lnTo>
                <a:lnTo>
                  <a:pt x="650797" y="428372"/>
                </a:lnTo>
                <a:lnTo>
                  <a:pt x="628829" y="436610"/>
                </a:lnTo>
                <a:lnTo>
                  <a:pt x="617845" y="436610"/>
                </a:lnTo>
                <a:lnTo>
                  <a:pt x="609607" y="436610"/>
                </a:lnTo>
                <a:lnTo>
                  <a:pt x="595877" y="431118"/>
                </a:lnTo>
                <a:lnTo>
                  <a:pt x="582147" y="420134"/>
                </a:lnTo>
                <a:lnTo>
                  <a:pt x="568417" y="411896"/>
                </a:lnTo>
                <a:lnTo>
                  <a:pt x="568417" y="422880"/>
                </a:lnTo>
                <a:lnTo>
                  <a:pt x="573909" y="431118"/>
                </a:lnTo>
                <a:lnTo>
                  <a:pt x="582147" y="439356"/>
                </a:lnTo>
                <a:lnTo>
                  <a:pt x="593131" y="444848"/>
                </a:lnTo>
                <a:lnTo>
                  <a:pt x="615099" y="453086"/>
                </a:lnTo>
                <a:lnTo>
                  <a:pt x="623337" y="458578"/>
                </a:lnTo>
                <a:lnTo>
                  <a:pt x="628829" y="466816"/>
                </a:lnTo>
                <a:lnTo>
                  <a:pt x="631574" y="472308"/>
                </a:lnTo>
                <a:lnTo>
                  <a:pt x="634321" y="469562"/>
                </a:lnTo>
                <a:lnTo>
                  <a:pt x="642559" y="475054"/>
                </a:lnTo>
                <a:lnTo>
                  <a:pt x="648051" y="480546"/>
                </a:lnTo>
                <a:lnTo>
                  <a:pt x="653542" y="486038"/>
                </a:lnTo>
                <a:lnTo>
                  <a:pt x="661780" y="497022"/>
                </a:lnTo>
                <a:lnTo>
                  <a:pt x="670018" y="508006"/>
                </a:lnTo>
                <a:lnTo>
                  <a:pt x="672764" y="510752"/>
                </a:lnTo>
                <a:lnTo>
                  <a:pt x="678256" y="513498"/>
                </a:lnTo>
                <a:lnTo>
                  <a:pt x="691986" y="499768"/>
                </a:lnTo>
                <a:lnTo>
                  <a:pt x="716700" y="480546"/>
                </a:lnTo>
                <a:lnTo>
                  <a:pt x="724938" y="475054"/>
                </a:lnTo>
                <a:lnTo>
                  <a:pt x="730430" y="466816"/>
                </a:lnTo>
                <a:lnTo>
                  <a:pt x="735922" y="461324"/>
                </a:lnTo>
                <a:lnTo>
                  <a:pt x="741414" y="453086"/>
                </a:lnTo>
                <a:lnTo>
                  <a:pt x="746906" y="450340"/>
                </a:lnTo>
                <a:lnTo>
                  <a:pt x="755144" y="447594"/>
                </a:lnTo>
                <a:lnTo>
                  <a:pt x="763382" y="447594"/>
                </a:lnTo>
                <a:lnTo>
                  <a:pt x="768874" y="442102"/>
                </a:lnTo>
                <a:lnTo>
                  <a:pt x="774366" y="433864"/>
                </a:lnTo>
                <a:lnTo>
                  <a:pt x="779857" y="422880"/>
                </a:lnTo>
                <a:lnTo>
                  <a:pt x="782603" y="414642"/>
                </a:lnTo>
                <a:lnTo>
                  <a:pt x="788095" y="406405"/>
                </a:lnTo>
                <a:lnTo>
                  <a:pt x="799080" y="400913"/>
                </a:lnTo>
                <a:lnTo>
                  <a:pt x="812809" y="398167"/>
                </a:lnTo>
                <a:lnTo>
                  <a:pt x="837523" y="392675"/>
                </a:lnTo>
                <a:lnTo>
                  <a:pt x="845761" y="389929"/>
                </a:lnTo>
                <a:lnTo>
                  <a:pt x="848507" y="384437"/>
                </a:lnTo>
                <a:lnTo>
                  <a:pt x="845761" y="378945"/>
                </a:lnTo>
                <a:lnTo>
                  <a:pt x="834777" y="365215"/>
                </a:lnTo>
                <a:lnTo>
                  <a:pt x="837523" y="365215"/>
                </a:lnTo>
                <a:lnTo>
                  <a:pt x="837523" y="362469"/>
                </a:lnTo>
                <a:lnTo>
                  <a:pt x="834777" y="362469"/>
                </a:lnTo>
                <a:close/>
                <a:moveTo>
                  <a:pt x="1537748" y="359723"/>
                </a:moveTo>
                <a:lnTo>
                  <a:pt x="1537748" y="365215"/>
                </a:lnTo>
                <a:lnTo>
                  <a:pt x="1540493" y="365215"/>
                </a:lnTo>
                <a:lnTo>
                  <a:pt x="1543239" y="362469"/>
                </a:lnTo>
                <a:lnTo>
                  <a:pt x="1545985" y="359723"/>
                </a:lnTo>
                <a:lnTo>
                  <a:pt x="1537748" y="359723"/>
                </a:lnTo>
                <a:close/>
                <a:moveTo>
                  <a:pt x="1458113" y="356977"/>
                </a:moveTo>
                <a:lnTo>
                  <a:pt x="1458113" y="362469"/>
                </a:lnTo>
                <a:lnTo>
                  <a:pt x="1458113" y="365215"/>
                </a:lnTo>
                <a:lnTo>
                  <a:pt x="1452622" y="367961"/>
                </a:lnTo>
                <a:lnTo>
                  <a:pt x="1449877" y="367961"/>
                </a:lnTo>
                <a:lnTo>
                  <a:pt x="1447130" y="373453"/>
                </a:lnTo>
                <a:lnTo>
                  <a:pt x="1447130" y="378945"/>
                </a:lnTo>
                <a:lnTo>
                  <a:pt x="1452622" y="376199"/>
                </a:lnTo>
                <a:lnTo>
                  <a:pt x="1458113" y="376199"/>
                </a:lnTo>
                <a:lnTo>
                  <a:pt x="1469098" y="378945"/>
                </a:lnTo>
                <a:lnTo>
                  <a:pt x="1469098" y="376199"/>
                </a:lnTo>
                <a:lnTo>
                  <a:pt x="1471844" y="376199"/>
                </a:lnTo>
                <a:lnTo>
                  <a:pt x="1474589" y="376199"/>
                </a:lnTo>
                <a:lnTo>
                  <a:pt x="1477335" y="373453"/>
                </a:lnTo>
                <a:lnTo>
                  <a:pt x="1477335" y="376199"/>
                </a:lnTo>
                <a:lnTo>
                  <a:pt x="1480081" y="376199"/>
                </a:lnTo>
                <a:lnTo>
                  <a:pt x="1480081" y="378945"/>
                </a:lnTo>
                <a:lnTo>
                  <a:pt x="1480081" y="381691"/>
                </a:lnTo>
                <a:lnTo>
                  <a:pt x="1474589" y="381691"/>
                </a:lnTo>
                <a:lnTo>
                  <a:pt x="1471844" y="378945"/>
                </a:lnTo>
                <a:lnTo>
                  <a:pt x="1466353" y="384437"/>
                </a:lnTo>
                <a:lnTo>
                  <a:pt x="1460859" y="387183"/>
                </a:lnTo>
                <a:lnTo>
                  <a:pt x="1458113" y="384437"/>
                </a:lnTo>
                <a:lnTo>
                  <a:pt x="1455368" y="389929"/>
                </a:lnTo>
                <a:lnTo>
                  <a:pt x="1455368" y="398167"/>
                </a:lnTo>
                <a:lnTo>
                  <a:pt x="1460859" y="395421"/>
                </a:lnTo>
                <a:lnTo>
                  <a:pt x="1463606" y="395421"/>
                </a:lnTo>
                <a:lnTo>
                  <a:pt x="1466353" y="398167"/>
                </a:lnTo>
                <a:lnTo>
                  <a:pt x="1469098" y="400913"/>
                </a:lnTo>
                <a:lnTo>
                  <a:pt x="1474589" y="400913"/>
                </a:lnTo>
                <a:lnTo>
                  <a:pt x="1480081" y="398167"/>
                </a:lnTo>
                <a:lnTo>
                  <a:pt x="1480081" y="400913"/>
                </a:lnTo>
                <a:lnTo>
                  <a:pt x="1485574" y="403659"/>
                </a:lnTo>
                <a:lnTo>
                  <a:pt x="1488320" y="403659"/>
                </a:lnTo>
                <a:lnTo>
                  <a:pt x="1491065" y="406405"/>
                </a:lnTo>
                <a:lnTo>
                  <a:pt x="1493811" y="403659"/>
                </a:lnTo>
                <a:lnTo>
                  <a:pt x="1499304" y="403659"/>
                </a:lnTo>
                <a:lnTo>
                  <a:pt x="1504796" y="406405"/>
                </a:lnTo>
                <a:lnTo>
                  <a:pt x="1510287" y="403659"/>
                </a:lnTo>
                <a:lnTo>
                  <a:pt x="1510287" y="398167"/>
                </a:lnTo>
                <a:lnTo>
                  <a:pt x="1507541" y="395421"/>
                </a:lnTo>
                <a:lnTo>
                  <a:pt x="1502050" y="395421"/>
                </a:lnTo>
                <a:lnTo>
                  <a:pt x="1496557" y="398167"/>
                </a:lnTo>
                <a:lnTo>
                  <a:pt x="1491065" y="400913"/>
                </a:lnTo>
                <a:lnTo>
                  <a:pt x="1491065" y="395421"/>
                </a:lnTo>
                <a:lnTo>
                  <a:pt x="1491065" y="392675"/>
                </a:lnTo>
                <a:lnTo>
                  <a:pt x="1496557" y="387183"/>
                </a:lnTo>
                <a:lnTo>
                  <a:pt x="1491065" y="384437"/>
                </a:lnTo>
                <a:lnTo>
                  <a:pt x="1488320" y="381691"/>
                </a:lnTo>
                <a:lnTo>
                  <a:pt x="1491065" y="378945"/>
                </a:lnTo>
                <a:lnTo>
                  <a:pt x="1491065" y="370707"/>
                </a:lnTo>
                <a:lnTo>
                  <a:pt x="1488320" y="370707"/>
                </a:lnTo>
                <a:lnTo>
                  <a:pt x="1482829" y="367961"/>
                </a:lnTo>
                <a:lnTo>
                  <a:pt x="1485574" y="367961"/>
                </a:lnTo>
                <a:lnTo>
                  <a:pt x="1485574" y="362469"/>
                </a:lnTo>
                <a:lnTo>
                  <a:pt x="1485574" y="359723"/>
                </a:lnTo>
                <a:lnTo>
                  <a:pt x="1480081" y="359723"/>
                </a:lnTo>
                <a:lnTo>
                  <a:pt x="1477335" y="359723"/>
                </a:lnTo>
                <a:lnTo>
                  <a:pt x="1477335" y="356977"/>
                </a:lnTo>
                <a:lnTo>
                  <a:pt x="1458113" y="356977"/>
                </a:lnTo>
                <a:close/>
                <a:moveTo>
                  <a:pt x="1422416" y="356977"/>
                </a:moveTo>
                <a:lnTo>
                  <a:pt x="1416924" y="359723"/>
                </a:lnTo>
                <a:lnTo>
                  <a:pt x="1416924" y="373453"/>
                </a:lnTo>
                <a:lnTo>
                  <a:pt x="1425162" y="376199"/>
                </a:lnTo>
                <a:lnTo>
                  <a:pt x="1430655" y="376199"/>
                </a:lnTo>
                <a:lnTo>
                  <a:pt x="1436146" y="376199"/>
                </a:lnTo>
                <a:lnTo>
                  <a:pt x="1436146" y="370707"/>
                </a:lnTo>
                <a:lnTo>
                  <a:pt x="1436146" y="367961"/>
                </a:lnTo>
                <a:lnTo>
                  <a:pt x="1433400" y="359723"/>
                </a:lnTo>
                <a:lnTo>
                  <a:pt x="1425162" y="356977"/>
                </a:lnTo>
                <a:lnTo>
                  <a:pt x="1422416" y="356977"/>
                </a:lnTo>
                <a:close/>
                <a:moveTo>
                  <a:pt x="1370242" y="356977"/>
                </a:moveTo>
                <a:lnTo>
                  <a:pt x="1372988" y="356977"/>
                </a:lnTo>
                <a:lnTo>
                  <a:pt x="1375736" y="359723"/>
                </a:lnTo>
                <a:lnTo>
                  <a:pt x="1372988" y="362469"/>
                </a:lnTo>
                <a:lnTo>
                  <a:pt x="1370242" y="356977"/>
                </a:lnTo>
                <a:close/>
                <a:moveTo>
                  <a:pt x="6573869" y="354231"/>
                </a:moveTo>
                <a:lnTo>
                  <a:pt x="6571123" y="356977"/>
                </a:lnTo>
                <a:lnTo>
                  <a:pt x="6565631" y="359723"/>
                </a:lnTo>
                <a:lnTo>
                  <a:pt x="6560139" y="362469"/>
                </a:lnTo>
                <a:lnTo>
                  <a:pt x="6549155" y="367961"/>
                </a:lnTo>
                <a:lnTo>
                  <a:pt x="6549155" y="376199"/>
                </a:lnTo>
                <a:lnTo>
                  <a:pt x="6549155" y="381691"/>
                </a:lnTo>
                <a:lnTo>
                  <a:pt x="6551901" y="384437"/>
                </a:lnTo>
                <a:lnTo>
                  <a:pt x="6554647" y="389929"/>
                </a:lnTo>
                <a:lnTo>
                  <a:pt x="6557393" y="398166"/>
                </a:lnTo>
                <a:lnTo>
                  <a:pt x="6565631" y="403658"/>
                </a:lnTo>
                <a:lnTo>
                  <a:pt x="6573869" y="406404"/>
                </a:lnTo>
                <a:lnTo>
                  <a:pt x="6582107" y="411896"/>
                </a:lnTo>
                <a:lnTo>
                  <a:pt x="6521695" y="486038"/>
                </a:lnTo>
                <a:lnTo>
                  <a:pt x="6516203" y="486038"/>
                </a:lnTo>
                <a:lnTo>
                  <a:pt x="6518949" y="488784"/>
                </a:lnTo>
                <a:lnTo>
                  <a:pt x="6370666" y="670018"/>
                </a:lnTo>
                <a:lnTo>
                  <a:pt x="6354190" y="670018"/>
                </a:lnTo>
                <a:lnTo>
                  <a:pt x="6337715" y="672764"/>
                </a:lnTo>
                <a:lnTo>
                  <a:pt x="6321239" y="678256"/>
                </a:lnTo>
                <a:lnTo>
                  <a:pt x="6304763" y="683748"/>
                </a:lnTo>
                <a:lnTo>
                  <a:pt x="6277303" y="697478"/>
                </a:lnTo>
                <a:lnTo>
                  <a:pt x="6255335" y="711208"/>
                </a:lnTo>
                <a:lnTo>
                  <a:pt x="6263573" y="713954"/>
                </a:lnTo>
                <a:lnTo>
                  <a:pt x="6274557" y="713954"/>
                </a:lnTo>
                <a:lnTo>
                  <a:pt x="6291033" y="711208"/>
                </a:lnTo>
                <a:lnTo>
                  <a:pt x="6307509" y="705716"/>
                </a:lnTo>
                <a:lnTo>
                  <a:pt x="6318493" y="702970"/>
                </a:lnTo>
                <a:lnTo>
                  <a:pt x="6326731" y="702970"/>
                </a:lnTo>
                <a:lnTo>
                  <a:pt x="6329477" y="708462"/>
                </a:lnTo>
                <a:lnTo>
                  <a:pt x="6334969" y="711208"/>
                </a:lnTo>
                <a:lnTo>
                  <a:pt x="6340461" y="708462"/>
                </a:lnTo>
                <a:lnTo>
                  <a:pt x="6345952" y="705716"/>
                </a:lnTo>
                <a:lnTo>
                  <a:pt x="6546409" y="906172"/>
                </a:lnTo>
                <a:lnTo>
                  <a:pt x="6521695" y="917156"/>
                </a:lnTo>
                <a:lnTo>
                  <a:pt x="6513457" y="922648"/>
                </a:lnTo>
                <a:lnTo>
                  <a:pt x="6505219" y="930886"/>
                </a:lnTo>
                <a:lnTo>
                  <a:pt x="6532679" y="936378"/>
                </a:lnTo>
                <a:lnTo>
                  <a:pt x="6543663" y="939124"/>
                </a:lnTo>
                <a:lnTo>
                  <a:pt x="6551901" y="936378"/>
                </a:lnTo>
                <a:lnTo>
                  <a:pt x="6560139" y="933632"/>
                </a:lnTo>
                <a:lnTo>
                  <a:pt x="6565631" y="928140"/>
                </a:lnTo>
                <a:lnTo>
                  <a:pt x="6571123" y="930886"/>
                </a:lnTo>
                <a:lnTo>
                  <a:pt x="6571123" y="933632"/>
                </a:lnTo>
                <a:lnTo>
                  <a:pt x="6571123" y="939124"/>
                </a:lnTo>
                <a:lnTo>
                  <a:pt x="6573869" y="941870"/>
                </a:lnTo>
                <a:lnTo>
                  <a:pt x="6576615" y="941870"/>
                </a:lnTo>
                <a:lnTo>
                  <a:pt x="6579361" y="941870"/>
                </a:lnTo>
                <a:lnTo>
                  <a:pt x="6587599" y="950108"/>
                </a:lnTo>
                <a:lnTo>
                  <a:pt x="6573869" y="950108"/>
                </a:lnTo>
                <a:lnTo>
                  <a:pt x="6562885" y="952854"/>
                </a:lnTo>
                <a:lnTo>
                  <a:pt x="6546409" y="963838"/>
                </a:lnTo>
                <a:lnTo>
                  <a:pt x="6538171" y="966584"/>
                </a:lnTo>
                <a:lnTo>
                  <a:pt x="6532679" y="969330"/>
                </a:lnTo>
                <a:lnTo>
                  <a:pt x="6524441" y="969330"/>
                </a:lnTo>
                <a:lnTo>
                  <a:pt x="6518949" y="966584"/>
                </a:lnTo>
                <a:lnTo>
                  <a:pt x="6516203" y="961092"/>
                </a:lnTo>
                <a:lnTo>
                  <a:pt x="6516203" y="955600"/>
                </a:lnTo>
                <a:lnTo>
                  <a:pt x="6516203" y="947362"/>
                </a:lnTo>
                <a:lnTo>
                  <a:pt x="6513457" y="944616"/>
                </a:lnTo>
                <a:lnTo>
                  <a:pt x="6510711" y="941870"/>
                </a:lnTo>
                <a:lnTo>
                  <a:pt x="6507965" y="944616"/>
                </a:lnTo>
                <a:lnTo>
                  <a:pt x="6505219" y="944616"/>
                </a:lnTo>
                <a:lnTo>
                  <a:pt x="6499727" y="944616"/>
                </a:lnTo>
                <a:lnTo>
                  <a:pt x="6496981" y="936378"/>
                </a:lnTo>
                <a:lnTo>
                  <a:pt x="6494235" y="928140"/>
                </a:lnTo>
                <a:lnTo>
                  <a:pt x="6491489" y="919902"/>
                </a:lnTo>
                <a:lnTo>
                  <a:pt x="6488743" y="917156"/>
                </a:lnTo>
                <a:lnTo>
                  <a:pt x="6483251" y="914410"/>
                </a:lnTo>
                <a:lnTo>
                  <a:pt x="6480505" y="919902"/>
                </a:lnTo>
                <a:lnTo>
                  <a:pt x="6477759" y="922648"/>
                </a:lnTo>
                <a:lnTo>
                  <a:pt x="6483251" y="930886"/>
                </a:lnTo>
                <a:lnTo>
                  <a:pt x="6483251" y="936378"/>
                </a:lnTo>
                <a:lnTo>
                  <a:pt x="6480505" y="941870"/>
                </a:lnTo>
                <a:lnTo>
                  <a:pt x="6477759" y="944616"/>
                </a:lnTo>
                <a:lnTo>
                  <a:pt x="6464030" y="950108"/>
                </a:lnTo>
                <a:lnTo>
                  <a:pt x="6458538" y="955600"/>
                </a:lnTo>
                <a:lnTo>
                  <a:pt x="6464030" y="958346"/>
                </a:lnTo>
                <a:lnTo>
                  <a:pt x="6466776" y="963838"/>
                </a:lnTo>
                <a:lnTo>
                  <a:pt x="6466776" y="966584"/>
                </a:lnTo>
                <a:lnTo>
                  <a:pt x="6461284" y="974822"/>
                </a:lnTo>
                <a:lnTo>
                  <a:pt x="6453046" y="980314"/>
                </a:lnTo>
                <a:lnTo>
                  <a:pt x="6439316" y="985806"/>
                </a:lnTo>
                <a:lnTo>
                  <a:pt x="6425586" y="991298"/>
                </a:lnTo>
                <a:lnTo>
                  <a:pt x="6414602" y="991298"/>
                </a:lnTo>
                <a:lnTo>
                  <a:pt x="6403618" y="988552"/>
                </a:lnTo>
                <a:lnTo>
                  <a:pt x="6398126" y="985806"/>
                </a:lnTo>
                <a:lnTo>
                  <a:pt x="6398126" y="980314"/>
                </a:lnTo>
                <a:lnTo>
                  <a:pt x="6395380" y="977568"/>
                </a:lnTo>
                <a:lnTo>
                  <a:pt x="6395380" y="969330"/>
                </a:lnTo>
                <a:lnTo>
                  <a:pt x="6395380" y="966584"/>
                </a:lnTo>
                <a:lnTo>
                  <a:pt x="6395380" y="963838"/>
                </a:lnTo>
                <a:lnTo>
                  <a:pt x="6384396" y="961092"/>
                </a:lnTo>
                <a:lnTo>
                  <a:pt x="6370666" y="961092"/>
                </a:lnTo>
                <a:lnTo>
                  <a:pt x="6356936" y="963838"/>
                </a:lnTo>
                <a:lnTo>
                  <a:pt x="6365174" y="977568"/>
                </a:lnTo>
                <a:lnTo>
                  <a:pt x="6367920" y="994044"/>
                </a:lnTo>
                <a:lnTo>
                  <a:pt x="6373412" y="1007774"/>
                </a:lnTo>
                <a:lnTo>
                  <a:pt x="6381650" y="1021504"/>
                </a:lnTo>
                <a:lnTo>
                  <a:pt x="6074986" y="1052594"/>
                </a:lnTo>
                <a:lnTo>
                  <a:pt x="6079593" y="1057201"/>
                </a:lnTo>
                <a:lnTo>
                  <a:pt x="6082339" y="1065439"/>
                </a:lnTo>
                <a:lnTo>
                  <a:pt x="6079593" y="1081915"/>
                </a:lnTo>
                <a:lnTo>
                  <a:pt x="6076847" y="1098391"/>
                </a:lnTo>
                <a:lnTo>
                  <a:pt x="6074101" y="1114867"/>
                </a:lnTo>
                <a:lnTo>
                  <a:pt x="6074101" y="1125850"/>
                </a:lnTo>
                <a:lnTo>
                  <a:pt x="6075474" y="1129969"/>
                </a:lnTo>
                <a:lnTo>
                  <a:pt x="6071355" y="1125850"/>
                </a:lnTo>
                <a:lnTo>
                  <a:pt x="6063117" y="1123104"/>
                </a:lnTo>
                <a:lnTo>
                  <a:pt x="6054879" y="1120359"/>
                </a:lnTo>
                <a:lnTo>
                  <a:pt x="6047557" y="1120359"/>
                </a:lnTo>
                <a:lnTo>
                  <a:pt x="6049387" y="1114867"/>
                </a:lnTo>
                <a:lnTo>
                  <a:pt x="6049387" y="1095645"/>
                </a:lnTo>
                <a:lnTo>
                  <a:pt x="6047204" y="1080360"/>
                </a:lnTo>
                <a:lnTo>
                  <a:pt x="6065863" y="1081915"/>
                </a:lnTo>
                <a:lnTo>
                  <a:pt x="6052133" y="1057201"/>
                </a:lnTo>
                <a:lnTo>
                  <a:pt x="6049387" y="1068185"/>
                </a:lnTo>
                <a:lnTo>
                  <a:pt x="6046642" y="1076423"/>
                </a:lnTo>
                <a:lnTo>
                  <a:pt x="6047204" y="1080360"/>
                </a:lnTo>
                <a:lnTo>
                  <a:pt x="6032912" y="1079169"/>
                </a:lnTo>
                <a:lnTo>
                  <a:pt x="5999960" y="1081915"/>
                </a:lnTo>
                <a:lnTo>
                  <a:pt x="5936802" y="1090153"/>
                </a:lnTo>
                <a:lnTo>
                  <a:pt x="5919059" y="1091631"/>
                </a:lnTo>
                <a:lnTo>
                  <a:pt x="5920326" y="1092899"/>
                </a:lnTo>
                <a:lnTo>
                  <a:pt x="5923072" y="1095645"/>
                </a:lnTo>
                <a:lnTo>
                  <a:pt x="5923072" y="1101137"/>
                </a:lnTo>
                <a:lnTo>
                  <a:pt x="5920326" y="1103883"/>
                </a:lnTo>
                <a:lnTo>
                  <a:pt x="5914834" y="1103883"/>
                </a:lnTo>
                <a:lnTo>
                  <a:pt x="5898359" y="1101137"/>
                </a:lnTo>
                <a:lnTo>
                  <a:pt x="5881883" y="1101137"/>
                </a:lnTo>
                <a:lnTo>
                  <a:pt x="5862661" y="1101137"/>
                </a:lnTo>
                <a:lnTo>
                  <a:pt x="5840693" y="1101137"/>
                </a:lnTo>
                <a:lnTo>
                  <a:pt x="5837947" y="1101137"/>
                </a:lnTo>
                <a:lnTo>
                  <a:pt x="5837947" y="1098391"/>
                </a:lnTo>
                <a:lnTo>
                  <a:pt x="5840693" y="1090153"/>
                </a:lnTo>
                <a:lnTo>
                  <a:pt x="5843211" y="1087636"/>
                </a:lnTo>
                <a:lnTo>
                  <a:pt x="5840693" y="1087407"/>
                </a:lnTo>
                <a:lnTo>
                  <a:pt x="5815252" y="1078926"/>
                </a:lnTo>
                <a:lnTo>
                  <a:pt x="5785773" y="1081915"/>
                </a:lnTo>
                <a:lnTo>
                  <a:pt x="5761059" y="1084661"/>
                </a:lnTo>
                <a:lnTo>
                  <a:pt x="5741837" y="1070931"/>
                </a:lnTo>
                <a:lnTo>
                  <a:pt x="5733600" y="1062693"/>
                </a:lnTo>
                <a:lnTo>
                  <a:pt x="5725362" y="1057201"/>
                </a:lnTo>
                <a:lnTo>
                  <a:pt x="5719870" y="1057201"/>
                </a:lnTo>
                <a:lnTo>
                  <a:pt x="5711632" y="1057201"/>
                </a:lnTo>
                <a:lnTo>
                  <a:pt x="5700648" y="1062693"/>
                </a:lnTo>
                <a:lnTo>
                  <a:pt x="5692410" y="1068185"/>
                </a:lnTo>
                <a:lnTo>
                  <a:pt x="5689664" y="1068185"/>
                </a:lnTo>
                <a:lnTo>
                  <a:pt x="5684172" y="1068185"/>
                </a:lnTo>
                <a:lnTo>
                  <a:pt x="5681426" y="1065439"/>
                </a:lnTo>
                <a:lnTo>
                  <a:pt x="5681426" y="1062693"/>
                </a:lnTo>
                <a:lnTo>
                  <a:pt x="5681426" y="1057201"/>
                </a:lnTo>
                <a:lnTo>
                  <a:pt x="5681426" y="1054455"/>
                </a:lnTo>
                <a:lnTo>
                  <a:pt x="5675934" y="1051709"/>
                </a:lnTo>
                <a:lnTo>
                  <a:pt x="5656712" y="1051709"/>
                </a:lnTo>
                <a:lnTo>
                  <a:pt x="5631998" y="1051709"/>
                </a:lnTo>
                <a:lnTo>
                  <a:pt x="5577079" y="1059947"/>
                </a:lnTo>
                <a:lnTo>
                  <a:pt x="5549619" y="1068185"/>
                </a:lnTo>
                <a:lnTo>
                  <a:pt x="5524905" y="1076423"/>
                </a:lnTo>
                <a:lnTo>
                  <a:pt x="5502937" y="1084661"/>
                </a:lnTo>
                <a:lnTo>
                  <a:pt x="5489208" y="1092899"/>
                </a:lnTo>
                <a:lnTo>
                  <a:pt x="5480970" y="1095645"/>
                </a:lnTo>
                <a:lnTo>
                  <a:pt x="5475478" y="1095645"/>
                </a:lnTo>
                <a:lnTo>
                  <a:pt x="5469986" y="1090153"/>
                </a:lnTo>
                <a:lnTo>
                  <a:pt x="5461748" y="1090153"/>
                </a:lnTo>
                <a:lnTo>
                  <a:pt x="5459002" y="1084661"/>
                </a:lnTo>
                <a:lnTo>
                  <a:pt x="5456256" y="1084661"/>
                </a:lnTo>
                <a:lnTo>
                  <a:pt x="5456256" y="1090153"/>
                </a:lnTo>
                <a:lnTo>
                  <a:pt x="5459002" y="1090153"/>
                </a:lnTo>
                <a:lnTo>
                  <a:pt x="5439780" y="1095645"/>
                </a:lnTo>
                <a:lnTo>
                  <a:pt x="5420558" y="1106629"/>
                </a:lnTo>
                <a:lnTo>
                  <a:pt x="5392376" y="1119636"/>
                </a:lnTo>
                <a:lnTo>
                  <a:pt x="5394625" y="1121884"/>
                </a:lnTo>
                <a:lnTo>
                  <a:pt x="5406828" y="1120359"/>
                </a:lnTo>
                <a:lnTo>
                  <a:pt x="5439780" y="1117613"/>
                </a:lnTo>
                <a:lnTo>
                  <a:pt x="5394987" y="1122246"/>
                </a:lnTo>
                <a:lnTo>
                  <a:pt x="5395844" y="1123104"/>
                </a:lnTo>
                <a:lnTo>
                  <a:pt x="5406828" y="1136834"/>
                </a:lnTo>
                <a:lnTo>
                  <a:pt x="5406828" y="1140495"/>
                </a:lnTo>
                <a:lnTo>
                  <a:pt x="5409574" y="1139580"/>
                </a:lnTo>
                <a:lnTo>
                  <a:pt x="5428796" y="1125850"/>
                </a:lnTo>
                <a:lnTo>
                  <a:pt x="5448018" y="1117612"/>
                </a:lnTo>
                <a:lnTo>
                  <a:pt x="5469986" y="1109374"/>
                </a:lnTo>
                <a:lnTo>
                  <a:pt x="5491954" y="1106628"/>
                </a:lnTo>
                <a:lnTo>
                  <a:pt x="5502388" y="1106628"/>
                </a:lnTo>
                <a:lnTo>
                  <a:pt x="5505683" y="1098391"/>
                </a:lnTo>
                <a:lnTo>
                  <a:pt x="5508429" y="1095645"/>
                </a:lnTo>
                <a:lnTo>
                  <a:pt x="5511175" y="1095645"/>
                </a:lnTo>
                <a:lnTo>
                  <a:pt x="5516667" y="1095645"/>
                </a:lnTo>
                <a:lnTo>
                  <a:pt x="5519413" y="1101137"/>
                </a:lnTo>
                <a:lnTo>
                  <a:pt x="5519413" y="1103883"/>
                </a:lnTo>
                <a:lnTo>
                  <a:pt x="5519413" y="1108688"/>
                </a:lnTo>
                <a:lnTo>
                  <a:pt x="5533143" y="1112120"/>
                </a:lnTo>
                <a:lnTo>
                  <a:pt x="5549619" y="1123104"/>
                </a:lnTo>
                <a:lnTo>
                  <a:pt x="5552365" y="1125850"/>
                </a:lnTo>
                <a:lnTo>
                  <a:pt x="5549619" y="1128596"/>
                </a:lnTo>
                <a:lnTo>
                  <a:pt x="5524905" y="1120358"/>
                </a:lnTo>
                <a:lnTo>
                  <a:pt x="5500192" y="1120358"/>
                </a:lnTo>
                <a:lnTo>
                  <a:pt x="5472732" y="1123104"/>
                </a:lnTo>
                <a:lnTo>
                  <a:pt x="5448018" y="1131342"/>
                </a:lnTo>
                <a:lnTo>
                  <a:pt x="5437034" y="1136834"/>
                </a:lnTo>
                <a:lnTo>
                  <a:pt x="5423304" y="1147818"/>
                </a:lnTo>
                <a:lnTo>
                  <a:pt x="5406828" y="1156056"/>
                </a:lnTo>
                <a:lnTo>
                  <a:pt x="5402709" y="1156056"/>
                </a:lnTo>
                <a:lnTo>
                  <a:pt x="5393099" y="1175277"/>
                </a:lnTo>
                <a:lnTo>
                  <a:pt x="5387607" y="1194499"/>
                </a:lnTo>
                <a:lnTo>
                  <a:pt x="5384861" y="1213721"/>
                </a:lnTo>
                <a:lnTo>
                  <a:pt x="5382548" y="1232220"/>
                </a:lnTo>
                <a:lnTo>
                  <a:pt x="5382115" y="1227451"/>
                </a:lnTo>
                <a:lnTo>
                  <a:pt x="5379369" y="1197245"/>
                </a:lnTo>
                <a:lnTo>
                  <a:pt x="5373877" y="1175277"/>
                </a:lnTo>
                <a:lnTo>
                  <a:pt x="5373877" y="1164294"/>
                </a:lnTo>
                <a:lnTo>
                  <a:pt x="5376623" y="1156056"/>
                </a:lnTo>
                <a:lnTo>
                  <a:pt x="5379369" y="1136834"/>
                </a:lnTo>
                <a:lnTo>
                  <a:pt x="5379369" y="1131342"/>
                </a:lnTo>
                <a:lnTo>
                  <a:pt x="5376959" y="1124111"/>
                </a:lnTo>
                <a:lnTo>
                  <a:pt x="5360147" y="1125851"/>
                </a:lnTo>
                <a:lnTo>
                  <a:pt x="5362893" y="1123105"/>
                </a:lnTo>
                <a:lnTo>
                  <a:pt x="5362893" y="1116697"/>
                </a:lnTo>
                <a:lnTo>
                  <a:pt x="5351909" y="1114866"/>
                </a:lnTo>
                <a:lnTo>
                  <a:pt x="5349163" y="1112120"/>
                </a:lnTo>
                <a:lnTo>
                  <a:pt x="5346417" y="1109374"/>
                </a:lnTo>
                <a:lnTo>
                  <a:pt x="5349163" y="1106629"/>
                </a:lnTo>
                <a:lnTo>
                  <a:pt x="5338179" y="1106629"/>
                </a:lnTo>
                <a:lnTo>
                  <a:pt x="5310719" y="1106629"/>
                </a:lnTo>
                <a:lnTo>
                  <a:pt x="5296989" y="1103883"/>
                </a:lnTo>
                <a:lnTo>
                  <a:pt x="5283259" y="1101137"/>
                </a:lnTo>
                <a:lnTo>
                  <a:pt x="5272275" y="1095645"/>
                </a:lnTo>
                <a:lnTo>
                  <a:pt x="5264037" y="1087407"/>
                </a:lnTo>
                <a:lnTo>
                  <a:pt x="5269529" y="1087407"/>
                </a:lnTo>
                <a:lnTo>
                  <a:pt x="5266783" y="1081915"/>
                </a:lnTo>
                <a:lnTo>
                  <a:pt x="5258545" y="1079169"/>
                </a:lnTo>
                <a:lnTo>
                  <a:pt x="5255799" y="1070931"/>
                </a:lnTo>
                <a:lnTo>
                  <a:pt x="5261291" y="1073677"/>
                </a:lnTo>
                <a:lnTo>
                  <a:pt x="5261291" y="1068185"/>
                </a:lnTo>
                <a:lnTo>
                  <a:pt x="5255799" y="1068185"/>
                </a:lnTo>
                <a:lnTo>
                  <a:pt x="5244816" y="1073677"/>
                </a:lnTo>
                <a:lnTo>
                  <a:pt x="5242070" y="1076423"/>
                </a:lnTo>
                <a:lnTo>
                  <a:pt x="5239324" y="1084661"/>
                </a:lnTo>
                <a:lnTo>
                  <a:pt x="5236578" y="1090153"/>
                </a:lnTo>
                <a:lnTo>
                  <a:pt x="5233832" y="1087407"/>
                </a:lnTo>
                <a:lnTo>
                  <a:pt x="5228340" y="1087407"/>
                </a:lnTo>
                <a:lnTo>
                  <a:pt x="5225594" y="1090153"/>
                </a:lnTo>
                <a:lnTo>
                  <a:pt x="5217356" y="1095645"/>
                </a:lnTo>
                <a:lnTo>
                  <a:pt x="5198134" y="1098391"/>
                </a:lnTo>
                <a:lnTo>
                  <a:pt x="5198134" y="1095645"/>
                </a:lnTo>
                <a:lnTo>
                  <a:pt x="5200880" y="1095645"/>
                </a:lnTo>
                <a:lnTo>
                  <a:pt x="5203626" y="1095645"/>
                </a:lnTo>
                <a:lnTo>
                  <a:pt x="5203626" y="1092899"/>
                </a:lnTo>
                <a:lnTo>
                  <a:pt x="5200880" y="1092899"/>
                </a:lnTo>
                <a:lnTo>
                  <a:pt x="5200880" y="1090153"/>
                </a:lnTo>
                <a:lnTo>
                  <a:pt x="5192642" y="1095645"/>
                </a:lnTo>
                <a:lnTo>
                  <a:pt x="5189896" y="1098391"/>
                </a:lnTo>
                <a:lnTo>
                  <a:pt x="5187150" y="1098391"/>
                </a:lnTo>
                <a:lnTo>
                  <a:pt x="5181658" y="1098391"/>
                </a:lnTo>
                <a:lnTo>
                  <a:pt x="5176166" y="1095645"/>
                </a:lnTo>
                <a:lnTo>
                  <a:pt x="5176166" y="1092899"/>
                </a:lnTo>
                <a:lnTo>
                  <a:pt x="5181658" y="1092899"/>
                </a:lnTo>
                <a:lnTo>
                  <a:pt x="5181658" y="1087407"/>
                </a:lnTo>
                <a:lnTo>
                  <a:pt x="5176166" y="1090153"/>
                </a:lnTo>
                <a:lnTo>
                  <a:pt x="5167928" y="1090153"/>
                </a:lnTo>
                <a:lnTo>
                  <a:pt x="5156944" y="1087407"/>
                </a:lnTo>
                <a:lnTo>
                  <a:pt x="5154198" y="1092899"/>
                </a:lnTo>
                <a:lnTo>
                  <a:pt x="5151452" y="1094272"/>
                </a:lnTo>
                <a:lnTo>
                  <a:pt x="5151452" y="1092899"/>
                </a:lnTo>
                <a:lnTo>
                  <a:pt x="5143214" y="1092899"/>
                </a:lnTo>
                <a:lnTo>
                  <a:pt x="5148706" y="1106629"/>
                </a:lnTo>
                <a:lnTo>
                  <a:pt x="5134976" y="1106629"/>
                </a:lnTo>
                <a:lnTo>
                  <a:pt x="5134976" y="1103883"/>
                </a:lnTo>
                <a:lnTo>
                  <a:pt x="5129485" y="1101137"/>
                </a:lnTo>
                <a:lnTo>
                  <a:pt x="5132230" y="1103883"/>
                </a:lnTo>
                <a:lnTo>
                  <a:pt x="5129485" y="1106629"/>
                </a:lnTo>
                <a:lnTo>
                  <a:pt x="5129485" y="1109375"/>
                </a:lnTo>
                <a:lnTo>
                  <a:pt x="5134976" y="1109375"/>
                </a:lnTo>
                <a:lnTo>
                  <a:pt x="5137722" y="1117613"/>
                </a:lnTo>
                <a:lnTo>
                  <a:pt x="5140468" y="1120359"/>
                </a:lnTo>
                <a:lnTo>
                  <a:pt x="5143214" y="1123105"/>
                </a:lnTo>
                <a:lnTo>
                  <a:pt x="5145960" y="1120359"/>
                </a:lnTo>
                <a:lnTo>
                  <a:pt x="5151452" y="1120359"/>
                </a:lnTo>
                <a:lnTo>
                  <a:pt x="5151452" y="1123105"/>
                </a:lnTo>
                <a:lnTo>
                  <a:pt x="5156944" y="1120359"/>
                </a:lnTo>
                <a:lnTo>
                  <a:pt x="5176166" y="1120359"/>
                </a:lnTo>
                <a:lnTo>
                  <a:pt x="5173420" y="1125851"/>
                </a:lnTo>
                <a:lnTo>
                  <a:pt x="5170674" y="1128597"/>
                </a:lnTo>
                <a:lnTo>
                  <a:pt x="5165182" y="1125851"/>
                </a:lnTo>
                <a:lnTo>
                  <a:pt x="5162436" y="1125851"/>
                </a:lnTo>
                <a:lnTo>
                  <a:pt x="5159690" y="1125851"/>
                </a:lnTo>
                <a:lnTo>
                  <a:pt x="5159690" y="1134089"/>
                </a:lnTo>
                <a:lnTo>
                  <a:pt x="5162436" y="1139581"/>
                </a:lnTo>
                <a:lnTo>
                  <a:pt x="5165182" y="1136835"/>
                </a:lnTo>
                <a:lnTo>
                  <a:pt x="5170674" y="1136835"/>
                </a:lnTo>
                <a:lnTo>
                  <a:pt x="5170674" y="1131343"/>
                </a:lnTo>
                <a:lnTo>
                  <a:pt x="5173420" y="1128597"/>
                </a:lnTo>
                <a:lnTo>
                  <a:pt x="5181658" y="1128597"/>
                </a:lnTo>
                <a:lnTo>
                  <a:pt x="5187150" y="1131343"/>
                </a:lnTo>
                <a:lnTo>
                  <a:pt x="5192642" y="1128597"/>
                </a:lnTo>
                <a:lnTo>
                  <a:pt x="5195388" y="1125851"/>
                </a:lnTo>
                <a:lnTo>
                  <a:pt x="5192642" y="1123105"/>
                </a:lnTo>
                <a:lnTo>
                  <a:pt x="5195388" y="1120359"/>
                </a:lnTo>
                <a:lnTo>
                  <a:pt x="5198134" y="1120359"/>
                </a:lnTo>
                <a:lnTo>
                  <a:pt x="5200880" y="1120359"/>
                </a:lnTo>
                <a:lnTo>
                  <a:pt x="5200880" y="1125851"/>
                </a:lnTo>
                <a:lnTo>
                  <a:pt x="5200880" y="1131343"/>
                </a:lnTo>
                <a:lnTo>
                  <a:pt x="5200880" y="1134088"/>
                </a:lnTo>
                <a:lnTo>
                  <a:pt x="5220102" y="1129282"/>
                </a:lnTo>
                <a:lnTo>
                  <a:pt x="5220102" y="1128597"/>
                </a:lnTo>
                <a:lnTo>
                  <a:pt x="5217356" y="1128597"/>
                </a:lnTo>
                <a:lnTo>
                  <a:pt x="5217356" y="1125851"/>
                </a:lnTo>
                <a:lnTo>
                  <a:pt x="5220102" y="1123105"/>
                </a:lnTo>
                <a:lnTo>
                  <a:pt x="5217356" y="1120359"/>
                </a:lnTo>
                <a:lnTo>
                  <a:pt x="5211864" y="1117613"/>
                </a:lnTo>
                <a:lnTo>
                  <a:pt x="5244816" y="1120359"/>
                </a:lnTo>
                <a:lnTo>
                  <a:pt x="5247561" y="1121274"/>
                </a:lnTo>
                <a:lnTo>
                  <a:pt x="5296989" y="1106628"/>
                </a:lnTo>
                <a:lnTo>
                  <a:pt x="5299735" y="1106628"/>
                </a:lnTo>
                <a:lnTo>
                  <a:pt x="5299735" y="1109374"/>
                </a:lnTo>
                <a:lnTo>
                  <a:pt x="5299735" y="1112120"/>
                </a:lnTo>
                <a:lnTo>
                  <a:pt x="5288751" y="1120358"/>
                </a:lnTo>
                <a:lnTo>
                  <a:pt x="5277767" y="1125850"/>
                </a:lnTo>
                <a:lnTo>
                  <a:pt x="5269921" y="1128792"/>
                </a:lnTo>
                <a:lnTo>
                  <a:pt x="5280513" y="1134089"/>
                </a:lnTo>
                <a:lnTo>
                  <a:pt x="5239324" y="1139581"/>
                </a:lnTo>
                <a:lnTo>
                  <a:pt x="5239324" y="1137556"/>
                </a:lnTo>
                <a:lnTo>
                  <a:pt x="5225993" y="1140363"/>
                </a:lnTo>
                <a:lnTo>
                  <a:pt x="5220102" y="1142327"/>
                </a:lnTo>
                <a:lnTo>
                  <a:pt x="5221019" y="1141410"/>
                </a:lnTo>
                <a:lnTo>
                  <a:pt x="5203626" y="1145072"/>
                </a:lnTo>
                <a:lnTo>
                  <a:pt x="5173420" y="1156056"/>
                </a:lnTo>
                <a:lnTo>
                  <a:pt x="5162436" y="1158802"/>
                </a:lnTo>
                <a:lnTo>
                  <a:pt x="5159690" y="1164294"/>
                </a:lnTo>
                <a:lnTo>
                  <a:pt x="5156944" y="1169785"/>
                </a:lnTo>
                <a:lnTo>
                  <a:pt x="5151452" y="1175277"/>
                </a:lnTo>
                <a:lnTo>
                  <a:pt x="5145961" y="1180769"/>
                </a:lnTo>
                <a:lnTo>
                  <a:pt x="5140469" y="1183515"/>
                </a:lnTo>
                <a:lnTo>
                  <a:pt x="5115755" y="1189007"/>
                </a:lnTo>
                <a:lnTo>
                  <a:pt x="5091041" y="1191753"/>
                </a:lnTo>
                <a:lnTo>
                  <a:pt x="5069989" y="1191753"/>
                </a:lnTo>
                <a:lnTo>
                  <a:pt x="5077311" y="1186261"/>
                </a:lnTo>
                <a:lnTo>
                  <a:pt x="5085549" y="1172531"/>
                </a:lnTo>
                <a:lnTo>
                  <a:pt x="5047105" y="1183515"/>
                </a:lnTo>
                <a:lnTo>
                  <a:pt x="5055343" y="1189007"/>
                </a:lnTo>
                <a:lnTo>
                  <a:pt x="5066327" y="1191753"/>
                </a:lnTo>
                <a:lnTo>
                  <a:pt x="5069989" y="1191753"/>
                </a:lnTo>
                <a:lnTo>
                  <a:pt x="5066327" y="1194499"/>
                </a:lnTo>
                <a:lnTo>
                  <a:pt x="5052597" y="1199991"/>
                </a:lnTo>
                <a:lnTo>
                  <a:pt x="5038867" y="1199991"/>
                </a:lnTo>
                <a:lnTo>
                  <a:pt x="5030630" y="1197245"/>
                </a:lnTo>
                <a:lnTo>
                  <a:pt x="5027884" y="1191753"/>
                </a:lnTo>
                <a:lnTo>
                  <a:pt x="5019646" y="1180769"/>
                </a:lnTo>
                <a:lnTo>
                  <a:pt x="5016900" y="1175277"/>
                </a:lnTo>
                <a:lnTo>
                  <a:pt x="5014154" y="1172531"/>
                </a:lnTo>
                <a:lnTo>
                  <a:pt x="5003170" y="1167039"/>
                </a:lnTo>
                <a:lnTo>
                  <a:pt x="4997999" y="1164454"/>
                </a:lnTo>
                <a:lnTo>
                  <a:pt x="4843903" y="1180770"/>
                </a:lnTo>
                <a:lnTo>
                  <a:pt x="4838411" y="1180770"/>
                </a:lnTo>
                <a:lnTo>
                  <a:pt x="4835665" y="1180770"/>
                </a:lnTo>
                <a:lnTo>
                  <a:pt x="4769761" y="1189008"/>
                </a:lnTo>
                <a:lnTo>
                  <a:pt x="4764270" y="1180770"/>
                </a:lnTo>
                <a:lnTo>
                  <a:pt x="4753286" y="1178024"/>
                </a:lnTo>
                <a:lnTo>
                  <a:pt x="4745048" y="1175278"/>
                </a:lnTo>
                <a:lnTo>
                  <a:pt x="4736810" y="1169786"/>
                </a:lnTo>
                <a:lnTo>
                  <a:pt x="4728572" y="1175278"/>
                </a:lnTo>
                <a:lnTo>
                  <a:pt x="4720334" y="1178024"/>
                </a:lnTo>
                <a:lnTo>
                  <a:pt x="4712096" y="1180770"/>
                </a:lnTo>
                <a:lnTo>
                  <a:pt x="4706604" y="1183516"/>
                </a:lnTo>
                <a:lnTo>
                  <a:pt x="4706604" y="1189008"/>
                </a:lnTo>
                <a:lnTo>
                  <a:pt x="4703858" y="1194500"/>
                </a:lnTo>
                <a:lnTo>
                  <a:pt x="4561067" y="1208230"/>
                </a:lnTo>
                <a:lnTo>
                  <a:pt x="4558321" y="1208230"/>
                </a:lnTo>
                <a:lnTo>
                  <a:pt x="4558321" y="1210976"/>
                </a:lnTo>
                <a:lnTo>
                  <a:pt x="4032232" y="1267167"/>
                </a:lnTo>
                <a:lnTo>
                  <a:pt x="4025601" y="1268640"/>
                </a:lnTo>
                <a:lnTo>
                  <a:pt x="4018437" y="1268640"/>
                </a:lnTo>
                <a:lnTo>
                  <a:pt x="3932144" y="1277857"/>
                </a:lnTo>
                <a:lnTo>
                  <a:pt x="3929493" y="1279625"/>
                </a:lnTo>
                <a:lnTo>
                  <a:pt x="3910271" y="1293355"/>
                </a:lnTo>
                <a:lnTo>
                  <a:pt x="3896541" y="1301593"/>
                </a:lnTo>
                <a:lnTo>
                  <a:pt x="3891049" y="1307085"/>
                </a:lnTo>
                <a:lnTo>
                  <a:pt x="3888303" y="1312577"/>
                </a:lnTo>
                <a:lnTo>
                  <a:pt x="3885557" y="1331798"/>
                </a:lnTo>
                <a:lnTo>
                  <a:pt x="3885557" y="1351020"/>
                </a:lnTo>
                <a:lnTo>
                  <a:pt x="3891049" y="1378480"/>
                </a:lnTo>
                <a:lnTo>
                  <a:pt x="3904779" y="1438891"/>
                </a:lnTo>
                <a:lnTo>
                  <a:pt x="3904779" y="1447129"/>
                </a:lnTo>
                <a:lnTo>
                  <a:pt x="3899287" y="1452621"/>
                </a:lnTo>
                <a:lnTo>
                  <a:pt x="3891049" y="1458113"/>
                </a:lnTo>
                <a:lnTo>
                  <a:pt x="3885557" y="1458113"/>
                </a:lnTo>
                <a:lnTo>
                  <a:pt x="3880065" y="1458113"/>
                </a:lnTo>
                <a:lnTo>
                  <a:pt x="3877319" y="1455367"/>
                </a:lnTo>
                <a:lnTo>
                  <a:pt x="3871827" y="1452621"/>
                </a:lnTo>
                <a:lnTo>
                  <a:pt x="3871827" y="1447129"/>
                </a:lnTo>
                <a:lnTo>
                  <a:pt x="3871827" y="1441637"/>
                </a:lnTo>
                <a:lnTo>
                  <a:pt x="3871827" y="1438891"/>
                </a:lnTo>
                <a:lnTo>
                  <a:pt x="3877319" y="1433399"/>
                </a:lnTo>
                <a:lnTo>
                  <a:pt x="3880065" y="1430653"/>
                </a:lnTo>
                <a:lnTo>
                  <a:pt x="3880065" y="1425161"/>
                </a:lnTo>
                <a:lnTo>
                  <a:pt x="3882811" y="1408686"/>
                </a:lnTo>
                <a:lnTo>
                  <a:pt x="3880065" y="1381226"/>
                </a:lnTo>
                <a:lnTo>
                  <a:pt x="3880065" y="1353766"/>
                </a:lnTo>
                <a:lnTo>
                  <a:pt x="3880065" y="1351020"/>
                </a:lnTo>
                <a:lnTo>
                  <a:pt x="3877319" y="1320815"/>
                </a:lnTo>
                <a:lnTo>
                  <a:pt x="3874573" y="1309831"/>
                </a:lnTo>
                <a:lnTo>
                  <a:pt x="3871827" y="1304339"/>
                </a:lnTo>
                <a:lnTo>
                  <a:pt x="3866335" y="1301593"/>
                </a:lnTo>
                <a:lnTo>
                  <a:pt x="3858098" y="1301593"/>
                </a:lnTo>
                <a:lnTo>
                  <a:pt x="3844368" y="1298847"/>
                </a:lnTo>
                <a:lnTo>
                  <a:pt x="3827892" y="1296101"/>
                </a:lnTo>
                <a:lnTo>
                  <a:pt x="3811416" y="1293355"/>
                </a:lnTo>
                <a:lnTo>
                  <a:pt x="3810500" y="1293355"/>
                </a:lnTo>
                <a:lnTo>
                  <a:pt x="3803178" y="1298847"/>
                </a:lnTo>
                <a:lnTo>
                  <a:pt x="3800432" y="1301593"/>
                </a:lnTo>
                <a:lnTo>
                  <a:pt x="3797686" y="1304339"/>
                </a:lnTo>
                <a:lnTo>
                  <a:pt x="3792194" y="1312577"/>
                </a:lnTo>
                <a:lnTo>
                  <a:pt x="3790197" y="1313076"/>
                </a:lnTo>
                <a:lnTo>
                  <a:pt x="3789448" y="1315323"/>
                </a:lnTo>
                <a:lnTo>
                  <a:pt x="3786702" y="1323561"/>
                </a:lnTo>
                <a:lnTo>
                  <a:pt x="3781654" y="1325244"/>
                </a:lnTo>
                <a:lnTo>
                  <a:pt x="3783956" y="1348275"/>
                </a:lnTo>
                <a:lnTo>
                  <a:pt x="3786702" y="1372988"/>
                </a:lnTo>
                <a:lnTo>
                  <a:pt x="3789448" y="1411432"/>
                </a:lnTo>
                <a:lnTo>
                  <a:pt x="3792194" y="1449876"/>
                </a:lnTo>
                <a:lnTo>
                  <a:pt x="3792194" y="1488319"/>
                </a:lnTo>
                <a:lnTo>
                  <a:pt x="3789448" y="1526763"/>
                </a:lnTo>
                <a:lnTo>
                  <a:pt x="3786702" y="1548731"/>
                </a:lnTo>
                <a:lnTo>
                  <a:pt x="3783956" y="1573445"/>
                </a:lnTo>
                <a:lnTo>
                  <a:pt x="3783956" y="1584429"/>
                </a:lnTo>
                <a:lnTo>
                  <a:pt x="3783956" y="1595412"/>
                </a:lnTo>
                <a:lnTo>
                  <a:pt x="3789448" y="1606396"/>
                </a:lnTo>
                <a:lnTo>
                  <a:pt x="3794940" y="1614634"/>
                </a:lnTo>
                <a:lnTo>
                  <a:pt x="3803178" y="1622872"/>
                </a:lnTo>
                <a:lnTo>
                  <a:pt x="3811416" y="1633856"/>
                </a:lnTo>
                <a:lnTo>
                  <a:pt x="3814162" y="1644840"/>
                </a:lnTo>
                <a:lnTo>
                  <a:pt x="3816908" y="1658570"/>
                </a:lnTo>
                <a:lnTo>
                  <a:pt x="3819654" y="1675046"/>
                </a:lnTo>
                <a:lnTo>
                  <a:pt x="3819654" y="1688776"/>
                </a:lnTo>
                <a:lnTo>
                  <a:pt x="3816908" y="1699760"/>
                </a:lnTo>
                <a:lnTo>
                  <a:pt x="3811416" y="1710743"/>
                </a:lnTo>
                <a:lnTo>
                  <a:pt x="3803178" y="1721727"/>
                </a:lnTo>
                <a:lnTo>
                  <a:pt x="3792194" y="1727219"/>
                </a:lnTo>
                <a:lnTo>
                  <a:pt x="3781211" y="1732711"/>
                </a:lnTo>
                <a:lnTo>
                  <a:pt x="3767481" y="1738203"/>
                </a:lnTo>
                <a:lnTo>
                  <a:pt x="3759243" y="1738203"/>
                </a:lnTo>
                <a:lnTo>
                  <a:pt x="3753751" y="1735457"/>
                </a:lnTo>
                <a:lnTo>
                  <a:pt x="3751005" y="1729965"/>
                </a:lnTo>
                <a:lnTo>
                  <a:pt x="3751005" y="1721727"/>
                </a:lnTo>
                <a:lnTo>
                  <a:pt x="3756497" y="1699760"/>
                </a:lnTo>
                <a:lnTo>
                  <a:pt x="3759243" y="1688776"/>
                </a:lnTo>
                <a:lnTo>
                  <a:pt x="3764735" y="1677792"/>
                </a:lnTo>
                <a:lnTo>
                  <a:pt x="3770227" y="1661316"/>
                </a:lnTo>
                <a:lnTo>
                  <a:pt x="3772973" y="1644840"/>
                </a:lnTo>
                <a:lnTo>
                  <a:pt x="3772973" y="1628364"/>
                </a:lnTo>
                <a:lnTo>
                  <a:pt x="3770227" y="1611888"/>
                </a:lnTo>
                <a:lnTo>
                  <a:pt x="3770227" y="1598158"/>
                </a:lnTo>
                <a:lnTo>
                  <a:pt x="3772973" y="1581683"/>
                </a:lnTo>
                <a:lnTo>
                  <a:pt x="3778465" y="1554223"/>
                </a:lnTo>
                <a:lnTo>
                  <a:pt x="3783956" y="1502049"/>
                </a:lnTo>
                <a:lnTo>
                  <a:pt x="3786702" y="1474589"/>
                </a:lnTo>
                <a:lnTo>
                  <a:pt x="3786702" y="1447130"/>
                </a:lnTo>
                <a:lnTo>
                  <a:pt x="3783956" y="1419670"/>
                </a:lnTo>
                <a:lnTo>
                  <a:pt x="3778465" y="1392210"/>
                </a:lnTo>
                <a:lnTo>
                  <a:pt x="3767481" y="1370242"/>
                </a:lnTo>
                <a:lnTo>
                  <a:pt x="3753751" y="1351021"/>
                </a:lnTo>
                <a:lnTo>
                  <a:pt x="3748259" y="1340037"/>
                </a:lnTo>
                <a:lnTo>
                  <a:pt x="3737275" y="1323561"/>
                </a:lnTo>
                <a:lnTo>
                  <a:pt x="3731783" y="1312577"/>
                </a:lnTo>
                <a:lnTo>
                  <a:pt x="3729037" y="1304339"/>
                </a:lnTo>
                <a:lnTo>
                  <a:pt x="3731566" y="1299281"/>
                </a:lnTo>
                <a:lnTo>
                  <a:pt x="3709696" y="1301617"/>
                </a:lnTo>
                <a:lnTo>
                  <a:pt x="3696085" y="1304339"/>
                </a:lnTo>
                <a:lnTo>
                  <a:pt x="3685101" y="1307085"/>
                </a:lnTo>
                <a:lnTo>
                  <a:pt x="3680578" y="1306762"/>
                </a:lnTo>
                <a:lnTo>
                  <a:pt x="3671370" y="1309831"/>
                </a:lnTo>
                <a:lnTo>
                  <a:pt x="3638419" y="1315323"/>
                </a:lnTo>
                <a:lnTo>
                  <a:pt x="3621943" y="1318069"/>
                </a:lnTo>
                <a:lnTo>
                  <a:pt x="3608213" y="1320815"/>
                </a:lnTo>
                <a:lnTo>
                  <a:pt x="3591737" y="1326307"/>
                </a:lnTo>
                <a:lnTo>
                  <a:pt x="3580753" y="1337290"/>
                </a:lnTo>
                <a:lnTo>
                  <a:pt x="3575261" y="1342782"/>
                </a:lnTo>
                <a:lnTo>
                  <a:pt x="3569769" y="1342782"/>
                </a:lnTo>
                <a:lnTo>
                  <a:pt x="3558785" y="1342782"/>
                </a:lnTo>
                <a:lnTo>
                  <a:pt x="3545055" y="1337290"/>
                </a:lnTo>
                <a:lnTo>
                  <a:pt x="3542071" y="1335500"/>
                </a:lnTo>
                <a:lnTo>
                  <a:pt x="3542309" y="1334544"/>
                </a:lnTo>
                <a:lnTo>
                  <a:pt x="3547801" y="1326307"/>
                </a:lnTo>
                <a:lnTo>
                  <a:pt x="3531326" y="1329053"/>
                </a:lnTo>
                <a:lnTo>
                  <a:pt x="3542071" y="1335500"/>
                </a:lnTo>
                <a:lnTo>
                  <a:pt x="3539564" y="1345528"/>
                </a:lnTo>
                <a:lnTo>
                  <a:pt x="3534072" y="1351020"/>
                </a:lnTo>
                <a:lnTo>
                  <a:pt x="3528580" y="1353766"/>
                </a:lnTo>
                <a:lnTo>
                  <a:pt x="3523088" y="1351020"/>
                </a:lnTo>
                <a:lnTo>
                  <a:pt x="3520342" y="1348274"/>
                </a:lnTo>
                <a:lnTo>
                  <a:pt x="3514850" y="1340036"/>
                </a:lnTo>
                <a:lnTo>
                  <a:pt x="3506612" y="1331798"/>
                </a:lnTo>
                <a:lnTo>
                  <a:pt x="3498374" y="1329053"/>
                </a:lnTo>
                <a:lnTo>
                  <a:pt x="3487390" y="1326307"/>
                </a:lnTo>
                <a:lnTo>
                  <a:pt x="3478538" y="1326307"/>
                </a:lnTo>
                <a:lnTo>
                  <a:pt x="3397870" y="1334923"/>
                </a:lnTo>
                <a:lnTo>
                  <a:pt x="3393378" y="1339414"/>
                </a:lnTo>
                <a:lnTo>
                  <a:pt x="3379648" y="1350398"/>
                </a:lnTo>
                <a:lnTo>
                  <a:pt x="3369763" y="1355341"/>
                </a:lnTo>
                <a:lnTo>
                  <a:pt x="3360426" y="1383350"/>
                </a:lnTo>
                <a:lnTo>
                  <a:pt x="3354934" y="1399826"/>
                </a:lnTo>
                <a:lnTo>
                  <a:pt x="3354934" y="1416302"/>
                </a:lnTo>
                <a:lnTo>
                  <a:pt x="3352188" y="1438270"/>
                </a:lnTo>
                <a:lnTo>
                  <a:pt x="3352188" y="1457491"/>
                </a:lnTo>
                <a:lnTo>
                  <a:pt x="3357680" y="1465729"/>
                </a:lnTo>
                <a:lnTo>
                  <a:pt x="3357680" y="1471221"/>
                </a:lnTo>
                <a:lnTo>
                  <a:pt x="3357680" y="1473967"/>
                </a:lnTo>
                <a:lnTo>
                  <a:pt x="3352188" y="1482205"/>
                </a:lnTo>
                <a:lnTo>
                  <a:pt x="3346696" y="1487697"/>
                </a:lnTo>
                <a:lnTo>
                  <a:pt x="3338458" y="1487697"/>
                </a:lnTo>
                <a:lnTo>
                  <a:pt x="3330221" y="1484951"/>
                </a:lnTo>
                <a:lnTo>
                  <a:pt x="3327475" y="1484951"/>
                </a:lnTo>
                <a:lnTo>
                  <a:pt x="3321983" y="1479459"/>
                </a:lnTo>
                <a:lnTo>
                  <a:pt x="3321983" y="1473967"/>
                </a:lnTo>
                <a:lnTo>
                  <a:pt x="3321983" y="1465729"/>
                </a:lnTo>
                <a:lnTo>
                  <a:pt x="3324729" y="1460237"/>
                </a:lnTo>
                <a:lnTo>
                  <a:pt x="3332967" y="1454745"/>
                </a:lnTo>
                <a:lnTo>
                  <a:pt x="3343950" y="1451999"/>
                </a:lnTo>
                <a:lnTo>
                  <a:pt x="3341204" y="1435524"/>
                </a:lnTo>
                <a:lnTo>
                  <a:pt x="3341204" y="1416302"/>
                </a:lnTo>
                <a:lnTo>
                  <a:pt x="3335713" y="1397080"/>
                </a:lnTo>
                <a:lnTo>
                  <a:pt x="3327475" y="1377858"/>
                </a:lnTo>
                <a:lnTo>
                  <a:pt x="3323915" y="1365400"/>
                </a:lnTo>
                <a:lnTo>
                  <a:pt x="3335713" y="1366874"/>
                </a:lnTo>
                <a:lnTo>
                  <a:pt x="3323698" y="1342845"/>
                </a:lnTo>
                <a:lnTo>
                  <a:pt x="3321983" y="1343028"/>
                </a:lnTo>
                <a:lnTo>
                  <a:pt x="3321983" y="1350398"/>
                </a:lnTo>
                <a:lnTo>
                  <a:pt x="3321983" y="1358636"/>
                </a:lnTo>
                <a:lnTo>
                  <a:pt x="3323915" y="1365400"/>
                </a:lnTo>
                <a:lnTo>
                  <a:pt x="3313745" y="1364128"/>
                </a:lnTo>
                <a:lnTo>
                  <a:pt x="3305507" y="1364128"/>
                </a:lnTo>
                <a:lnTo>
                  <a:pt x="3297269" y="1358636"/>
                </a:lnTo>
                <a:lnTo>
                  <a:pt x="3291777" y="1353144"/>
                </a:lnTo>
                <a:lnTo>
                  <a:pt x="3289559" y="1346491"/>
                </a:lnTo>
                <a:lnTo>
                  <a:pt x="2501585" y="1430654"/>
                </a:lnTo>
                <a:lnTo>
                  <a:pt x="3289031" y="1336820"/>
                </a:lnTo>
                <a:lnTo>
                  <a:pt x="3289031" y="1331177"/>
                </a:lnTo>
                <a:lnTo>
                  <a:pt x="3283539" y="1322939"/>
                </a:lnTo>
                <a:lnTo>
                  <a:pt x="3278047" y="1314701"/>
                </a:lnTo>
                <a:lnTo>
                  <a:pt x="3269809" y="1309209"/>
                </a:lnTo>
                <a:lnTo>
                  <a:pt x="3250587" y="1295479"/>
                </a:lnTo>
                <a:lnTo>
                  <a:pt x="3242349" y="1289987"/>
                </a:lnTo>
                <a:lnTo>
                  <a:pt x="3234111" y="1281749"/>
                </a:lnTo>
                <a:lnTo>
                  <a:pt x="3234111" y="1279003"/>
                </a:lnTo>
                <a:lnTo>
                  <a:pt x="3234111" y="1276257"/>
                </a:lnTo>
                <a:lnTo>
                  <a:pt x="3236857" y="1276257"/>
                </a:lnTo>
                <a:lnTo>
                  <a:pt x="3239603" y="1276257"/>
                </a:lnTo>
                <a:lnTo>
                  <a:pt x="3267063" y="1287241"/>
                </a:lnTo>
                <a:lnTo>
                  <a:pt x="3294523" y="1298225"/>
                </a:lnTo>
                <a:lnTo>
                  <a:pt x="3305507" y="1306463"/>
                </a:lnTo>
                <a:lnTo>
                  <a:pt x="3316491" y="1317447"/>
                </a:lnTo>
                <a:lnTo>
                  <a:pt x="3319420" y="1323305"/>
                </a:lnTo>
                <a:lnTo>
                  <a:pt x="3302761" y="1325685"/>
                </a:lnTo>
                <a:lnTo>
                  <a:pt x="3313352" y="1333922"/>
                </a:lnTo>
                <a:lnTo>
                  <a:pt x="3323414" y="1332723"/>
                </a:lnTo>
                <a:lnTo>
                  <a:pt x="3321983" y="1328431"/>
                </a:lnTo>
                <a:lnTo>
                  <a:pt x="3319420" y="1323305"/>
                </a:lnTo>
                <a:lnTo>
                  <a:pt x="3321983" y="1322939"/>
                </a:lnTo>
                <a:lnTo>
                  <a:pt x="3341204" y="1320193"/>
                </a:lnTo>
                <a:lnTo>
                  <a:pt x="3346696" y="1320193"/>
                </a:lnTo>
                <a:lnTo>
                  <a:pt x="3352188" y="1320193"/>
                </a:lnTo>
                <a:lnTo>
                  <a:pt x="3362660" y="1328046"/>
                </a:lnTo>
                <a:lnTo>
                  <a:pt x="3369249" y="1327261"/>
                </a:lnTo>
                <a:lnTo>
                  <a:pt x="3371410" y="1322938"/>
                </a:lnTo>
                <a:lnTo>
                  <a:pt x="3382394" y="1306463"/>
                </a:lnTo>
                <a:lnTo>
                  <a:pt x="3401616" y="1276257"/>
                </a:lnTo>
                <a:lnTo>
                  <a:pt x="3412600" y="1262527"/>
                </a:lnTo>
                <a:lnTo>
                  <a:pt x="3426329" y="1248797"/>
                </a:lnTo>
                <a:lnTo>
                  <a:pt x="3431821" y="1248797"/>
                </a:lnTo>
                <a:lnTo>
                  <a:pt x="3440059" y="1248797"/>
                </a:lnTo>
                <a:lnTo>
                  <a:pt x="3442805" y="1254289"/>
                </a:lnTo>
                <a:lnTo>
                  <a:pt x="3445551" y="1259781"/>
                </a:lnTo>
                <a:lnTo>
                  <a:pt x="3442805" y="1268019"/>
                </a:lnTo>
                <a:lnTo>
                  <a:pt x="3440059" y="1279003"/>
                </a:lnTo>
                <a:lnTo>
                  <a:pt x="3431821" y="1295479"/>
                </a:lnTo>
                <a:lnTo>
                  <a:pt x="3409768" y="1322433"/>
                </a:lnTo>
                <a:lnTo>
                  <a:pt x="3451987" y="1317402"/>
                </a:lnTo>
                <a:lnTo>
                  <a:pt x="3457184" y="1315323"/>
                </a:lnTo>
                <a:lnTo>
                  <a:pt x="3468168" y="1312577"/>
                </a:lnTo>
                <a:lnTo>
                  <a:pt x="3481898" y="1312577"/>
                </a:lnTo>
                <a:lnTo>
                  <a:pt x="3492477" y="1312577"/>
                </a:lnTo>
                <a:lnTo>
                  <a:pt x="3544394" y="1306390"/>
                </a:lnTo>
                <a:lnTo>
                  <a:pt x="3553295" y="1303423"/>
                </a:lnTo>
                <a:lnTo>
                  <a:pt x="3556040" y="1301593"/>
                </a:lnTo>
                <a:lnTo>
                  <a:pt x="3578008" y="1296101"/>
                </a:lnTo>
                <a:lnTo>
                  <a:pt x="3599976" y="1290609"/>
                </a:lnTo>
                <a:lnTo>
                  <a:pt x="3635674" y="1285117"/>
                </a:lnTo>
                <a:lnTo>
                  <a:pt x="3654895" y="1282371"/>
                </a:lnTo>
                <a:lnTo>
                  <a:pt x="3671371" y="1279625"/>
                </a:lnTo>
                <a:lnTo>
                  <a:pt x="3690593" y="1279625"/>
                </a:lnTo>
                <a:lnTo>
                  <a:pt x="3702574" y="1281622"/>
                </a:lnTo>
                <a:lnTo>
                  <a:pt x="3712560" y="1274132"/>
                </a:lnTo>
                <a:lnTo>
                  <a:pt x="3723544" y="1268640"/>
                </a:lnTo>
                <a:lnTo>
                  <a:pt x="3740020" y="1265895"/>
                </a:lnTo>
                <a:lnTo>
                  <a:pt x="3764734" y="1265895"/>
                </a:lnTo>
                <a:lnTo>
                  <a:pt x="3808669" y="1268640"/>
                </a:lnTo>
                <a:lnTo>
                  <a:pt x="3841505" y="1270986"/>
                </a:lnTo>
                <a:lnTo>
                  <a:pt x="3867773" y="1267856"/>
                </a:lnTo>
                <a:lnTo>
                  <a:pt x="3869081" y="1265895"/>
                </a:lnTo>
                <a:lnTo>
                  <a:pt x="3871827" y="1260403"/>
                </a:lnTo>
                <a:lnTo>
                  <a:pt x="3877319" y="1260403"/>
                </a:lnTo>
                <a:lnTo>
                  <a:pt x="3902033" y="1254911"/>
                </a:lnTo>
                <a:lnTo>
                  <a:pt x="3932238" y="1249419"/>
                </a:lnTo>
                <a:lnTo>
                  <a:pt x="3987158" y="1243927"/>
                </a:lnTo>
                <a:lnTo>
                  <a:pt x="4044823" y="1243927"/>
                </a:lnTo>
                <a:lnTo>
                  <a:pt x="4068580" y="1243927"/>
                </a:lnTo>
                <a:lnTo>
                  <a:pt x="4189063" y="1229570"/>
                </a:lnTo>
                <a:lnTo>
                  <a:pt x="4198598" y="1227451"/>
                </a:lnTo>
                <a:lnTo>
                  <a:pt x="4248026" y="1219213"/>
                </a:lnTo>
                <a:lnTo>
                  <a:pt x="4272739" y="1216467"/>
                </a:lnTo>
                <a:lnTo>
                  <a:pt x="4278349" y="1215844"/>
                </a:lnTo>
                <a:lnTo>
                  <a:pt x="4462212" y="1183516"/>
                </a:lnTo>
                <a:lnTo>
                  <a:pt x="4467704" y="1183516"/>
                </a:lnTo>
                <a:lnTo>
                  <a:pt x="4566559" y="1167040"/>
                </a:lnTo>
                <a:lnTo>
                  <a:pt x="4591273" y="1169786"/>
                </a:lnTo>
                <a:lnTo>
                  <a:pt x="4615987" y="1167040"/>
                </a:lnTo>
                <a:lnTo>
                  <a:pt x="4621479" y="1164294"/>
                </a:lnTo>
                <a:lnTo>
                  <a:pt x="4629717" y="1156056"/>
                </a:lnTo>
                <a:lnTo>
                  <a:pt x="4629717" y="1158802"/>
                </a:lnTo>
                <a:lnTo>
                  <a:pt x="4626971" y="1161548"/>
                </a:lnTo>
                <a:lnTo>
                  <a:pt x="4624225" y="1169786"/>
                </a:lnTo>
                <a:lnTo>
                  <a:pt x="4629717" y="1172532"/>
                </a:lnTo>
                <a:lnTo>
                  <a:pt x="4635209" y="1175278"/>
                </a:lnTo>
                <a:lnTo>
                  <a:pt x="4637955" y="1186262"/>
                </a:lnTo>
                <a:lnTo>
                  <a:pt x="4646192" y="1186262"/>
                </a:lnTo>
                <a:lnTo>
                  <a:pt x="4654430" y="1186262"/>
                </a:lnTo>
                <a:lnTo>
                  <a:pt x="4665414" y="1191754"/>
                </a:lnTo>
                <a:lnTo>
                  <a:pt x="4670906" y="1189008"/>
                </a:lnTo>
                <a:lnTo>
                  <a:pt x="4681890" y="1189008"/>
                </a:lnTo>
                <a:lnTo>
                  <a:pt x="4690128" y="1186262"/>
                </a:lnTo>
                <a:lnTo>
                  <a:pt x="4692874" y="1186262"/>
                </a:lnTo>
                <a:lnTo>
                  <a:pt x="4695620" y="1183516"/>
                </a:lnTo>
                <a:lnTo>
                  <a:pt x="4695620" y="1180770"/>
                </a:lnTo>
                <a:lnTo>
                  <a:pt x="4692874" y="1178024"/>
                </a:lnTo>
                <a:lnTo>
                  <a:pt x="4698366" y="1178024"/>
                </a:lnTo>
                <a:lnTo>
                  <a:pt x="4703858" y="1175278"/>
                </a:lnTo>
                <a:lnTo>
                  <a:pt x="4703858" y="1169786"/>
                </a:lnTo>
                <a:lnTo>
                  <a:pt x="4701112" y="1167040"/>
                </a:lnTo>
                <a:lnTo>
                  <a:pt x="4706604" y="1164294"/>
                </a:lnTo>
                <a:lnTo>
                  <a:pt x="4714842" y="1164294"/>
                </a:lnTo>
                <a:lnTo>
                  <a:pt x="4717588" y="1156056"/>
                </a:lnTo>
                <a:lnTo>
                  <a:pt x="4720334" y="1147819"/>
                </a:lnTo>
                <a:lnTo>
                  <a:pt x="4709350" y="1145073"/>
                </a:lnTo>
                <a:lnTo>
                  <a:pt x="4709350" y="1142327"/>
                </a:lnTo>
                <a:lnTo>
                  <a:pt x="4767015" y="1131343"/>
                </a:lnTo>
                <a:lnTo>
                  <a:pt x="4767015" y="1139581"/>
                </a:lnTo>
                <a:lnTo>
                  <a:pt x="4769761" y="1142327"/>
                </a:lnTo>
                <a:lnTo>
                  <a:pt x="4775253" y="1142327"/>
                </a:lnTo>
                <a:lnTo>
                  <a:pt x="4777999" y="1134089"/>
                </a:lnTo>
                <a:lnTo>
                  <a:pt x="4780745" y="1131343"/>
                </a:lnTo>
                <a:lnTo>
                  <a:pt x="4783491" y="1128597"/>
                </a:lnTo>
                <a:lnTo>
                  <a:pt x="4986694" y="1095645"/>
                </a:lnTo>
                <a:lnTo>
                  <a:pt x="4994932" y="1095645"/>
                </a:lnTo>
                <a:lnTo>
                  <a:pt x="4997678" y="1092899"/>
                </a:lnTo>
                <a:lnTo>
                  <a:pt x="5058089" y="1081915"/>
                </a:lnTo>
                <a:lnTo>
                  <a:pt x="5060835" y="1081915"/>
                </a:lnTo>
                <a:lnTo>
                  <a:pt x="5063581" y="1084661"/>
                </a:lnTo>
                <a:lnTo>
                  <a:pt x="5063581" y="1090153"/>
                </a:lnTo>
                <a:lnTo>
                  <a:pt x="5063581" y="1092899"/>
                </a:lnTo>
                <a:lnTo>
                  <a:pt x="5074565" y="1087407"/>
                </a:lnTo>
                <a:lnTo>
                  <a:pt x="5080057" y="1081915"/>
                </a:lnTo>
                <a:lnTo>
                  <a:pt x="5082803" y="1073677"/>
                </a:lnTo>
                <a:lnTo>
                  <a:pt x="5080057" y="1073677"/>
                </a:lnTo>
                <a:lnTo>
                  <a:pt x="5077311" y="1070931"/>
                </a:lnTo>
                <a:lnTo>
                  <a:pt x="5069073" y="1070931"/>
                </a:lnTo>
                <a:lnTo>
                  <a:pt x="5063581" y="1068185"/>
                </a:lnTo>
                <a:lnTo>
                  <a:pt x="5058089" y="1065439"/>
                </a:lnTo>
                <a:lnTo>
                  <a:pt x="5058089" y="1026996"/>
                </a:lnTo>
                <a:lnTo>
                  <a:pt x="5060835" y="1029741"/>
                </a:lnTo>
                <a:lnTo>
                  <a:pt x="5060835" y="1021504"/>
                </a:lnTo>
                <a:lnTo>
                  <a:pt x="5058089" y="1021504"/>
                </a:lnTo>
                <a:lnTo>
                  <a:pt x="5058089" y="985806"/>
                </a:lnTo>
                <a:lnTo>
                  <a:pt x="5063581" y="985806"/>
                </a:lnTo>
                <a:lnTo>
                  <a:pt x="5063581" y="980314"/>
                </a:lnTo>
                <a:lnTo>
                  <a:pt x="5063581" y="974822"/>
                </a:lnTo>
                <a:lnTo>
                  <a:pt x="5058089" y="974822"/>
                </a:lnTo>
                <a:lnTo>
                  <a:pt x="5058089" y="972076"/>
                </a:lnTo>
                <a:lnTo>
                  <a:pt x="5060835" y="972076"/>
                </a:lnTo>
                <a:lnTo>
                  <a:pt x="5060835" y="969330"/>
                </a:lnTo>
                <a:lnTo>
                  <a:pt x="5063581" y="966584"/>
                </a:lnTo>
                <a:lnTo>
                  <a:pt x="5071819" y="980314"/>
                </a:lnTo>
                <a:lnTo>
                  <a:pt x="5077311" y="983060"/>
                </a:lnTo>
                <a:lnTo>
                  <a:pt x="5085549" y="983060"/>
                </a:lnTo>
                <a:lnTo>
                  <a:pt x="5082803" y="980314"/>
                </a:lnTo>
                <a:lnTo>
                  <a:pt x="5082803" y="977568"/>
                </a:lnTo>
                <a:lnTo>
                  <a:pt x="5085549" y="977568"/>
                </a:lnTo>
                <a:lnTo>
                  <a:pt x="5088295" y="974822"/>
                </a:lnTo>
                <a:lnTo>
                  <a:pt x="5091041" y="974822"/>
                </a:lnTo>
                <a:lnTo>
                  <a:pt x="5091041" y="972076"/>
                </a:lnTo>
                <a:lnTo>
                  <a:pt x="5080057" y="966584"/>
                </a:lnTo>
                <a:lnTo>
                  <a:pt x="5074565" y="966584"/>
                </a:lnTo>
                <a:lnTo>
                  <a:pt x="5069073" y="966584"/>
                </a:lnTo>
                <a:lnTo>
                  <a:pt x="5063581" y="966584"/>
                </a:lnTo>
                <a:lnTo>
                  <a:pt x="5058089" y="966584"/>
                </a:lnTo>
                <a:lnTo>
                  <a:pt x="5058089" y="944616"/>
                </a:lnTo>
                <a:lnTo>
                  <a:pt x="5060835" y="944616"/>
                </a:lnTo>
                <a:lnTo>
                  <a:pt x="5063581" y="939124"/>
                </a:lnTo>
                <a:lnTo>
                  <a:pt x="5060835" y="939124"/>
                </a:lnTo>
                <a:lnTo>
                  <a:pt x="5060835" y="930886"/>
                </a:lnTo>
                <a:lnTo>
                  <a:pt x="5058089" y="930886"/>
                </a:lnTo>
                <a:lnTo>
                  <a:pt x="5060835" y="897934"/>
                </a:lnTo>
                <a:lnTo>
                  <a:pt x="5063581" y="897934"/>
                </a:lnTo>
                <a:lnTo>
                  <a:pt x="5063581" y="892442"/>
                </a:lnTo>
                <a:lnTo>
                  <a:pt x="5060835" y="892442"/>
                </a:lnTo>
                <a:lnTo>
                  <a:pt x="5060835" y="873220"/>
                </a:lnTo>
                <a:lnTo>
                  <a:pt x="5063581" y="873220"/>
                </a:lnTo>
                <a:lnTo>
                  <a:pt x="5063581" y="867729"/>
                </a:lnTo>
                <a:lnTo>
                  <a:pt x="5060835" y="864983"/>
                </a:lnTo>
                <a:lnTo>
                  <a:pt x="5060835" y="623337"/>
                </a:lnTo>
                <a:lnTo>
                  <a:pt x="5080057" y="626083"/>
                </a:lnTo>
                <a:lnTo>
                  <a:pt x="5096533" y="623337"/>
                </a:lnTo>
                <a:lnTo>
                  <a:pt x="5096533" y="620591"/>
                </a:lnTo>
                <a:lnTo>
                  <a:pt x="5096533" y="612353"/>
                </a:lnTo>
                <a:lnTo>
                  <a:pt x="5093787" y="612353"/>
                </a:lnTo>
                <a:lnTo>
                  <a:pt x="5093787" y="609607"/>
                </a:lnTo>
                <a:lnTo>
                  <a:pt x="5085549" y="609607"/>
                </a:lnTo>
                <a:lnTo>
                  <a:pt x="5082803" y="606861"/>
                </a:lnTo>
                <a:lnTo>
                  <a:pt x="5080057" y="604115"/>
                </a:lnTo>
                <a:lnTo>
                  <a:pt x="5074565" y="601369"/>
                </a:lnTo>
                <a:lnTo>
                  <a:pt x="5074565" y="590385"/>
                </a:lnTo>
                <a:lnTo>
                  <a:pt x="5066327" y="587639"/>
                </a:lnTo>
                <a:lnTo>
                  <a:pt x="5060835" y="587639"/>
                </a:lnTo>
                <a:lnTo>
                  <a:pt x="5060835" y="576655"/>
                </a:lnTo>
                <a:lnTo>
                  <a:pt x="5074565" y="576655"/>
                </a:lnTo>
                <a:lnTo>
                  <a:pt x="5077311" y="571163"/>
                </a:lnTo>
                <a:lnTo>
                  <a:pt x="5080057" y="568417"/>
                </a:lnTo>
                <a:lnTo>
                  <a:pt x="5080057" y="571163"/>
                </a:lnTo>
                <a:lnTo>
                  <a:pt x="5082803" y="571163"/>
                </a:lnTo>
                <a:lnTo>
                  <a:pt x="5085549" y="568417"/>
                </a:lnTo>
                <a:lnTo>
                  <a:pt x="5088295" y="562925"/>
                </a:lnTo>
                <a:lnTo>
                  <a:pt x="5082803" y="565671"/>
                </a:lnTo>
                <a:lnTo>
                  <a:pt x="5077311" y="565671"/>
                </a:lnTo>
                <a:lnTo>
                  <a:pt x="5080057" y="557433"/>
                </a:lnTo>
                <a:lnTo>
                  <a:pt x="5080057" y="551941"/>
                </a:lnTo>
                <a:lnTo>
                  <a:pt x="5077311" y="546449"/>
                </a:lnTo>
                <a:lnTo>
                  <a:pt x="5085549" y="543703"/>
                </a:lnTo>
                <a:lnTo>
                  <a:pt x="5088295" y="546449"/>
                </a:lnTo>
                <a:lnTo>
                  <a:pt x="5091041" y="549195"/>
                </a:lnTo>
                <a:lnTo>
                  <a:pt x="5091041" y="551941"/>
                </a:lnTo>
                <a:lnTo>
                  <a:pt x="5102025" y="554687"/>
                </a:lnTo>
                <a:lnTo>
                  <a:pt x="5113009" y="551941"/>
                </a:lnTo>
                <a:lnTo>
                  <a:pt x="5115755" y="543703"/>
                </a:lnTo>
                <a:lnTo>
                  <a:pt x="5115755" y="535465"/>
                </a:lnTo>
                <a:lnTo>
                  <a:pt x="5113009" y="532719"/>
                </a:lnTo>
                <a:lnTo>
                  <a:pt x="5110263" y="532719"/>
                </a:lnTo>
                <a:lnTo>
                  <a:pt x="5107517" y="524481"/>
                </a:lnTo>
                <a:lnTo>
                  <a:pt x="5181658" y="516243"/>
                </a:lnTo>
                <a:lnTo>
                  <a:pt x="5181658" y="518989"/>
                </a:lnTo>
                <a:lnTo>
                  <a:pt x="5184404" y="518989"/>
                </a:lnTo>
                <a:lnTo>
                  <a:pt x="5187150" y="518989"/>
                </a:lnTo>
                <a:lnTo>
                  <a:pt x="5187150" y="513497"/>
                </a:lnTo>
                <a:lnTo>
                  <a:pt x="5566095" y="472308"/>
                </a:lnTo>
                <a:lnTo>
                  <a:pt x="5571587" y="475054"/>
                </a:lnTo>
                <a:lnTo>
                  <a:pt x="5579825" y="475054"/>
                </a:lnTo>
                <a:lnTo>
                  <a:pt x="5579825" y="469562"/>
                </a:lnTo>
                <a:lnTo>
                  <a:pt x="5631998" y="464070"/>
                </a:lnTo>
                <a:lnTo>
                  <a:pt x="5634744" y="464070"/>
                </a:lnTo>
                <a:lnTo>
                  <a:pt x="5637490" y="466816"/>
                </a:lnTo>
                <a:lnTo>
                  <a:pt x="5640236" y="469562"/>
                </a:lnTo>
                <a:lnTo>
                  <a:pt x="5642982" y="469562"/>
                </a:lnTo>
                <a:lnTo>
                  <a:pt x="5642982" y="461324"/>
                </a:lnTo>
                <a:lnTo>
                  <a:pt x="5656712" y="461324"/>
                </a:lnTo>
                <a:lnTo>
                  <a:pt x="5659458" y="461324"/>
                </a:lnTo>
                <a:lnTo>
                  <a:pt x="5662204" y="461324"/>
                </a:lnTo>
                <a:lnTo>
                  <a:pt x="6087831" y="412526"/>
                </a:lnTo>
                <a:lnTo>
                  <a:pt x="6087831" y="417388"/>
                </a:lnTo>
                <a:lnTo>
                  <a:pt x="6090577" y="417388"/>
                </a:lnTo>
                <a:lnTo>
                  <a:pt x="6093323" y="417388"/>
                </a:lnTo>
                <a:lnTo>
                  <a:pt x="6096069" y="414642"/>
                </a:lnTo>
                <a:lnTo>
                  <a:pt x="6098815" y="414642"/>
                </a:lnTo>
                <a:lnTo>
                  <a:pt x="6098815" y="409150"/>
                </a:lnTo>
                <a:lnTo>
                  <a:pt x="6120782" y="406404"/>
                </a:lnTo>
                <a:lnTo>
                  <a:pt x="6120782" y="409150"/>
                </a:lnTo>
                <a:lnTo>
                  <a:pt x="6126274" y="409150"/>
                </a:lnTo>
                <a:lnTo>
                  <a:pt x="6131766" y="411896"/>
                </a:lnTo>
                <a:lnTo>
                  <a:pt x="6131766" y="409150"/>
                </a:lnTo>
                <a:lnTo>
                  <a:pt x="6131766" y="406404"/>
                </a:lnTo>
                <a:lnTo>
                  <a:pt x="6152361" y="404116"/>
                </a:lnTo>
                <a:lnTo>
                  <a:pt x="6145496" y="406404"/>
                </a:lnTo>
                <a:lnTo>
                  <a:pt x="6137258" y="409150"/>
                </a:lnTo>
                <a:lnTo>
                  <a:pt x="6137258" y="411896"/>
                </a:lnTo>
                <a:lnTo>
                  <a:pt x="6142750" y="411896"/>
                </a:lnTo>
                <a:lnTo>
                  <a:pt x="6142750" y="417388"/>
                </a:lnTo>
                <a:lnTo>
                  <a:pt x="6145496" y="417388"/>
                </a:lnTo>
                <a:lnTo>
                  <a:pt x="6145496" y="420134"/>
                </a:lnTo>
                <a:lnTo>
                  <a:pt x="6142750" y="420134"/>
                </a:lnTo>
                <a:lnTo>
                  <a:pt x="6142750" y="422880"/>
                </a:lnTo>
                <a:lnTo>
                  <a:pt x="6148242" y="422880"/>
                </a:lnTo>
                <a:lnTo>
                  <a:pt x="6148242" y="417388"/>
                </a:lnTo>
                <a:lnTo>
                  <a:pt x="6150988" y="414642"/>
                </a:lnTo>
                <a:lnTo>
                  <a:pt x="6153734" y="409150"/>
                </a:lnTo>
                <a:lnTo>
                  <a:pt x="6153734" y="403964"/>
                </a:lnTo>
                <a:lnTo>
                  <a:pt x="6156480" y="403658"/>
                </a:lnTo>
                <a:lnTo>
                  <a:pt x="6164718" y="403658"/>
                </a:lnTo>
                <a:lnTo>
                  <a:pt x="6172956" y="400912"/>
                </a:lnTo>
                <a:lnTo>
                  <a:pt x="6175702" y="403658"/>
                </a:lnTo>
                <a:lnTo>
                  <a:pt x="6175702" y="406404"/>
                </a:lnTo>
                <a:lnTo>
                  <a:pt x="6167464" y="406404"/>
                </a:lnTo>
                <a:lnTo>
                  <a:pt x="6167464" y="411896"/>
                </a:lnTo>
                <a:lnTo>
                  <a:pt x="6170210" y="411896"/>
                </a:lnTo>
                <a:lnTo>
                  <a:pt x="6172956" y="411896"/>
                </a:lnTo>
                <a:lnTo>
                  <a:pt x="6175702" y="411896"/>
                </a:lnTo>
                <a:lnTo>
                  <a:pt x="6181194" y="411896"/>
                </a:lnTo>
                <a:lnTo>
                  <a:pt x="6181194" y="406404"/>
                </a:lnTo>
                <a:lnTo>
                  <a:pt x="6186686" y="403658"/>
                </a:lnTo>
                <a:lnTo>
                  <a:pt x="6189432" y="400912"/>
                </a:lnTo>
                <a:lnTo>
                  <a:pt x="6194924" y="398166"/>
                </a:lnTo>
                <a:lnTo>
                  <a:pt x="6194924" y="403658"/>
                </a:lnTo>
                <a:lnTo>
                  <a:pt x="6200416" y="406404"/>
                </a:lnTo>
                <a:lnTo>
                  <a:pt x="6205908" y="406404"/>
                </a:lnTo>
                <a:lnTo>
                  <a:pt x="6211400" y="409150"/>
                </a:lnTo>
                <a:lnTo>
                  <a:pt x="6214146" y="403658"/>
                </a:lnTo>
                <a:lnTo>
                  <a:pt x="6214146" y="409150"/>
                </a:lnTo>
                <a:lnTo>
                  <a:pt x="6216892" y="411896"/>
                </a:lnTo>
                <a:lnTo>
                  <a:pt x="6222384" y="411896"/>
                </a:lnTo>
                <a:lnTo>
                  <a:pt x="6227875" y="414642"/>
                </a:lnTo>
                <a:lnTo>
                  <a:pt x="6233367" y="414642"/>
                </a:lnTo>
                <a:lnTo>
                  <a:pt x="6244351" y="409150"/>
                </a:lnTo>
                <a:lnTo>
                  <a:pt x="6249843" y="409150"/>
                </a:lnTo>
                <a:lnTo>
                  <a:pt x="6252589" y="411896"/>
                </a:lnTo>
                <a:lnTo>
                  <a:pt x="6252589" y="400912"/>
                </a:lnTo>
                <a:lnTo>
                  <a:pt x="6249843" y="403658"/>
                </a:lnTo>
                <a:lnTo>
                  <a:pt x="6249843" y="406404"/>
                </a:lnTo>
                <a:lnTo>
                  <a:pt x="6247097" y="406404"/>
                </a:lnTo>
                <a:lnTo>
                  <a:pt x="6244351" y="403658"/>
                </a:lnTo>
                <a:lnTo>
                  <a:pt x="6238859" y="406404"/>
                </a:lnTo>
                <a:lnTo>
                  <a:pt x="6238859" y="403658"/>
                </a:lnTo>
                <a:lnTo>
                  <a:pt x="6241605" y="400912"/>
                </a:lnTo>
                <a:lnTo>
                  <a:pt x="6244351" y="398166"/>
                </a:lnTo>
                <a:lnTo>
                  <a:pt x="6244351" y="392675"/>
                </a:lnTo>
                <a:lnTo>
                  <a:pt x="6249843" y="392675"/>
                </a:lnTo>
                <a:lnTo>
                  <a:pt x="6249843" y="395420"/>
                </a:lnTo>
                <a:lnTo>
                  <a:pt x="6252589" y="398166"/>
                </a:lnTo>
                <a:lnTo>
                  <a:pt x="6255335" y="395420"/>
                </a:lnTo>
                <a:lnTo>
                  <a:pt x="6258081" y="392675"/>
                </a:lnTo>
                <a:lnTo>
                  <a:pt x="6260827" y="392675"/>
                </a:lnTo>
                <a:lnTo>
                  <a:pt x="6266319" y="395420"/>
                </a:lnTo>
                <a:lnTo>
                  <a:pt x="6266319" y="389929"/>
                </a:lnTo>
                <a:lnTo>
                  <a:pt x="6573869" y="354231"/>
                </a:lnTo>
                <a:close/>
                <a:moveTo>
                  <a:pt x="1235691" y="354231"/>
                </a:moveTo>
                <a:lnTo>
                  <a:pt x="1219215" y="356977"/>
                </a:lnTo>
                <a:lnTo>
                  <a:pt x="1219215" y="367961"/>
                </a:lnTo>
                <a:lnTo>
                  <a:pt x="1224706" y="370707"/>
                </a:lnTo>
                <a:lnTo>
                  <a:pt x="1224706" y="373453"/>
                </a:lnTo>
                <a:lnTo>
                  <a:pt x="1224706" y="378945"/>
                </a:lnTo>
                <a:lnTo>
                  <a:pt x="1227452" y="381691"/>
                </a:lnTo>
                <a:lnTo>
                  <a:pt x="1230199" y="387183"/>
                </a:lnTo>
                <a:lnTo>
                  <a:pt x="1243927" y="387183"/>
                </a:lnTo>
                <a:lnTo>
                  <a:pt x="1254913" y="381691"/>
                </a:lnTo>
                <a:lnTo>
                  <a:pt x="1249421" y="370707"/>
                </a:lnTo>
                <a:lnTo>
                  <a:pt x="1249421" y="365215"/>
                </a:lnTo>
                <a:lnTo>
                  <a:pt x="1246673" y="359723"/>
                </a:lnTo>
                <a:lnTo>
                  <a:pt x="1235691" y="354231"/>
                </a:lnTo>
                <a:close/>
                <a:moveTo>
                  <a:pt x="1573445" y="351485"/>
                </a:moveTo>
                <a:lnTo>
                  <a:pt x="1559715" y="356977"/>
                </a:lnTo>
                <a:lnTo>
                  <a:pt x="1554223" y="362469"/>
                </a:lnTo>
                <a:lnTo>
                  <a:pt x="1554223" y="367961"/>
                </a:lnTo>
                <a:lnTo>
                  <a:pt x="1554223" y="370707"/>
                </a:lnTo>
                <a:lnTo>
                  <a:pt x="1556969" y="370707"/>
                </a:lnTo>
                <a:lnTo>
                  <a:pt x="1565206" y="370707"/>
                </a:lnTo>
                <a:lnTo>
                  <a:pt x="1570699" y="376199"/>
                </a:lnTo>
                <a:lnTo>
                  <a:pt x="1576191" y="378945"/>
                </a:lnTo>
                <a:lnTo>
                  <a:pt x="1576191" y="373453"/>
                </a:lnTo>
                <a:lnTo>
                  <a:pt x="1578936" y="365215"/>
                </a:lnTo>
                <a:lnTo>
                  <a:pt x="1590766" y="357822"/>
                </a:lnTo>
                <a:lnTo>
                  <a:pt x="1576191" y="359723"/>
                </a:lnTo>
                <a:lnTo>
                  <a:pt x="1576191" y="362469"/>
                </a:lnTo>
                <a:lnTo>
                  <a:pt x="1573445" y="359723"/>
                </a:lnTo>
                <a:lnTo>
                  <a:pt x="1570699" y="356977"/>
                </a:lnTo>
                <a:lnTo>
                  <a:pt x="1570699" y="354231"/>
                </a:lnTo>
                <a:lnTo>
                  <a:pt x="1573445" y="351485"/>
                </a:lnTo>
                <a:close/>
                <a:moveTo>
                  <a:pt x="1452622" y="351485"/>
                </a:moveTo>
                <a:lnTo>
                  <a:pt x="1452622" y="354231"/>
                </a:lnTo>
                <a:lnTo>
                  <a:pt x="1458113" y="351485"/>
                </a:lnTo>
                <a:lnTo>
                  <a:pt x="1452622" y="351485"/>
                </a:lnTo>
                <a:close/>
                <a:moveTo>
                  <a:pt x="944616" y="351485"/>
                </a:moveTo>
                <a:lnTo>
                  <a:pt x="939124" y="356977"/>
                </a:lnTo>
                <a:lnTo>
                  <a:pt x="930887" y="356977"/>
                </a:lnTo>
                <a:lnTo>
                  <a:pt x="922648" y="356977"/>
                </a:lnTo>
                <a:lnTo>
                  <a:pt x="914410" y="354231"/>
                </a:lnTo>
                <a:lnTo>
                  <a:pt x="944616" y="351485"/>
                </a:lnTo>
                <a:close/>
                <a:moveTo>
                  <a:pt x="6634280" y="348739"/>
                </a:moveTo>
                <a:lnTo>
                  <a:pt x="6623296" y="351485"/>
                </a:lnTo>
                <a:lnTo>
                  <a:pt x="6612312" y="351485"/>
                </a:lnTo>
                <a:lnTo>
                  <a:pt x="6634280" y="348739"/>
                </a:lnTo>
                <a:close/>
                <a:moveTo>
                  <a:pt x="1507541" y="343247"/>
                </a:moveTo>
                <a:lnTo>
                  <a:pt x="1502050" y="345993"/>
                </a:lnTo>
                <a:lnTo>
                  <a:pt x="1499304" y="345993"/>
                </a:lnTo>
                <a:lnTo>
                  <a:pt x="1499304" y="351485"/>
                </a:lnTo>
                <a:lnTo>
                  <a:pt x="1504796" y="351485"/>
                </a:lnTo>
                <a:lnTo>
                  <a:pt x="1507541" y="354231"/>
                </a:lnTo>
                <a:lnTo>
                  <a:pt x="1499304" y="356977"/>
                </a:lnTo>
                <a:lnTo>
                  <a:pt x="1496557" y="356977"/>
                </a:lnTo>
                <a:lnTo>
                  <a:pt x="1493811" y="354231"/>
                </a:lnTo>
                <a:lnTo>
                  <a:pt x="1491065" y="356977"/>
                </a:lnTo>
                <a:lnTo>
                  <a:pt x="1491065" y="359723"/>
                </a:lnTo>
                <a:lnTo>
                  <a:pt x="1493811" y="362469"/>
                </a:lnTo>
                <a:lnTo>
                  <a:pt x="1491065" y="367961"/>
                </a:lnTo>
                <a:lnTo>
                  <a:pt x="1496557" y="370707"/>
                </a:lnTo>
                <a:lnTo>
                  <a:pt x="1502050" y="373453"/>
                </a:lnTo>
                <a:lnTo>
                  <a:pt x="1504796" y="373453"/>
                </a:lnTo>
                <a:lnTo>
                  <a:pt x="1507541" y="370707"/>
                </a:lnTo>
                <a:lnTo>
                  <a:pt x="1507541" y="365215"/>
                </a:lnTo>
                <a:lnTo>
                  <a:pt x="1510287" y="367961"/>
                </a:lnTo>
                <a:lnTo>
                  <a:pt x="1513033" y="367961"/>
                </a:lnTo>
                <a:lnTo>
                  <a:pt x="1513033" y="362469"/>
                </a:lnTo>
                <a:lnTo>
                  <a:pt x="1515779" y="362469"/>
                </a:lnTo>
                <a:lnTo>
                  <a:pt x="1518526" y="359723"/>
                </a:lnTo>
                <a:lnTo>
                  <a:pt x="1521272" y="359723"/>
                </a:lnTo>
                <a:lnTo>
                  <a:pt x="1524017" y="359723"/>
                </a:lnTo>
                <a:lnTo>
                  <a:pt x="1521272" y="356977"/>
                </a:lnTo>
                <a:lnTo>
                  <a:pt x="1521272" y="354231"/>
                </a:lnTo>
                <a:lnTo>
                  <a:pt x="1518526" y="348739"/>
                </a:lnTo>
                <a:lnTo>
                  <a:pt x="1510287" y="348739"/>
                </a:lnTo>
                <a:lnTo>
                  <a:pt x="1507541" y="343247"/>
                </a:lnTo>
                <a:close/>
                <a:moveTo>
                  <a:pt x="1230199" y="343247"/>
                </a:moveTo>
                <a:lnTo>
                  <a:pt x="1230199" y="345993"/>
                </a:lnTo>
                <a:lnTo>
                  <a:pt x="1232945" y="345993"/>
                </a:lnTo>
                <a:lnTo>
                  <a:pt x="1235691" y="348739"/>
                </a:lnTo>
                <a:lnTo>
                  <a:pt x="1235691" y="345993"/>
                </a:lnTo>
                <a:lnTo>
                  <a:pt x="1232945" y="345993"/>
                </a:lnTo>
                <a:lnTo>
                  <a:pt x="1232945" y="343247"/>
                </a:lnTo>
                <a:lnTo>
                  <a:pt x="1230199" y="343247"/>
                </a:lnTo>
                <a:close/>
                <a:moveTo>
                  <a:pt x="1576191" y="340501"/>
                </a:moveTo>
                <a:lnTo>
                  <a:pt x="1576191" y="343247"/>
                </a:lnTo>
                <a:lnTo>
                  <a:pt x="1573445" y="343247"/>
                </a:lnTo>
                <a:lnTo>
                  <a:pt x="1573445" y="345993"/>
                </a:lnTo>
                <a:lnTo>
                  <a:pt x="1576191" y="345993"/>
                </a:lnTo>
                <a:lnTo>
                  <a:pt x="1578937" y="345993"/>
                </a:lnTo>
                <a:lnTo>
                  <a:pt x="1581682" y="348739"/>
                </a:lnTo>
                <a:lnTo>
                  <a:pt x="1584428" y="345993"/>
                </a:lnTo>
                <a:lnTo>
                  <a:pt x="1584428" y="343247"/>
                </a:lnTo>
                <a:lnTo>
                  <a:pt x="1581682" y="343247"/>
                </a:lnTo>
                <a:lnTo>
                  <a:pt x="1576191" y="340501"/>
                </a:lnTo>
                <a:close/>
                <a:moveTo>
                  <a:pt x="1101137" y="335009"/>
                </a:moveTo>
                <a:lnTo>
                  <a:pt x="1087407" y="340501"/>
                </a:lnTo>
                <a:lnTo>
                  <a:pt x="1070932" y="345993"/>
                </a:lnTo>
                <a:lnTo>
                  <a:pt x="1051710" y="351485"/>
                </a:lnTo>
                <a:lnTo>
                  <a:pt x="1032487" y="351485"/>
                </a:lnTo>
                <a:lnTo>
                  <a:pt x="996790" y="351485"/>
                </a:lnTo>
                <a:lnTo>
                  <a:pt x="963838" y="348739"/>
                </a:lnTo>
                <a:lnTo>
                  <a:pt x="1101137" y="335009"/>
                </a:lnTo>
                <a:close/>
                <a:moveTo>
                  <a:pt x="1620127" y="332263"/>
                </a:moveTo>
                <a:lnTo>
                  <a:pt x="1617380" y="335009"/>
                </a:lnTo>
                <a:lnTo>
                  <a:pt x="1617380" y="337755"/>
                </a:lnTo>
                <a:lnTo>
                  <a:pt x="1620127" y="340501"/>
                </a:lnTo>
                <a:lnTo>
                  <a:pt x="1622873" y="337755"/>
                </a:lnTo>
                <a:lnTo>
                  <a:pt x="1625618" y="335009"/>
                </a:lnTo>
                <a:lnTo>
                  <a:pt x="1622873" y="332263"/>
                </a:lnTo>
                <a:lnTo>
                  <a:pt x="1620127" y="332263"/>
                </a:lnTo>
                <a:close/>
                <a:moveTo>
                  <a:pt x="1134089" y="329517"/>
                </a:moveTo>
                <a:lnTo>
                  <a:pt x="1128598" y="343247"/>
                </a:lnTo>
                <a:lnTo>
                  <a:pt x="1125851" y="348739"/>
                </a:lnTo>
                <a:lnTo>
                  <a:pt x="1123105" y="348739"/>
                </a:lnTo>
                <a:lnTo>
                  <a:pt x="1120359" y="345993"/>
                </a:lnTo>
                <a:lnTo>
                  <a:pt x="1114868" y="343247"/>
                </a:lnTo>
                <a:lnTo>
                  <a:pt x="1114868" y="340501"/>
                </a:lnTo>
                <a:lnTo>
                  <a:pt x="1117613" y="332263"/>
                </a:lnTo>
                <a:lnTo>
                  <a:pt x="1134089" y="329517"/>
                </a:lnTo>
                <a:close/>
                <a:moveTo>
                  <a:pt x="1553356" y="327060"/>
                </a:moveTo>
                <a:lnTo>
                  <a:pt x="1559715" y="328039"/>
                </a:lnTo>
                <a:lnTo>
                  <a:pt x="1559715" y="329517"/>
                </a:lnTo>
                <a:lnTo>
                  <a:pt x="1559715" y="335009"/>
                </a:lnTo>
                <a:lnTo>
                  <a:pt x="1551477" y="337755"/>
                </a:lnTo>
                <a:lnTo>
                  <a:pt x="1543239" y="337755"/>
                </a:lnTo>
                <a:lnTo>
                  <a:pt x="1543239" y="335009"/>
                </a:lnTo>
                <a:lnTo>
                  <a:pt x="1540493" y="332263"/>
                </a:lnTo>
                <a:lnTo>
                  <a:pt x="1545985" y="329517"/>
                </a:lnTo>
                <a:lnTo>
                  <a:pt x="1553356" y="327060"/>
                </a:lnTo>
                <a:close/>
                <a:moveTo>
                  <a:pt x="1559715" y="326771"/>
                </a:moveTo>
                <a:lnTo>
                  <a:pt x="1561213" y="328269"/>
                </a:lnTo>
                <a:lnTo>
                  <a:pt x="1559715" y="328039"/>
                </a:lnTo>
                <a:lnTo>
                  <a:pt x="1559715" y="326771"/>
                </a:lnTo>
                <a:close/>
                <a:moveTo>
                  <a:pt x="1551477" y="326771"/>
                </a:moveTo>
                <a:lnTo>
                  <a:pt x="1554223" y="326771"/>
                </a:lnTo>
                <a:lnTo>
                  <a:pt x="1553356" y="327060"/>
                </a:lnTo>
                <a:lnTo>
                  <a:pt x="1551477" y="326771"/>
                </a:lnTo>
                <a:close/>
                <a:moveTo>
                  <a:pt x="1419121" y="323751"/>
                </a:moveTo>
                <a:lnTo>
                  <a:pt x="1422416" y="324025"/>
                </a:lnTo>
                <a:lnTo>
                  <a:pt x="1419670" y="324025"/>
                </a:lnTo>
                <a:lnTo>
                  <a:pt x="1419121" y="323751"/>
                </a:lnTo>
                <a:close/>
                <a:moveTo>
                  <a:pt x="1248774" y="318695"/>
                </a:moveTo>
                <a:lnTo>
                  <a:pt x="1227452" y="324025"/>
                </a:lnTo>
                <a:lnTo>
                  <a:pt x="1197247" y="324025"/>
                </a:lnTo>
                <a:lnTo>
                  <a:pt x="1248774" y="318695"/>
                </a:lnTo>
                <a:close/>
                <a:moveTo>
                  <a:pt x="1249421" y="318533"/>
                </a:moveTo>
                <a:lnTo>
                  <a:pt x="1249202" y="318650"/>
                </a:lnTo>
                <a:lnTo>
                  <a:pt x="1248774" y="318695"/>
                </a:lnTo>
                <a:lnTo>
                  <a:pt x="1249421" y="318533"/>
                </a:lnTo>
                <a:close/>
                <a:moveTo>
                  <a:pt x="1850788" y="313042"/>
                </a:moveTo>
                <a:lnTo>
                  <a:pt x="1737229" y="333264"/>
                </a:lnTo>
                <a:lnTo>
                  <a:pt x="1754679" y="335009"/>
                </a:lnTo>
                <a:lnTo>
                  <a:pt x="1779393" y="335009"/>
                </a:lnTo>
                <a:lnTo>
                  <a:pt x="1806852" y="332263"/>
                </a:lnTo>
                <a:lnTo>
                  <a:pt x="1828821" y="326772"/>
                </a:lnTo>
                <a:lnTo>
                  <a:pt x="1839804" y="321280"/>
                </a:lnTo>
                <a:lnTo>
                  <a:pt x="1848043" y="315788"/>
                </a:lnTo>
                <a:lnTo>
                  <a:pt x="1850788" y="313042"/>
                </a:lnTo>
                <a:close/>
                <a:moveTo>
                  <a:pt x="1340038" y="310295"/>
                </a:moveTo>
                <a:lnTo>
                  <a:pt x="1318068" y="324025"/>
                </a:lnTo>
                <a:lnTo>
                  <a:pt x="1315322" y="324025"/>
                </a:lnTo>
                <a:lnTo>
                  <a:pt x="1312577" y="326771"/>
                </a:lnTo>
                <a:lnTo>
                  <a:pt x="1304341" y="324025"/>
                </a:lnTo>
                <a:lnTo>
                  <a:pt x="1298847" y="321279"/>
                </a:lnTo>
                <a:lnTo>
                  <a:pt x="1282371" y="315787"/>
                </a:lnTo>
                <a:lnTo>
                  <a:pt x="1340038" y="310295"/>
                </a:lnTo>
                <a:close/>
                <a:moveTo>
                  <a:pt x="1857837" y="305992"/>
                </a:moveTo>
                <a:lnTo>
                  <a:pt x="1856280" y="307549"/>
                </a:lnTo>
                <a:lnTo>
                  <a:pt x="1856280" y="307550"/>
                </a:lnTo>
                <a:lnTo>
                  <a:pt x="1857837" y="305992"/>
                </a:lnTo>
                <a:close/>
                <a:moveTo>
                  <a:pt x="1513033" y="304803"/>
                </a:moveTo>
                <a:lnTo>
                  <a:pt x="1507541" y="307549"/>
                </a:lnTo>
                <a:lnTo>
                  <a:pt x="1507541" y="315787"/>
                </a:lnTo>
                <a:lnTo>
                  <a:pt x="1510287" y="315787"/>
                </a:lnTo>
                <a:lnTo>
                  <a:pt x="1513033" y="318533"/>
                </a:lnTo>
                <a:lnTo>
                  <a:pt x="1513033" y="313041"/>
                </a:lnTo>
                <a:lnTo>
                  <a:pt x="1518526" y="313041"/>
                </a:lnTo>
                <a:lnTo>
                  <a:pt x="1524017" y="313041"/>
                </a:lnTo>
                <a:lnTo>
                  <a:pt x="1529509" y="313041"/>
                </a:lnTo>
                <a:lnTo>
                  <a:pt x="1529509" y="307549"/>
                </a:lnTo>
                <a:lnTo>
                  <a:pt x="1526763" y="304803"/>
                </a:lnTo>
                <a:lnTo>
                  <a:pt x="1524017" y="304803"/>
                </a:lnTo>
                <a:lnTo>
                  <a:pt x="1513033" y="304803"/>
                </a:lnTo>
                <a:close/>
                <a:moveTo>
                  <a:pt x="1408686" y="302057"/>
                </a:moveTo>
                <a:lnTo>
                  <a:pt x="1414179" y="302057"/>
                </a:lnTo>
                <a:lnTo>
                  <a:pt x="1411434" y="304803"/>
                </a:lnTo>
                <a:lnTo>
                  <a:pt x="1408686" y="304803"/>
                </a:lnTo>
                <a:lnTo>
                  <a:pt x="1408686" y="307549"/>
                </a:lnTo>
                <a:lnTo>
                  <a:pt x="1408686" y="310295"/>
                </a:lnTo>
                <a:lnTo>
                  <a:pt x="1405940" y="313041"/>
                </a:lnTo>
                <a:lnTo>
                  <a:pt x="1408686" y="313041"/>
                </a:lnTo>
                <a:lnTo>
                  <a:pt x="1411434" y="313041"/>
                </a:lnTo>
                <a:lnTo>
                  <a:pt x="1414179" y="313041"/>
                </a:lnTo>
                <a:lnTo>
                  <a:pt x="1416924" y="313041"/>
                </a:lnTo>
                <a:lnTo>
                  <a:pt x="1416924" y="315787"/>
                </a:lnTo>
                <a:lnTo>
                  <a:pt x="1416924" y="318533"/>
                </a:lnTo>
                <a:lnTo>
                  <a:pt x="1414179" y="318533"/>
                </a:lnTo>
                <a:lnTo>
                  <a:pt x="1414179" y="321279"/>
                </a:lnTo>
                <a:lnTo>
                  <a:pt x="1419121" y="323751"/>
                </a:lnTo>
                <a:lnTo>
                  <a:pt x="1389464" y="321279"/>
                </a:lnTo>
                <a:lnTo>
                  <a:pt x="1381227" y="321279"/>
                </a:lnTo>
                <a:lnTo>
                  <a:pt x="1386718" y="318533"/>
                </a:lnTo>
                <a:lnTo>
                  <a:pt x="1386718" y="315787"/>
                </a:lnTo>
                <a:lnTo>
                  <a:pt x="1381227" y="321279"/>
                </a:lnTo>
                <a:lnTo>
                  <a:pt x="1367496" y="313041"/>
                </a:lnTo>
                <a:lnTo>
                  <a:pt x="1353766" y="307549"/>
                </a:lnTo>
                <a:lnTo>
                  <a:pt x="1397703" y="304803"/>
                </a:lnTo>
                <a:lnTo>
                  <a:pt x="1394958" y="307549"/>
                </a:lnTo>
                <a:lnTo>
                  <a:pt x="1403194" y="304803"/>
                </a:lnTo>
                <a:lnTo>
                  <a:pt x="1408686" y="302057"/>
                </a:lnTo>
                <a:close/>
                <a:moveTo>
                  <a:pt x="1721728" y="299311"/>
                </a:moveTo>
                <a:lnTo>
                  <a:pt x="1721728" y="302057"/>
                </a:lnTo>
                <a:lnTo>
                  <a:pt x="1721728" y="304803"/>
                </a:lnTo>
                <a:lnTo>
                  <a:pt x="1721728" y="307549"/>
                </a:lnTo>
                <a:lnTo>
                  <a:pt x="1727220" y="307549"/>
                </a:lnTo>
                <a:lnTo>
                  <a:pt x="1727220" y="302057"/>
                </a:lnTo>
                <a:lnTo>
                  <a:pt x="1721728" y="299311"/>
                </a:lnTo>
                <a:close/>
                <a:moveTo>
                  <a:pt x="1600905" y="296565"/>
                </a:moveTo>
                <a:lnTo>
                  <a:pt x="1589921" y="304803"/>
                </a:lnTo>
                <a:lnTo>
                  <a:pt x="1581682" y="310295"/>
                </a:lnTo>
                <a:lnTo>
                  <a:pt x="1581682" y="307549"/>
                </a:lnTo>
                <a:lnTo>
                  <a:pt x="1573445" y="302057"/>
                </a:lnTo>
                <a:lnTo>
                  <a:pt x="1565206" y="302057"/>
                </a:lnTo>
                <a:lnTo>
                  <a:pt x="1562461" y="307549"/>
                </a:lnTo>
                <a:lnTo>
                  <a:pt x="1565206" y="313041"/>
                </a:lnTo>
                <a:lnTo>
                  <a:pt x="1548731" y="313041"/>
                </a:lnTo>
                <a:lnTo>
                  <a:pt x="1529509" y="315787"/>
                </a:lnTo>
                <a:lnTo>
                  <a:pt x="1524017" y="318533"/>
                </a:lnTo>
                <a:lnTo>
                  <a:pt x="1526763" y="318533"/>
                </a:lnTo>
                <a:lnTo>
                  <a:pt x="1518526" y="324025"/>
                </a:lnTo>
                <a:lnTo>
                  <a:pt x="1510287" y="332263"/>
                </a:lnTo>
                <a:lnTo>
                  <a:pt x="1526763" y="326771"/>
                </a:lnTo>
                <a:lnTo>
                  <a:pt x="1529509" y="332263"/>
                </a:lnTo>
                <a:lnTo>
                  <a:pt x="1515779" y="332263"/>
                </a:lnTo>
                <a:lnTo>
                  <a:pt x="1515779" y="337755"/>
                </a:lnTo>
                <a:lnTo>
                  <a:pt x="1518526" y="340501"/>
                </a:lnTo>
                <a:lnTo>
                  <a:pt x="1518526" y="345993"/>
                </a:lnTo>
                <a:lnTo>
                  <a:pt x="1526763" y="351485"/>
                </a:lnTo>
                <a:lnTo>
                  <a:pt x="1529509" y="351485"/>
                </a:lnTo>
                <a:lnTo>
                  <a:pt x="1535002" y="351485"/>
                </a:lnTo>
                <a:lnTo>
                  <a:pt x="1535002" y="340501"/>
                </a:lnTo>
                <a:lnTo>
                  <a:pt x="1532255" y="332263"/>
                </a:lnTo>
                <a:lnTo>
                  <a:pt x="1535002" y="329517"/>
                </a:lnTo>
                <a:lnTo>
                  <a:pt x="1537748" y="329517"/>
                </a:lnTo>
                <a:lnTo>
                  <a:pt x="1537748" y="337755"/>
                </a:lnTo>
                <a:lnTo>
                  <a:pt x="1537748" y="345993"/>
                </a:lnTo>
                <a:lnTo>
                  <a:pt x="1545985" y="348739"/>
                </a:lnTo>
                <a:lnTo>
                  <a:pt x="1554223" y="345993"/>
                </a:lnTo>
                <a:lnTo>
                  <a:pt x="1562461" y="343247"/>
                </a:lnTo>
                <a:lnTo>
                  <a:pt x="1570699" y="340501"/>
                </a:lnTo>
                <a:lnTo>
                  <a:pt x="1565206" y="332263"/>
                </a:lnTo>
                <a:lnTo>
                  <a:pt x="1561213" y="328269"/>
                </a:lnTo>
                <a:lnTo>
                  <a:pt x="1587175" y="332263"/>
                </a:lnTo>
                <a:lnTo>
                  <a:pt x="1603651" y="332263"/>
                </a:lnTo>
                <a:lnTo>
                  <a:pt x="1609143" y="326771"/>
                </a:lnTo>
                <a:lnTo>
                  <a:pt x="1617380" y="321279"/>
                </a:lnTo>
                <a:lnTo>
                  <a:pt x="1609143" y="321279"/>
                </a:lnTo>
                <a:lnTo>
                  <a:pt x="1603651" y="315787"/>
                </a:lnTo>
                <a:lnTo>
                  <a:pt x="1600905" y="307549"/>
                </a:lnTo>
                <a:lnTo>
                  <a:pt x="1600905" y="296565"/>
                </a:lnTo>
                <a:close/>
                <a:moveTo>
                  <a:pt x="1551477" y="296565"/>
                </a:moveTo>
                <a:lnTo>
                  <a:pt x="1543239" y="302057"/>
                </a:lnTo>
                <a:lnTo>
                  <a:pt x="1532255" y="302057"/>
                </a:lnTo>
                <a:lnTo>
                  <a:pt x="1535002" y="310295"/>
                </a:lnTo>
                <a:lnTo>
                  <a:pt x="1540493" y="313041"/>
                </a:lnTo>
                <a:lnTo>
                  <a:pt x="1545985" y="307549"/>
                </a:lnTo>
                <a:lnTo>
                  <a:pt x="1545985" y="304803"/>
                </a:lnTo>
                <a:lnTo>
                  <a:pt x="1551477" y="304803"/>
                </a:lnTo>
                <a:lnTo>
                  <a:pt x="1551477" y="296565"/>
                </a:lnTo>
                <a:close/>
                <a:moveTo>
                  <a:pt x="1688776" y="282836"/>
                </a:moveTo>
                <a:lnTo>
                  <a:pt x="1664062" y="291073"/>
                </a:lnTo>
                <a:lnTo>
                  <a:pt x="1639348" y="296565"/>
                </a:lnTo>
                <a:lnTo>
                  <a:pt x="1625618" y="291073"/>
                </a:lnTo>
                <a:lnTo>
                  <a:pt x="1617380" y="291073"/>
                </a:lnTo>
                <a:lnTo>
                  <a:pt x="1609143" y="291073"/>
                </a:lnTo>
                <a:lnTo>
                  <a:pt x="1609143" y="296565"/>
                </a:lnTo>
                <a:lnTo>
                  <a:pt x="1611889" y="302057"/>
                </a:lnTo>
                <a:lnTo>
                  <a:pt x="1617380" y="302057"/>
                </a:lnTo>
                <a:lnTo>
                  <a:pt x="1620127" y="302057"/>
                </a:lnTo>
                <a:lnTo>
                  <a:pt x="1631111" y="299311"/>
                </a:lnTo>
                <a:lnTo>
                  <a:pt x="1639348" y="296565"/>
                </a:lnTo>
                <a:lnTo>
                  <a:pt x="1661316" y="296565"/>
                </a:lnTo>
                <a:lnTo>
                  <a:pt x="1683284" y="293819"/>
                </a:lnTo>
                <a:lnTo>
                  <a:pt x="1705252" y="293819"/>
                </a:lnTo>
                <a:lnTo>
                  <a:pt x="1732711" y="291073"/>
                </a:lnTo>
                <a:lnTo>
                  <a:pt x="1721728" y="285582"/>
                </a:lnTo>
                <a:lnTo>
                  <a:pt x="1710744" y="282836"/>
                </a:lnTo>
                <a:lnTo>
                  <a:pt x="1699760" y="282836"/>
                </a:lnTo>
                <a:lnTo>
                  <a:pt x="1688776" y="282836"/>
                </a:lnTo>
                <a:close/>
                <a:moveTo>
                  <a:pt x="1817837" y="269106"/>
                </a:moveTo>
                <a:lnTo>
                  <a:pt x="1823329" y="277344"/>
                </a:lnTo>
                <a:lnTo>
                  <a:pt x="1826075" y="280090"/>
                </a:lnTo>
                <a:lnTo>
                  <a:pt x="1826075" y="285582"/>
                </a:lnTo>
                <a:lnTo>
                  <a:pt x="1809599" y="285582"/>
                </a:lnTo>
                <a:lnTo>
                  <a:pt x="1795869" y="288328"/>
                </a:lnTo>
                <a:lnTo>
                  <a:pt x="1782139" y="293819"/>
                </a:lnTo>
                <a:lnTo>
                  <a:pt x="1771156" y="293819"/>
                </a:lnTo>
                <a:lnTo>
                  <a:pt x="1768409" y="293819"/>
                </a:lnTo>
                <a:lnTo>
                  <a:pt x="1765663" y="293819"/>
                </a:lnTo>
                <a:lnTo>
                  <a:pt x="1757425" y="288328"/>
                </a:lnTo>
                <a:lnTo>
                  <a:pt x="1754679" y="285582"/>
                </a:lnTo>
                <a:lnTo>
                  <a:pt x="1749187" y="285582"/>
                </a:lnTo>
                <a:lnTo>
                  <a:pt x="1740950" y="293819"/>
                </a:lnTo>
                <a:lnTo>
                  <a:pt x="1732711" y="307549"/>
                </a:lnTo>
                <a:lnTo>
                  <a:pt x="1724474" y="313041"/>
                </a:lnTo>
                <a:lnTo>
                  <a:pt x="1718982" y="318533"/>
                </a:lnTo>
                <a:lnTo>
                  <a:pt x="1707998" y="321279"/>
                </a:lnTo>
                <a:lnTo>
                  <a:pt x="1716236" y="324025"/>
                </a:lnTo>
                <a:lnTo>
                  <a:pt x="1732711" y="326771"/>
                </a:lnTo>
                <a:lnTo>
                  <a:pt x="1751933" y="324025"/>
                </a:lnTo>
                <a:lnTo>
                  <a:pt x="1768409" y="318533"/>
                </a:lnTo>
                <a:lnTo>
                  <a:pt x="1801361" y="307549"/>
                </a:lnTo>
                <a:lnTo>
                  <a:pt x="1828821" y="291073"/>
                </a:lnTo>
                <a:lnTo>
                  <a:pt x="1837059" y="296565"/>
                </a:lnTo>
                <a:lnTo>
                  <a:pt x="1839805" y="296565"/>
                </a:lnTo>
                <a:lnTo>
                  <a:pt x="1845297" y="296565"/>
                </a:lnTo>
                <a:lnTo>
                  <a:pt x="1856280" y="288328"/>
                </a:lnTo>
                <a:lnTo>
                  <a:pt x="1859026" y="282836"/>
                </a:lnTo>
                <a:lnTo>
                  <a:pt x="1861773" y="274598"/>
                </a:lnTo>
                <a:lnTo>
                  <a:pt x="1856280" y="271852"/>
                </a:lnTo>
                <a:lnTo>
                  <a:pt x="1853535" y="269106"/>
                </a:lnTo>
                <a:lnTo>
                  <a:pt x="1842551" y="269106"/>
                </a:lnTo>
                <a:lnTo>
                  <a:pt x="1831567" y="269106"/>
                </a:lnTo>
                <a:lnTo>
                  <a:pt x="1817837" y="269106"/>
                </a:lnTo>
                <a:close/>
                <a:moveTo>
                  <a:pt x="2233515" y="247993"/>
                </a:moveTo>
                <a:lnTo>
                  <a:pt x="2229733" y="249884"/>
                </a:lnTo>
                <a:lnTo>
                  <a:pt x="2224241" y="249884"/>
                </a:lnTo>
                <a:lnTo>
                  <a:pt x="2224241" y="249522"/>
                </a:lnTo>
                <a:lnTo>
                  <a:pt x="2233515" y="247993"/>
                </a:lnTo>
                <a:close/>
                <a:moveTo>
                  <a:pt x="2202274" y="236154"/>
                </a:moveTo>
                <a:lnTo>
                  <a:pt x="2202274" y="241646"/>
                </a:lnTo>
                <a:lnTo>
                  <a:pt x="2205020" y="238900"/>
                </a:lnTo>
                <a:lnTo>
                  <a:pt x="2205020" y="236154"/>
                </a:lnTo>
                <a:lnTo>
                  <a:pt x="2202274" y="236154"/>
                </a:lnTo>
                <a:close/>
                <a:moveTo>
                  <a:pt x="2139116" y="227916"/>
                </a:moveTo>
                <a:lnTo>
                  <a:pt x="2139116" y="233408"/>
                </a:lnTo>
                <a:lnTo>
                  <a:pt x="2144609" y="233408"/>
                </a:lnTo>
                <a:lnTo>
                  <a:pt x="2144609" y="227916"/>
                </a:lnTo>
                <a:lnTo>
                  <a:pt x="2139116" y="227916"/>
                </a:lnTo>
                <a:close/>
                <a:moveTo>
                  <a:pt x="2292891" y="222424"/>
                </a:moveTo>
                <a:lnTo>
                  <a:pt x="2290144" y="227916"/>
                </a:lnTo>
                <a:lnTo>
                  <a:pt x="2298383" y="227916"/>
                </a:lnTo>
                <a:lnTo>
                  <a:pt x="2298383" y="225170"/>
                </a:lnTo>
                <a:lnTo>
                  <a:pt x="2295637" y="222424"/>
                </a:lnTo>
                <a:lnTo>
                  <a:pt x="2292891" y="222424"/>
                </a:lnTo>
                <a:close/>
                <a:moveTo>
                  <a:pt x="2328589" y="219678"/>
                </a:moveTo>
                <a:lnTo>
                  <a:pt x="2325843" y="222424"/>
                </a:lnTo>
                <a:lnTo>
                  <a:pt x="2328589" y="222424"/>
                </a:lnTo>
                <a:lnTo>
                  <a:pt x="2328589" y="227916"/>
                </a:lnTo>
                <a:lnTo>
                  <a:pt x="2331334" y="227916"/>
                </a:lnTo>
                <a:lnTo>
                  <a:pt x="2336826" y="227916"/>
                </a:lnTo>
                <a:lnTo>
                  <a:pt x="2339572" y="227916"/>
                </a:lnTo>
                <a:lnTo>
                  <a:pt x="2339572" y="222424"/>
                </a:lnTo>
                <a:lnTo>
                  <a:pt x="2334081" y="222424"/>
                </a:lnTo>
                <a:lnTo>
                  <a:pt x="2331334" y="222424"/>
                </a:lnTo>
                <a:lnTo>
                  <a:pt x="2328589" y="219678"/>
                </a:lnTo>
                <a:close/>
                <a:moveTo>
                  <a:pt x="3174349" y="123569"/>
                </a:moveTo>
                <a:lnTo>
                  <a:pt x="2430190" y="214186"/>
                </a:lnTo>
                <a:lnTo>
                  <a:pt x="2424698" y="214186"/>
                </a:lnTo>
                <a:lnTo>
                  <a:pt x="2421952" y="216932"/>
                </a:lnTo>
                <a:lnTo>
                  <a:pt x="2397238" y="221006"/>
                </a:lnTo>
                <a:lnTo>
                  <a:pt x="2397238" y="222424"/>
                </a:lnTo>
                <a:lnTo>
                  <a:pt x="2391745" y="230662"/>
                </a:lnTo>
                <a:lnTo>
                  <a:pt x="2386254" y="233408"/>
                </a:lnTo>
                <a:lnTo>
                  <a:pt x="2375269" y="233408"/>
                </a:lnTo>
                <a:lnTo>
                  <a:pt x="2369778" y="230662"/>
                </a:lnTo>
                <a:lnTo>
                  <a:pt x="2367408" y="225923"/>
                </a:lnTo>
                <a:lnTo>
                  <a:pt x="2233515" y="247993"/>
                </a:lnTo>
                <a:lnTo>
                  <a:pt x="2235225" y="247138"/>
                </a:lnTo>
                <a:lnTo>
                  <a:pt x="2232480" y="244392"/>
                </a:lnTo>
                <a:lnTo>
                  <a:pt x="2232480" y="241646"/>
                </a:lnTo>
                <a:lnTo>
                  <a:pt x="2224241" y="241646"/>
                </a:lnTo>
                <a:lnTo>
                  <a:pt x="2224241" y="249522"/>
                </a:lnTo>
                <a:lnTo>
                  <a:pt x="2172069" y="258122"/>
                </a:lnTo>
                <a:lnTo>
                  <a:pt x="2169322" y="260868"/>
                </a:lnTo>
                <a:lnTo>
                  <a:pt x="2158048" y="262747"/>
                </a:lnTo>
                <a:lnTo>
                  <a:pt x="2158338" y="263614"/>
                </a:lnTo>
                <a:lnTo>
                  <a:pt x="2158338" y="274598"/>
                </a:lnTo>
                <a:lnTo>
                  <a:pt x="2150099" y="280090"/>
                </a:lnTo>
                <a:lnTo>
                  <a:pt x="2141862" y="288328"/>
                </a:lnTo>
                <a:lnTo>
                  <a:pt x="2133624" y="296566"/>
                </a:lnTo>
                <a:lnTo>
                  <a:pt x="2122640" y="299312"/>
                </a:lnTo>
                <a:lnTo>
                  <a:pt x="2111656" y="296566"/>
                </a:lnTo>
                <a:lnTo>
                  <a:pt x="2103418" y="291074"/>
                </a:lnTo>
                <a:lnTo>
                  <a:pt x="2097926" y="282836"/>
                </a:lnTo>
                <a:lnTo>
                  <a:pt x="2097492" y="281102"/>
                </a:lnTo>
                <a:lnTo>
                  <a:pt x="2106164" y="282836"/>
                </a:lnTo>
                <a:lnTo>
                  <a:pt x="2096357" y="273029"/>
                </a:lnTo>
                <a:lnTo>
                  <a:pt x="2095510" y="273170"/>
                </a:lnTo>
                <a:lnTo>
                  <a:pt x="2097492" y="281102"/>
                </a:lnTo>
                <a:lnTo>
                  <a:pt x="2092434" y="280090"/>
                </a:lnTo>
                <a:lnTo>
                  <a:pt x="2078704" y="277344"/>
                </a:lnTo>
                <a:lnTo>
                  <a:pt x="2074960" y="276595"/>
                </a:lnTo>
                <a:lnTo>
                  <a:pt x="2070467" y="277344"/>
                </a:lnTo>
                <a:lnTo>
                  <a:pt x="2045753" y="274598"/>
                </a:lnTo>
                <a:lnTo>
                  <a:pt x="2021039" y="277344"/>
                </a:lnTo>
                <a:lnTo>
                  <a:pt x="2012801" y="280090"/>
                </a:lnTo>
                <a:lnTo>
                  <a:pt x="2007309" y="285582"/>
                </a:lnTo>
                <a:lnTo>
                  <a:pt x="2004563" y="285582"/>
                </a:lnTo>
                <a:lnTo>
                  <a:pt x="2010055" y="280090"/>
                </a:lnTo>
                <a:lnTo>
                  <a:pt x="2010055" y="271852"/>
                </a:lnTo>
                <a:lnTo>
                  <a:pt x="2004563" y="269106"/>
                </a:lnTo>
                <a:lnTo>
                  <a:pt x="2001817" y="266360"/>
                </a:lnTo>
                <a:lnTo>
                  <a:pt x="1996325" y="255376"/>
                </a:lnTo>
                <a:lnTo>
                  <a:pt x="1988087" y="258122"/>
                </a:lnTo>
                <a:lnTo>
                  <a:pt x="1982596" y="255376"/>
                </a:lnTo>
                <a:lnTo>
                  <a:pt x="1968866" y="249884"/>
                </a:lnTo>
                <a:lnTo>
                  <a:pt x="1963374" y="255376"/>
                </a:lnTo>
                <a:lnTo>
                  <a:pt x="1955136" y="255376"/>
                </a:lnTo>
                <a:lnTo>
                  <a:pt x="1944152" y="255376"/>
                </a:lnTo>
                <a:lnTo>
                  <a:pt x="1941406" y="255376"/>
                </a:lnTo>
                <a:lnTo>
                  <a:pt x="1938660" y="258122"/>
                </a:lnTo>
                <a:lnTo>
                  <a:pt x="1938660" y="260868"/>
                </a:lnTo>
                <a:lnTo>
                  <a:pt x="1938660" y="263614"/>
                </a:lnTo>
                <a:lnTo>
                  <a:pt x="1941406" y="266360"/>
                </a:lnTo>
                <a:lnTo>
                  <a:pt x="1935914" y="266360"/>
                </a:lnTo>
                <a:lnTo>
                  <a:pt x="1930422" y="269106"/>
                </a:lnTo>
                <a:lnTo>
                  <a:pt x="1930422" y="271852"/>
                </a:lnTo>
                <a:lnTo>
                  <a:pt x="1933168" y="277344"/>
                </a:lnTo>
                <a:lnTo>
                  <a:pt x="1927676" y="277344"/>
                </a:lnTo>
                <a:lnTo>
                  <a:pt x="1919438" y="280090"/>
                </a:lnTo>
                <a:lnTo>
                  <a:pt x="1916692" y="285582"/>
                </a:lnTo>
                <a:lnTo>
                  <a:pt x="1916692" y="296565"/>
                </a:lnTo>
                <a:lnTo>
                  <a:pt x="1924930" y="299311"/>
                </a:lnTo>
                <a:lnTo>
                  <a:pt x="1924930" y="302057"/>
                </a:lnTo>
                <a:lnTo>
                  <a:pt x="1900163" y="305596"/>
                </a:lnTo>
                <a:lnTo>
                  <a:pt x="1900776" y="307028"/>
                </a:lnTo>
                <a:lnTo>
                  <a:pt x="1949643" y="299312"/>
                </a:lnTo>
                <a:lnTo>
                  <a:pt x="1968865" y="293820"/>
                </a:lnTo>
                <a:lnTo>
                  <a:pt x="1990832" y="285582"/>
                </a:lnTo>
                <a:lnTo>
                  <a:pt x="1993578" y="288328"/>
                </a:lnTo>
                <a:lnTo>
                  <a:pt x="1990832" y="288328"/>
                </a:lnTo>
                <a:lnTo>
                  <a:pt x="1982595" y="296566"/>
                </a:lnTo>
                <a:lnTo>
                  <a:pt x="1971611" y="302058"/>
                </a:lnTo>
                <a:lnTo>
                  <a:pt x="1946897" y="307550"/>
                </a:lnTo>
                <a:lnTo>
                  <a:pt x="1903087" y="312418"/>
                </a:lnTo>
                <a:lnTo>
                  <a:pt x="1905708" y="318534"/>
                </a:lnTo>
                <a:lnTo>
                  <a:pt x="1905708" y="324026"/>
                </a:lnTo>
                <a:lnTo>
                  <a:pt x="1905708" y="329517"/>
                </a:lnTo>
                <a:lnTo>
                  <a:pt x="1900216" y="340501"/>
                </a:lnTo>
                <a:lnTo>
                  <a:pt x="1894723" y="348739"/>
                </a:lnTo>
                <a:lnTo>
                  <a:pt x="1891978" y="356977"/>
                </a:lnTo>
                <a:lnTo>
                  <a:pt x="1889232" y="373453"/>
                </a:lnTo>
                <a:lnTo>
                  <a:pt x="1889232" y="395421"/>
                </a:lnTo>
                <a:lnTo>
                  <a:pt x="1891978" y="414643"/>
                </a:lnTo>
                <a:lnTo>
                  <a:pt x="1902962" y="455832"/>
                </a:lnTo>
                <a:lnTo>
                  <a:pt x="1905708" y="475054"/>
                </a:lnTo>
                <a:lnTo>
                  <a:pt x="1908453" y="491530"/>
                </a:lnTo>
                <a:lnTo>
                  <a:pt x="1905708" y="497022"/>
                </a:lnTo>
                <a:lnTo>
                  <a:pt x="1902962" y="502514"/>
                </a:lnTo>
                <a:lnTo>
                  <a:pt x="1900216" y="505260"/>
                </a:lnTo>
                <a:lnTo>
                  <a:pt x="1894723" y="508006"/>
                </a:lnTo>
                <a:lnTo>
                  <a:pt x="1889232" y="508006"/>
                </a:lnTo>
                <a:lnTo>
                  <a:pt x="1883740" y="505260"/>
                </a:lnTo>
                <a:lnTo>
                  <a:pt x="1878248" y="502514"/>
                </a:lnTo>
                <a:lnTo>
                  <a:pt x="1875502" y="497022"/>
                </a:lnTo>
                <a:lnTo>
                  <a:pt x="1872756" y="477800"/>
                </a:lnTo>
                <a:lnTo>
                  <a:pt x="1867264" y="455832"/>
                </a:lnTo>
                <a:lnTo>
                  <a:pt x="1867264" y="444848"/>
                </a:lnTo>
                <a:lnTo>
                  <a:pt x="1867264" y="433865"/>
                </a:lnTo>
                <a:lnTo>
                  <a:pt x="1870010" y="425627"/>
                </a:lnTo>
                <a:lnTo>
                  <a:pt x="1872756" y="417389"/>
                </a:lnTo>
                <a:lnTo>
                  <a:pt x="1880994" y="409151"/>
                </a:lnTo>
                <a:lnTo>
                  <a:pt x="1883740" y="398167"/>
                </a:lnTo>
                <a:lnTo>
                  <a:pt x="1883740" y="387183"/>
                </a:lnTo>
                <a:lnTo>
                  <a:pt x="1880994" y="376199"/>
                </a:lnTo>
                <a:lnTo>
                  <a:pt x="1872756" y="354231"/>
                </a:lnTo>
                <a:lnTo>
                  <a:pt x="1864518" y="335009"/>
                </a:lnTo>
                <a:lnTo>
                  <a:pt x="1861772" y="326772"/>
                </a:lnTo>
                <a:lnTo>
                  <a:pt x="1861772" y="324483"/>
                </a:lnTo>
                <a:lnTo>
                  <a:pt x="1864518" y="324026"/>
                </a:lnTo>
                <a:lnTo>
                  <a:pt x="1880994" y="324026"/>
                </a:lnTo>
                <a:lnTo>
                  <a:pt x="1871443" y="309699"/>
                </a:lnTo>
                <a:lnTo>
                  <a:pt x="1867265" y="310295"/>
                </a:lnTo>
                <a:lnTo>
                  <a:pt x="1867265" y="303432"/>
                </a:lnTo>
                <a:lnTo>
                  <a:pt x="1866349" y="302057"/>
                </a:lnTo>
                <a:lnTo>
                  <a:pt x="1864519" y="302057"/>
                </a:lnTo>
                <a:lnTo>
                  <a:pt x="1864126" y="302057"/>
                </a:lnTo>
                <a:lnTo>
                  <a:pt x="1861772" y="318534"/>
                </a:lnTo>
                <a:lnTo>
                  <a:pt x="1861772" y="324483"/>
                </a:lnTo>
                <a:lnTo>
                  <a:pt x="1848043" y="326772"/>
                </a:lnTo>
                <a:lnTo>
                  <a:pt x="1815091" y="337755"/>
                </a:lnTo>
                <a:lnTo>
                  <a:pt x="1782139" y="351485"/>
                </a:lnTo>
                <a:lnTo>
                  <a:pt x="1751933" y="365215"/>
                </a:lnTo>
                <a:lnTo>
                  <a:pt x="1735457" y="367961"/>
                </a:lnTo>
                <a:lnTo>
                  <a:pt x="1716235" y="367961"/>
                </a:lnTo>
                <a:lnTo>
                  <a:pt x="1697014" y="367961"/>
                </a:lnTo>
                <a:lnTo>
                  <a:pt x="1677792" y="367961"/>
                </a:lnTo>
                <a:lnTo>
                  <a:pt x="1653078" y="370707"/>
                </a:lnTo>
                <a:lnTo>
                  <a:pt x="1631110" y="376199"/>
                </a:lnTo>
                <a:lnTo>
                  <a:pt x="1620126" y="378945"/>
                </a:lnTo>
                <a:lnTo>
                  <a:pt x="1609143" y="387183"/>
                </a:lnTo>
                <a:lnTo>
                  <a:pt x="1600904" y="395421"/>
                </a:lnTo>
                <a:lnTo>
                  <a:pt x="1595412" y="406405"/>
                </a:lnTo>
                <a:lnTo>
                  <a:pt x="1589921" y="417389"/>
                </a:lnTo>
                <a:lnTo>
                  <a:pt x="1584428" y="422881"/>
                </a:lnTo>
                <a:lnTo>
                  <a:pt x="1578936" y="425627"/>
                </a:lnTo>
                <a:lnTo>
                  <a:pt x="1576191" y="425627"/>
                </a:lnTo>
                <a:lnTo>
                  <a:pt x="1576191" y="431118"/>
                </a:lnTo>
                <a:lnTo>
                  <a:pt x="1573445" y="431118"/>
                </a:lnTo>
                <a:lnTo>
                  <a:pt x="1570699" y="431118"/>
                </a:lnTo>
                <a:lnTo>
                  <a:pt x="1567952" y="428372"/>
                </a:lnTo>
                <a:lnTo>
                  <a:pt x="1565206" y="428372"/>
                </a:lnTo>
                <a:lnTo>
                  <a:pt x="1565206" y="431118"/>
                </a:lnTo>
                <a:lnTo>
                  <a:pt x="1567952" y="433864"/>
                </a:lnTo>
                <a:lnTo>
                  <a:pt x="1567952" y="436610"/>
                </a:lnTo>
                <a:lnTo>
                  <a:pt x="1573445" y="433864"/>
                </a:lnTo>
                <a:lnTo>
                  <a:pt x="1576191" y="431118"/>
                </a:lnTo>
                <a:lnTo>
                  <a:pt x="1576191" y="458578"/>
                </a:lnTo>
                <a:lnTo>
                  <a:pt x="1573445" y="455832"/>
                </a:lnTo>
                <a:lnTo>
                  <a:pt x="1570699" y="461324"/>
                </a:lnTo>
                <a:lnTo>
                  <a:pt x="1573445" y="466816"/>
                </a:lnTo>
                <a:lnTo>
                  <a:pt x="1576191" y="466816"/>
                </a:lnTo>
                <a:lnTo>
                  <a:pt x="1576191" y="472308"/>
                </a:lnTo>
                <a:lnTo>
                  <a:pt x="1573445" y="475054"/>
                </a:lnTo>
                <a:lnTo>
                  <a:pt x="1570699" y="475054"/>
                </a:lnTo>
                <a:lnTo>
                  <a:pt x="1565206" y="464070"/>
                </a:lnTo>
                <a:lnTo>
                  <a:pt x="1559715" y="458578"/>
                </a:lnTo>
                <a:lnTo>
                  <a:pt x="1551477" y="458578"/>
                </a:lnTo>
                <a:lnTo>
                  <a:pt x="1551477" y="461324"/>
                </a:lnTo>
                <a:lnTo>
                  <a:pt x="1554223" y="464070"/>
                </a:lnTo>
                <a:lnTo>
                  <a:pt x="1551477" y="466816"/>
                </a:lnTo>
                <a:lnTo>
                  <a:pt x="1548731" y="466816"/>
                </a:lnTo>
                <a:lnTo>
                  <a:pt x="1545985" y="466816"/>
                </a:lnTo>
                <a:lnTo>
                  <a:pt x="1543239" y="469562"/>
                </a:lnTo>
                <a:lnTo>
                  <a:pt x="1554223" y="475054"/>
                </a:lnTo>
                <a:lnTo>
                  <a:pt x="1559715" y="477800"/>
                </a:lnTo>
                <a:lnTo>
                  <a:pt x="1567952" y="475054"/>
                </a:lnTo>
                <a:lnTo>
                  <a:pt x="1570699" y="477800"/>
                </a:lnTo>
                <a:lnTo>
                  <a:pt x="1576191" y="477800"/>
                </a:lnTo>
                <a:lnTo>
                  <a:pt x="1576191" y="497022"/>
                </a:lnTo>
                <a:lnTo>
                  <a:pt x="1573445" y="499768"/>
                </a:lnTo>
                <a:lnTo>
                  <a:pt x="1573445" y="502514"/>
                </a:lnTo>
                <a:lnTo>
                  <a:pt x="1576191" y="502514"/>
                </a:lnTo>
                <a:lnTo>
                  <a:pt x="1576191" y="505260"/>
                </a:lnTo>
                <a:lnTo>
                  <a:pt x="1576191" y="510752"/>
                </a:lnTo>
                <a:lnTo>
                  <a:pt x="1576191" y="546449"/>
                </a:lnTo>
                <a:lnTo>
                  <a:pt x="1570699" y="546449"/>
                </a:lnTo>
                <a:lnTo>
                  <a:pt x="1570699" y="549195"/>
                </a:lnTo>
                <a:lnTo>
                  <a:pt x="1576191" y="549195"/>
                </a:lnTo>
                <a:lnTo>
                  <a:pt x="1576191" y="568417"/>
                </a:lnTo>
                <a:lnTo>
                  <a:pt x="1570699" y="568417"/>
                </a:lnTo>
                <a:lnTo>
                  <a:pt x="1570699" y="573909"/>
                </a:lnTo>
                <a:lnTo>
                  <a:pt x="1576191" y="576655"/>
                </a:lnTo>
                <a:lnTo>
                  <a:pt x="1573445" y="818301"/>
                </a:lnTo>
                <a:lnTo>
                  <a:pt x="1556969" y="818301"/>
                </a:lnTo>
                <a:lnTo>
                  <a:pt x="1540493" y="818301"/>
                </a:lnTo>
                <a:lnTo>
                  <a:pt x="1537748" y="823793"/>
                </a:lnTo>
                <a:lnTo>
                  <a:pt x="1537748" y="829285"/>
                </a:lnTo>
                <a:lnTo>
                  <a:pt x="1540493" y="829285"/>
                </a:lnTo>
                <a:lnTo>
                  <a:pt x="1540493" y="834777"/>
                </a:lnTo>
                <a:lnTo>
                  <a:pt x="1548731" y="834777"/>
                </a:lnTo>
                <a:lnTo>
                  <a:pt x="1551477" y="837523"/>
                </a:lnTo>
                <a:lnTo>
                  <a:pt x="1556969" y="840269"/>
                </a:lnTo>
                <a:lnTo>
                  <a:pt x="1562461" y="840269"/>
                </a:lnTo>
                <a:lnTo>
                  <a:pt x="1562461" y="853999"/>
                </a:lnTo>
                <a:lnTo>
                  <a:pt x="1567952" y="853999"/>
                </a:lnTo>
                <a:lnTo>
                  <a:pt x="1573445" y="853999"/>
                </a:lnTo>
                <a:lnTo>
                  <a:pt x="1573445" y="867729"/>
                </a:lnTo>
                <a:lnTo>
                  <a:pt x="1562461" y="867729"/>
                </a:lnTo>
                <a:lnTo>
                  <a:pt x="1559715" y="870475"/>
                </a:lnTo>
                <a:lnTo>
                  <a:pt x="1556969" y="873221"/>
                </a:lnTo>
                <a:lnTo>
                  <a:pt x="1554223" y="873221"/>
                </a:lnTo>
                <a:lnTo>
                  <a:pt x="1551477" y="873221"/>
                </a:lnTo>
                <a:lnTo>
                  <a:pt x="1548731" y="875967"/>
                </a:lnTo>
                <a:lnTo>
                  <a:pt x="1545985" y="878713"/>
                </a:lnTo>
                <a:lnTo>
                  <a:pt x="1551477" y="878713"/>
                </a:lnTo>
                <a:lnTo>
                  <a:pt x="1556969" y="875967"/>
                </a:lnTo>
                <a:lnTo>
                  <a:pt x="1554223" y="886951"/>
                </a:lnTo>
                <a:lnTo>
                  <a:pt x="1554223" y="892443"/>
                </a:lnTo>
                <a:lnTo>
                  <a:pt x="1556969" y="895188"/>
                </a:lnTo>
                <a:lnTo>
                  <a:pt x="1548731" y="900680"/>
                </a:lnTo>
                <a:lnTo>
                  <a:pt x="1548731" y="897934"/>
                </a:lnTo>
                <a:lnTo>
                  <a:pt x="1545985" y="895188"/>
                </a:lnTo>
                <a:lnTo>
                  <a:pt x="1543239" y="895188"/>
                </a:lnTo>
                <a:lnTo>
                  <a:pt x="1543239" y="889697"/>
                </a:lnTo>
                <a:lnTo>
                  <a:pt x="1532255" y="889697"/>
                </a:lnTo>
                <a:lnTo>
                  <a:pt x="1524017" y="889697"/>
                </a:lnTo>
                <a:lnTo>
                  <a:pt x="1521272" y="897934"/>
                </a:lnTo>
                <a:lnTo>
                  <a:pt x="1518526" y="908918"/>
                </a:lnTo>
                <a:lnTo>
                  <a:pt x="1524017" y="908918"/>
                </a:lnTo>
                <a:lnTo>
                  <a:pt x="1524017" y="911664"/>
                </a:lnTo>
                <a:lnTo>
                  <a:pt x="1526763" y="919902"/>
                </a:lnTo>
                <a:lnTo>
                  <a:pt x="1455368" y="928140"/>
                </a:lnTo>
                <a:lnTo>
                  <a:pt x="1455368" y="925394"/>
                </a:lnTo>
                <a:lnTo>
                  <a:pt x="1452622" y="925394"/>
                </a:lnTo>
                <a:lnTo>
                  <a:pt x="1447130" y="925394"/>
                </a:lnTo>
                <a:lnTo>
                  <a:pt x="1447130" y="928140"/>
                </a:lnTo>
                <a:lnTo>
                  <a:pt x="1070932" y="972076"/>
                </a:lnTo>
                <a:lnTo>
                  <a:pt x="1062694" y="969330"/>
                </a:lnTo>
                <a:lnTo>
                  <a:pt x="1054456" y="969330"/>
                </a:lnTo>
                <a:lnTo>
                  <a:pt x="1054456" y="972076"/>
                </a:lnTo>
                <a:lnTo>
                  <a:pt x="1018756" y="978026"/>
                </a:lnTo>
                <a:lnTo>
                  <a:pt x="1018756" y="980314"/>
                </a:lnTo>
                <a:lnTo>
                  <a:pt x="1016010" y="985806"/>
                </a:lnTo>
                <a:lnTo>
                  <a:pt x="1010518" y="991298"/>
                </a:lnTo>
                <a:lnTo>
                  <a:pt x="1005026" y="996790"/>
                </a:lnTo>
                <a:lnTo>
                  <a:pt x="991296" y="1002282"/>
                </a:lnTo>
                <a:lnTo>
                  <a:pt x="974820" y="1002282"/>
                </a:lnTo>
                <a:lnTo>
                  <a:pt x="958344" y="999536"/>
                </a:lnTo>
                <a:lnTo>
                  <a:pt x="933631" y="994044"/>
                </a:lnTo>
                <a:lnTo>
                  <a:pt x="911663" y="991298"/>
                </a:lnTo>
                <a:lnTo>
                  <a:pt x="889695" y="994044"/>
                </a:lnTo>
                <a:lnTo>
                  <a:pt x="878712" y="996790"/>
                </a:lnTo>
                <a:lnTo>
                  <a:pt x="867728" y="1002282"/>
                </a:lnTo>
                <a:lnTo>
                  <a:pt x="843014" y="1016011"/>
                </a:lnTo>
                <a:lnTo>
                  <a:pt x="832030" y="1024249"/>
                </a:lnTo>
                <a:lnTo>
                  <a:pt x="818300" y="1026995"/>
                </a:lnTo>
                <a:lnTo>
                  <a:pt x="804570" y="1032487"/>
                </a:lnTo>
                <a:lnTo>
                  <a:pt x="788094" y="1032487"/>
                </a:lnTo>
                <a:lnTo>
                  <a:pt x="757889" y="1032487"/>
                </a:lnTo>
                <a:lnTo>
                  <a:pt x="727683" y="1026995"/>
                </a:lnTo>
                <a:lnTo>
                  <a:pt x="697477" y="1021503"/>
                </a:lnTo>
                <a:lnTo>
                  <a:pt x="680690" y="1016467"/>
                </a:lnTo>
                <a:lnTo>
                  <a:pt x="540957" y="1032488"/>
                </a:lnTo>
                <a:lnTo>
                  <a:pt x="543703" y="1029742"/>
                </a:lnTo>
                <a:lnTo>
                  <a:pt x="546450" y="1029742"/>
                </a:lnTo>
                <a:lnTo>
                  <a:pt x="546450" y="1024250"/>
                </a:lnTo>
                <a:lnTo>
                  <a:pt x="543703" y="1024250"/>
                </a:lnTo>
                <a:lnTo>
                  <a:pt x="540957" y="1026996"/>
                </a:lnTo>
                <a:lnTo>
                  <a:pt x="538212" y="1026996"/>
                </a:lnTo>
                <a:lnTo>
                  <a:pt x="538212" y="1032488"/>
                </a:lnTo>
                <a:lnTo>
                  <a:pt x="513498" y="1035234"/>
                </a:lnTo>
                <a:lnTo>
                  <a:pt x="508005" y="1035234"/>
                </a:lnTo>
                <a:lnTo>
                  <a:pt x="502514" y="1032488"/>
                </a:lnTo>
                <a:lnTo>
                  <a:pt x="502514" y="1035234"/>
                </a:lnTo>
                <a:lnTo>
                  <a:pt x="505260" y="1035234"/>
                </a:lnTo>
                <a:lnTo>
                  <a:pt x="477800" y="1040726"/>
                </a:lnTo>
                <a:lnTo>
                  <a:pt x="469562" y="1037980"/>
                </a:lnTo>
                <a:lnTo>
                  <a:pt x="461324" y="1040726"/>
                </a:lnTo>
                <a:lnTo>
                  <a:pt x="461324" y="1037980"/>
                </a:lnTo>
                <a:lnTo>
                  <a:pt x="458578" y="1035234"/>
                </a:lnTo>
                <a:lnTo>
                  <a:pt x="469562" y="1035234"/>
                </a:lnTo>
                <a:lnTo>
                  <a:pt x="469562" y="1029742"/>
                </a:lnTo>
                <a:lnTo>
                  <a:pt x="464070" y="1029742"/>
                </a:lnTo>
                <a:lnTo>
                  <a:pt x="461324" y="1029742"/>
                </a:lnTo>
                <a:lnTo>
                  <a:pt x="458578" y="1032488"/>
                </a:lnTo>
                <a:lnTo>
                  <a:pt x="455832" y="1032488"/>
                </a:lnTo>
                <a:lnTo>
                  <a:pt x="453086" y="1037980"/>
                </a:lnTo>
                <a:lnTo>
                  <a:pt x="447594" y="1037980"/>
                </a:lnTo>
                <a:lnTo>
                  <a:pt x="447594" y="1043472"/>
                </a:lnTo>
                <a:lnTo>
                  <a:pt x="439356" y="1043472"/>
                </a:lnTo>
                <a:lnTo>
                  <a:pt x="439356" y="1037980"/>
                </a:lnTo>
                <a:lnTo>
                  <a:pt x="433864" y="1037980"/>
                </a:lnTo>
                <a:lnTo>
                  <a:pt x="428372" y="1035234"/>
                </a:lnTo>
                <a:lnTo>
                  <a:pt x="422880" y="1035234"/>
                </a:lnTo>
                <a:lnTo>
                  <a:pt x="420134" y="1037980"/>
                </a:lnTo>
                <a:lnTo>
                  <a:pt x="420134" y="1035234"/>
                </a:lnTo>
                <a:lnTo>
                  <a:pt x="420134" y="1032488"/>
                </a:lnTo>
                <a:lnTo>
                  <a:pt x="414642" y="1029742"/>
                </a:lnTo>
                <a:lnTo>
                  <a:pt x="406404" y="1029742"/>
                </a:lnTo>
                <a:lnTo>
                  <a:pt x="400913" y="1026996"/>
                </a:lnTo>
                <a:lnTo>
                  <a:pt x="392675" y="1032488"/>
                </a:lnTo>
                <a:lnTo>
                  <a:pt x="387183" y="1032488"/>
                </a:lnTo>
                <a:lnTo>
                  <a:pt x="381691" y="1032488"/>
                </a:lnTo>
                <a:lnTo>
                  <a:pt x="381691" y="1043472"/>
                </a:lnTo>
                <a:lnTo>
                  <a:pt x="384437" y="1040726"/>
                </a:lnTo>
                <a:lnTo>
                  <a:pt x="384437" y="1037980"/>
                </a:lnTo>
                <a:lnTo>
                  <a:pt x="387183" y="1035234"/>
                </a:lnTo>
                <a:lnTo>
                  <a:pt x="389929" y="1037980"/>
                </a:lnTo>
                <a:lnTo>
                  <a:pt x="392675" y="1037980"/>
                </a:lnTo>
                <a:lnTo>
                  <a:pt x="398167" y="1035234"/>
                </a:lnTo>
                <a:lnTo>
                  <a:pt x="395421" y="1040726"/>
                </a:lnTo>
                <a:lnTo>
                  <a:pt x="395421" y="1043472"/>
                </a:lnTo>
                <a:lnTo>
                  <a:pt x="392675" y="1046218"/>
                </a:lnTo>
                <a:lnTo>
                  <a:pt x="389929" y="1048964"/>
                </a:lnTo>
                <a:lnTo>
                  <a:pt x="387183" y="1048964"/>
                </a:lnTo>
                <a:lnTo>
                  <a:pt x="384437" y="1046218"/>
                </a:lnTo>
                <a:lnTo>
                  <a:pt x="381691" y="1046218"/>
                </a:lnTo>
                <a:lnTo>
                  <a:pt x="381691" y="1048964"/>
                </a:lnTo>
                <a:lnTo>
                  <a:pt x="378945" y="1051710"/>
                </a:lnTo>
                <a:lnTo>
                  <a:pt x="376199" y="1051710"/>
                </a:lnTo>
                <a:lnTo>
                  <a:pt x="370707" y="1048964"/>
                </a:lnTo>
                <a:lnTo>
                  <a:pt x="370707" y="1051710"/>
                </a:lnTo>
                <a:lnTo>
                  <a:pt x="60411" y="1087407"/>
                </a:lnTo>
                <a:lnTo>
                  <a:pt x="63157" y="1084661"/>
                </a:lnTo>
                <a:lnTo>
                  <a:pt x="68650" y="1084661"/>
                </a:lnTo>
                <a:lnTo>
                  <a:pt x="74141" y="1081915"/>
                </a:lnTo>
                <a:lnTo>
                  <a:pt x="85125" y="1076423"/>
                </a:lnTo>
                <a:lnTo>
                  <a:pt x="85125" y="1068185"/>
                </a:lnTo>
                <a:lnTo>
                  <a:pt x="87871" y="1062693"/>
                </a:lnTo>
                <a:lnTo>
                  <a:pt x="85125" y="1057201"/>
                </a:lnTo>
                <a:lnTo>
                  <a:pt x="79633" y="1054455"/>
                </a:lnTo>
                <a:lnTo>
                  <a:pt x="76887" y="1046218"/>
                </a:lnTo>
                <a:lnTo>
                  <a:pt x="68650" y="1040726"/>
                </a:lnTo>
                <a:lnTo>
                  <a:pt x="60411" y="1035234"/>
                </a:lnTo>
                <a:lnTo>
                  <a:pt x="54920" y="1029742"/>
                </a:lnTo>
                <a:lnTo>
                  <a:pt x="112585" y="958346"/>
                </a:lnTo>
                <a:lnTo>
                  <a:pt x="118077" y="958346"/>
                </a:lnTo>
                <a:lnTo>
                  <a:pt x="115331" y="952854"/>
                </a:lnTo>
                <a:lnTo>
                  <a:pt x="266360" y="771620"/>
                </a:lnTo>
                <a:lnTo>
                  <a:pt x="282836" y="771620"/>
                </a:lnTo>
                <a:lnTo>
                  <a:pt x="296565" y="768874"/>
                </a:lnTo>
                <a:lnTo>
                  <a:pt x="313041" y="766128"/>
                </a:lnTo>
                <a:lnTo>
                  <a:pt x="329517" y="760636"/>
                </a:lnTo>
                <a:lnTo>
                  <a:pt x="356977" y="746906"/>
                </a:lnTo>
                <a:lnTo>
                  <a:pt x="381691" y="730430"/>
                </a:lnTo>
                <a:lnTo>
                  <a:pt x="370707" y="730430"/>
                </a:lnTo>
                <a:lnTo>
                  <a:pt x="362469" y="730430"/>
                </a:lnTo>
                <a:lnTo>
                  <a:pt x="343247" y="733176"/>
                </a:lnTo>
                <a:lnTo>
                  <a:pt x="329517" y="738668"/>
                </a:lnTo>
                <a:lnTo>
                  <a:pt x="315787" y="741414"/>
                </a:lnTo>
                <a:lnTo>
                  <a:pt x="307549" y="738668"/>
                </a:lnTo>
                <a:lnTo>
                  <a:pt x="304803" y="735922"/>
                </a:lnTo>
                <a:lnTo>
                  <a:pt x="299311" y="733176"/>
                </a:lnTo>
                <a:lnTo>
                  <a:pt x="293820" y="733176"/>
                </a:lnTo>
                <a:lnTo>
                  <a:pt x="291074" y="735922"/>
                </a:lnTo>
                <a:lnTo>
                  <a:pt x="90617" y="535465"/>
                </a:lnTo>
                <a:lnTo>
                  <a:pt x="112585" y="527228"/>
                </a:lnTo>
                <a:lnTo>
                  <a:pt x="123569" y="518990"/>
                </a:lnTo>
                <a:lnTo>
                  <a:pt x="131807" y="510752"/>
                </a:lnTo>
                <a:lnTo>
                  <a:pt x="101601" y="505260"/>
                </a:lnTo>
                <a:lnTo>
                  <a:pt x="93363" y="505260"/>
                </a:lnTo>
                <a:lnTo>
                  <a:pt x="85125" y="505260"/>
                </a:lnTo>
                <a:lnTo>
                  <a:pt x="76887" y="508006"/>
                </a:lnTo>
                <a:lnTo>
                  <a:pt x="68650" y="513498"/>
                </a:lnTo>
                <a:lnTo>
                  <a:pt x="68650" y="516244"/>
                </a:lnTo>
                <a:lnTo>
                  <a:pt x="63157" y="510752"/>
                </a:lnTo>
                <a:lnTo>
                  <a:pt x="65904" y="510752"/>
                </a:lnTo>
                <a:lnTo>
                  <a:pt x="63157" y="502514"/>
                </a:lnTo>
                <a:lnTo>
                  <a:pt x="60411" y="499768"/>
                </a:lnTo>
                <a:lnTo>
                  <a:pt x="57665" y="499768"/>
                </a:lnTo>
                <a:lnTo>
                  <a:pt x="54920" y="502514"/>
                </a:lnTo>
                <a:lnTo>
                  <a:pt x="46682" y="494276"/>
                </a:lnTo>
                <a:lnTo>
                  <a:pt x="60411" y="491530"/>
                </a:lnTo>
                <a:lnTo>
                  <a:pt x="71395" y="488784"/>
                </a:lnTo>
                <a:lnTo>
                  <a:pt x="87871" y="480546"/>
                </a:lnTo>
                <a:lnTo>
                  <a:pt x="96109" y="475054"/>
                </a:lnTo>
                <a:lnTo>
                  <a:pt x="104347" y="472308"/>
                </a:lnTo>
                <a:lnTo>
                  <a:pt x="109839" y="472308"/>
                </a:lnTo>
                <a:lnTo>
                  <a:pt x="115331" y="477800"/>
                </a:lnTo>
                <a:lnTo>
                  <a:pt x="118077" y="483292"/>
                </a:lnTo>
                <a:lnTo>
                  <a:pt x="118077" y="488784"/>
                </a:lnTo>
                <a:lnTo>
                  <a:pt x="118077" y="494276"/>
                </a:lnTo>
                <a:lnTo>
                  <a:pt x="120823" y="499768"/>
                </a:lnTo>
                <a:lnTo>
                  <a:pt x="123569" y="499768"/>
                </a:lnTo>
                <a:lnTo>
                  <a:pt x="129061" y="499768"/>
                </a:lnTo>
                <a:lnTo>
                  <a:pt x="131807" y="497022"/>
                </a:lnTo>
                <a:lnTo>
                  <a:pt x="134553" y="499768"/>
                </a:lnTo>
                <a:lnTo>
                  <a:pt x="137299" y="505260"/>
                </a:lnTo>
                <a:lnTo>
                  <a:pt x="140045" y="513498"/>
                </a:lnTo>
                <a:lnTo>
                  <a:pt x="142791" y="521736"/>
                </a:lnTo>
                <a:lnTo>
                  <a:pt x="148283" y="527228"/>
                </a:lnTo>
                <a:lnTo>
                  <a:pt x="153775" y="529974"/>
                </a:lnTo>
                <a:lnTo>
                  <a:pt x="153775" y="521736"/>
                </a:lnTo>
                <a:lnTo>
                  <a:pt x="156521" y="518990"/>
                </a:lnTo>
                <a:lnTo>
                  <a:pt x="151029" y="513498"/>
                </a:lnTo>
                <a:lnTo>
                  <a:pt x="151029" y="505260"/>
                </a:lnTo>
                <a:lnTo>
                  <a:pt x="153775" y="502514"/>
                </a:lnTo>
                <a:lnTo>
                  <a:pt x="159267" y="497022"/>
                </a:lnTo>
                <a:lnTo>
                  <a:pt x="170251" y="494276"/>
                </a:lnTo>
                <a:lnTo>
                  <a:pt x="178488" y="488784"/>
                </a:lnTo>
                <a:lnTo>
                  <a:pt x="175743" y="488784"/>
                </a:lnTo>
                <a:lnTo>
                  <a:pt x="172997" y="483292"/>
                </a:lnTo>
                <a:lnTo>
                  <a:pt x="170251" y="480546"/>
                </a:lnTo>
                <a:lnTo>
                  <a:pt x="167505" y="475054"/>
                </a:lnTo>
                <a:lnTo>
                  <a:pt x="172997" y="469562"/>
                </a:lnTo>
                <a:lnTo>
                  <a:pt x="181234" y="461324"/>
                </a:lnTo>
                <a:lnTo>
                  <a:pt x="194964" y="455832"/>
                </a:lnTo>
                <a:lnTo>
                  <a:pt x="208694" y="453086"/>
                </a:lnTo>
                <a:lnTo>
                  <a:pt x="222424" y="453086"/>
                </a:lnTo>
                <a:lnTo>
                  <a:pt x="230662" y="455832"/>
                </a:lnTo>
                <a:lnTo>
                  <a:pt x="236154" y="458578"/>
                </a:lnTo>
                <a:lnTo>
                  <a:pt x="238900" y="461324"/>
                </a:lnTo>
                <a:lnTo>
                  <a:pt x="238900" y="466816"/>
                </a:lnTo>
                <a:lnTo>
                  <a:pt x="238900" y="472308"/>
                </a:lnTo>
                <a:lnTo>
                  <a:pt x="238900" y="477800"/>
                </a:lnTo>
                <a:lnTo>
                  <a:pt x="241646" y="480546"/>
                </a:lnTo>
                <a:lnTo>
                  <a:pt x="249884" y="480546"/>
                </a:lnTo>
                <a:lnTo>
                  <a:pt x="263614" y="480546"/>
                </a:lnTo>
                <a:lnTo>
                  <a:pt x="277344" y="480546"/>
                </a:lnTo>
                <a:lnTo>
                  <a:pt x="271852" y="464070"/>
                </a:lnTo>
                <a:lnTo>
                  <a:pt x="266360" y="450340"/>
                </a:lnTo>
                <a:lnTo>
                  <a:pt x="260868" y="433864"/>
                </a:lnTo>
                <a:lnTo>
                  <a:pt x="255376" y="422880"/>
                </a:lnTo>
                <a:lnTo>
                  <a:pt x="848507" y="359723"/>
                </a:lnTo>
                <a:lnTo>
                  <a:pt x="873221" y="356977"/>
                </a:lnTo>
                <a:lnTo>
                  <a:pt x="892443" y="373453"/>
                </a:lnTo>
                <a:lnTo>
                  <a:pt x="903426" y="381691"/>
                </a:lnTo>
                <a:lnTo>
                  <a:pt x="911664" y="384437"/>
                </a:lnTo>
                <a:lnTo>
                  <a:pt x="917156" y="384437"/>
                </a:lnTo>
                <a:lnTo>
                  <a:pt x="922648" y="384437"/>
                </a:lnTo>
                <a:lnTo>
                  <a:pt x="933632" y="378945"/>
                </a:lnTo>
                <a:lnTo>
                  <a:pt x="941870" y="376199"/>
                </a:lnTo>
                <a:lnTo>
                  <a:pt x="947362" y="373453"/>
                </a:lnTo>
                <a:lnTo>
                  <a:pt x="950108" y="376199"/>
                </a:lnTo>
                <a:lnTo>
                  <a:pt x="952854" y="376199"/>
                </a:lnTo>
                <a:lnTo>
                  <a:pt x="952854" y="378945"/>
                </a:lnTo>
                <a:lnTo>
                  <a:pt x="952854" y="384437"/>
                </a:lnTo>
                <a:lnTo>
                  <a:pt x="952854" y="389929"/>
                </a:lnTo>
                <a:lnTo>
                  <a:pt x="958346" y="392675"/>
                </a:lnTo>
                <a:lnTo>
                  <a:pt x="980314" y="392675"/>
                </a:lnTo>
                <a:lnTo>
                  <a:pt x="1005028" y="389929"/>
                </a:lnTo>
                <a:lnTo>
                  <a:pt x="1059948" y="381691"/>
                </a:lnTo>
                <a:lnTo>
                  <a:pt x="1087407" y="376199"/>
                </a:lnTo>
                <a:lnTo>
                  <a:pt x="1112121" y="367961"/>
                </a:lnTo>
                <a:lnTo>
                  <a:pt x="1131343" y="359723"/>
                </a:lnTo>
                <a:lnTo>
                  <a:pt x="1145073" y="348739"/>
                </a:lnTo>
                <a:lnTo>
                  <a:pt x="1153311" y="345993"/>
                </a:lnTo>
                <a:lnTo>
                  <a:pt x="1158803" y="348739"/>
                </a:lnTo>
                <a:lnTo>
                  <a:pt x="1164296" y="351485"/>
                </a:lnTo>
                <a:lnTo>
                  <a:pt x="1172532" y="354231"/>
                </a:lnTo>
                <a:lnTo>
                  <a:pt x="1175278" y="356977"/>
                </a:lnTo>
                <a:lnTo>
                  <a:pt x="1180772" y="359723"/>
                </a:lnTo>
                <a:lnTo>
                  <a:pt x="1180772" y="351485"/>
                </a:lnTo>
                <a:lnTo>
                  <a:pt x="1178025" y="351485"/>
                </a:lnTo>
                <a:lnTo>
                  <a:pt x="1194500" y="345993"/>
                </a:lnTo>
                <a:lnTo>
                  <a:pt x="1213722" y="337755"/>
                </a:lnTo>
                <a:lnTo>
                  <a:pt x="1249202" y="318650"/>
                </a:lnTo>
                <a:lnTo>
                  <a:pt x="1276880" y="315787"/>
                </a:lnTo>
                <a:lnTo>
                  <a:pt x="1271389" y="321279"/>
                </a:lnTo>
                <a:lnTo>
                  <a:pt x="1271389" y="332263"/>
                </a:lnTo>
                <a:lnTo>
                  <a:pt x="1282371" y="335009"/>
                </a:lnTo>
                <a:lnTo>
                  <a:pt x="1296101" y="337755"/>
                </a:lnTo>
                <a:lnTo>
                  <a:pt x="1323562" y="337755"/>
                </a:lnTo>
                <a:lnTo>
                  <a:pt x="1337290" y="337755"/>
                </a:lnTo>
                <a:lnTo>
                  <a:pt x="1351020" y="340501"/>
                </a:lnTo>
                <a:lnTo>
                  <a:pt x="1362005" y="345993"/>
                </a:lnTo>
                <a:lnTo>
                  <a:pt x="1372988" y="354231"/>
                </a:lnTo>
                <a:lnTo>
                  <a:pt x="1367496" y="354231"/>
                </a:lnTo>
                <a:lnTo>
                  <a:pt x="1370242" y="362469"/>
                </a:lnTo>
                <a:lnTo>
                  <a:pt x="1375736" y="365215"/>
                </a:lnTo>
                <a:lnTo>
                  <a:pt x="1378481" y="370707"/>
                </a:lnTo>
                <a:lnTo>
                  <a:pt x="1372988" y="367961"/>
                </a:lnTo>
                <a:lnTo>
                  <a:pt x="1375736" y="373453"/>
                </a:lnTo>
                <a:lnTo>
                  <a:pt x="1378481" y="376199"/>
                </a:lnTo>
                <a:lnTo>
                  <a:pt x="1389464" y="370707"/>
                </a:lnTo>
                <a:lnTo>
                  <a:pt x="1392210" y="365215"/>
                </a:lnTo>
                <a:lnTo>
                  <a:pt x="1394958" y="359723"/>
                </a:lnTo>
                <a:lnTo>
                  <a:pt x="1400448" y="354231"/>
                </a:lnTo>
                <a:lnTo>
                  <a:pt x="1405940" y="354231"/>
                </a:lnTo>
                <a:lnTo>
                  <a:pt x="1408686" y="354231"/>
                </a:lnTo>
                <a:lnTo>
                  <a:pt x="1416924" y="345993"/>
                </a:lnTo>
                <a:lnTo>
                  <a:pt x="1436146" y="343247"/>
                </a:lnTo>
                <a:lnTo>
                  <a:pt x="1436146" y="345993"/>
                </a:lnTo>
                <a:lnTo>
                  <a:pt x="1433400" y="345993"/>
                </a:lnTo>
                <a:lnTo>
                  <a:pt x="1433400" y="348739"/>
                </a:lnTo>
                <a:lnTo>
                  <a:pt x="1433400" y="351485"/>
                </a:lnTo>
                <a:lnTo>
                  <a:pt x="1436146" y="351485"/>
                </a:lnTo>
                <a:lnTo>
                  <a:pt x="1441637" y="348739"/>
                </a:lnTo>
                <a:lnTo>
                  <a:pt x="1447130" y="343247"/>
                </a:lnTo>
                <a:lnTo>
                  <a:pt x="1449877" y="343247"/>
                </a:lnTo>
                <a:lnTo>
                  <a:pt x="1455368" y="345993"/>
                </a:lnTo>
                <a:lnTo>
                  <a:pt x="1460859" y="345993"/>
                </a:lnTo>
                <a:lnTo>
                  <a:pt x="1460859" y="351485"/>
                </a:lnTo>
                <a:lnTo>
                  <a:pt x="1466353" y="351485"/>
                </a:lnTo>
                <a:lnTo>
                  <a:pt x="1480081" y="354231"/>
                </a:lnTo>
                <a:lnTo>
                  <a:pt x="1480081" y="348739"/>
                </a:lnTo>
                <a:lnTo>
                  <a:pt x="1485574" y="345993"/>
                </a:lnTo>
                <a:lnTo>
                  <a:pt x="1485574" y="348739"/>
                </a:lnTo>
                <a:lnTo>
                  <a:pt x="1482829" y="348739"/>
                </a:lnTo>
                <a:lnTo>
                  <a:pt x="1482829" y="351485"/>
                </a:lnTo>
                <a:lnTo>
                  <a:pt x="1491065" y="351485"/>
                </a:lnTo>
                <a:lnTo>
                  <a:pt x="1485574" y="337755"/>
                </a:lnTo>
                <a:lnTo>
                  <a:pt x="1499304" y="337755"/>
                </a:lnTo>
                <a:lnTo>
                  <a:pt x="1502050" y="340501"/>
                </a:lnTo>
                <a:lnTo>
                  <a:pt x="1504796" y="340501"/>
                </a:lnTo>
                <a:lnTo>
                  <a:pt x="1504796" y="337755"/>
                </a:lnTo>
                <a:lnTo>
                  <a:pt x="1507541" y="335009"/>
                </a:lnTo>
                <a:lnTo>
                  <a:pt x="1502050" y="335009"/>
                </a:lnTo>
                <a:lnTo>
                  <a:pt x="1499304" y="324025"/>
                </a:lnTo>
                <a:lnTo>
                  <a:pt x="1496557" y="321279"/>
                </a:lnTo>
                <a:lnTo>
                  <a:pt x="1493811" y="321279"/>
                </a:lnTo>
                <a:lnTo>
                  <a:pt x="1499304" y="313041"/>
                </a:lnTo>
                <a:lnTo>
                  <a:pt x="1502050" y="307549"/>
                </a:lnTo>
                <a:lnTo>
                  <a:pt x="1499304" y="307549"/>
                </a:lnTo>
                <a:lnTo>
                  <a:pt x="1496557" y="307549"/>
                </a:lnTo>
                <a:lnTo>
                  <a:pt x="1496557" y="310295"/>
                </a:lnTo>
                <a:lnTo>
                  <a:pt x="1491065" y="310295"/>
                </a:lnTo>
                <a:lnTo>
                  <a:pt x="1493811" y="307549"/>
                </a:lnTo>
                <a:lnTo>
                  <a:pt x="1491065" y="304803"/>
                </a:lnTo>
                <a:lnTo>
                  <a:pt x="1491065" y="302057"/>
                </a:lnTo>
                <a:lnTo>
                  <a:pt x="1491065" y="299311"/>
                </a:lnTo>
                <a:lnTo>
                  <a:pt x="1485574" y="304803"/>
                </a:lnTo>
                <a:lnTo>
                  <a:pt x="1482829" y="313041"/>
                </a:lnTo>
                <a:lnTo>
                  <a:pt x="1488320" y="315787"/>
                </a:lnTo>
                <a:lnTo>
                  <a:pt x="1493811" y="321279"/>
                </a:lnTo>
                <a:lnTo>
                  <a:pt x="1491065" y="321279"/>
                </a:lnTo>
                <a:lnTo>
                  <a:pt x="1488320" y="324025"/>
                </a:lnTo>
                <a:lnTo>
                  <a:pt x="1482829" y="321279"/>
                </a:lnTo>
                <a:lnTo>
                  <a:pt x="1477335" y="321279"/>
                </a:lnTo>
                <a:lnTo>
                  <a:pt x="1460859" y="321279"/>
                </a:lnTo>
                <a:lnTo>
                  <a:pt x="1460859" y="318533"/>
                </a:lnTo>
                <a:lnTo>
                  <a:pt x="1463606" y="313041"/>
                </a:lnTo>
                <a:lnTo>
                  <a:pt x="1469098" y="318533"/>
                </a:lnTo>
                <a:lnTo>
                  <a:pt x="1474589" y="318533"/>
                </a:lnTo>
                <a:lnTo>
                  <a:pt x="1477335" y="315787"/>
                </a:lnTo>
                <a:lnTo>
                  <a:pt x="1474589" y="310295"/>
                </a:lnTo>
                <a:lnTo>
                  <a:pt x="1471844" y="304803"/>
                </a:lnTo>
                <a:lnTo>
                  <a:pt x="1469098" y="304803"/>
                </a:lnTo>
                <a:lnTo>
                  <a:pt x="1463606" y="307549"/>
                </a:lnTo>
                <a:lnTo>
                  <a:pt x="1463606" y="310295"/>
                </a:lnTo>
                <a:lnTo>
                  <a:pt x="1460859" y="313041"/>
                </a:lnTo>
                <a:lnTo>
                  <a:pt x="1460859" y="304803"/>
                </a:lnTo>
                <a:lnTo>
                  <a:pt x="1458113" y="302057"/>
                </a:lnTo>
                <a:lnTo>
                  <a:pt x="1452622" y="299311"/>
                </a:lnTo>
                <a:lnTo>
                  <a:pt x="1447130" y="299311"/>
                </a:lnTo>
                <a:lnTo>
                  <a:pt x="1447130" y="302057"/>
                </a:lnTo>
                <a:lnTo>
                  <a:pt x="1447130" y="304803"/>
                </a:lnTo>
                <a:lnTo>
                  <a:pt x="1444383" y="307549"/>
                </a:lnTo>
                <a:lnTo>
                  <a:pt x="1444383" y="310295"/>
                </a:lnTo>
                <a:lnTo>
                  <a:pt x="1449877" y="310295"/>
                </a:lnTo>
                <a:lnTo>
                  <a:pt x="1452622" y="310295"/>
                </a:lnTo>
                <a:lnTo>
                  <a:pt x="1455368" y="313041"/>
                </a:lnTo>
                <a:lnTo>
                  <a:pt x="1452622" y="313041"/>
                </a:lnTo>
                <a:lnTo>
                  <a:pt x="1447130" y="313041"/>
                </a:lnTo>
                <a:lnTo>
                  <a:pt x="1444383" y="313041"/>
                </a:lnTo>
                <a:lnTo>
                  <a:pt x="1441637" y="315787"/>
                </a:lnTo>
                <a:lnTo>
                  <a:pt x="1441637" y="318533"/>
                </a:lnTo>
                <a:lnTo>
                  <a:pt x="1444383" y="318533"/>
                </a:lnTo>
                <a:lnTo>
                  <a:pt x="1444383" y="321279"/>
                </a:lnTo>
                <a:lnTo>
                  <a:pt x="1441637" y="321279"/>
                </a:lnTo>
                <a:lnTo>
                  <a:pt x="1438891" y="321279"/>
                </a:lnTo>
                <a:lnTo>
                  <a:pt x="1438891" y="324025"/>
                </a:lnTo>
                <a:lnTo>
                  <a:pt x="1436146" y="324025"/>
                </a:lnTo>
                <a:lnTo>
                  <a:pt x="1433400" y="315787"/>
                </a:lnTo>
                <a:lnTo>
                  <a:pt x="1433400" y="313041"/>
                </a:lnTo>
                <a:lnTo>
                  <a:pt x="1436146" y="310295"/>
                </a:lnTo>
                <a:lnTo>
                  <a:pt x="1430655" y="307549"/>
                </a:lnTo>
                <a:lnTo>
                  <a:pt x="1427907" y="304803"/>
                </a:lnTo>
                <a:lnTo>
                  <a:pt x="1427907" y="299311"/>
                </a:lnTo>
                <a:lnTo>
                  <a:pt x="1496557" y="293819"/>
                </a:lnTo>
                <a:lnTo>
                  <a:pt x="1496557" y="299311"/>
                </a:lnTo>
                <a:lnTo>
                  <a:pt x="1507541" y="304803"/>
                </a:lnTo>
                <a:lnTo>
                  <a:pt x="1507541" y="299311"/>
                </a:lnTo>
                <a:lnTo>
                  <a:pt x="1510287" y="299311"/>
                </a:lnTo>
                <a:lnTo>
                  <a:pt x="1510287" y="293819"/>
                </a:lnTo>
                <a:lnTo>
                  <a:pt x="1507541" y="291073"/>
                </a:lnTo>
                <a:lnTo>
                  <a:pt x="1515779" y="291073"/>
                </a:lnTo>
                <a:lnTo>
                  <a:pt x="1513033" y="296565"/>
                </a:lnTo>
                <a:lnTo>
                  <a:pt x="1524017" y="296565"/>
                </a:lnTo>
                <a:lnTo>
                  <a:pt x="1521272" y="291073"/>
                </a:lnTo>
                <a:lnTo>
                  <a:pt x="1529509" y="291073"/>
                </a:lnTo>
                <a:lnTo>
                  <a:pt x="1535002" y="293819"/>
                </a:lnTo>
                <a:lnTo>
                  <a:pt x="1532255" y="288328"/>
                </a:lnTo>
                <a:lnTo>
                  <a:pt x="1548731" y="288328"/>
                </a:lnTo>
                <a:lnTo>
                  <a:pt x="1554223" y="291073"/>
                </a:lnTo>
                <a:lnTo>
                  <a:pt x="1556969" y="291073"/>
                </a:lnTo>
                <a:lnTo>
                  <a:pt x="1559715" y="288328"/>
                </a:lnTo>
                <a:lnTo>
                  <a:pt x="1559715" y="285582"/>
                </a:lnTo>
                <a:lnTo>
                  <a:pt x="1790377" y="263614"/>
                </a:lnTo>
                <a:lnTo>
                  <a:pt x="1795869" y="263614"/>
                </a:lnTo>
                <a:lnTo>
                  <a:pt x="1798615" y="260868"/>
                </a:lnTo>
                <a:lnTo>
                  <a:pt x="1867265" y="255376"/>
                </a:lnTo>
                <a:lnTo>
                  <a:pt x="1872756" y="260868"/>
                </a:lnTo>
                <a:lnTo>
                  <a:pt x="1880995" y="266360"/>
                </a:lnTo>
                <a:lnTo>
                  <a:pt x="1889232" y="269106"/>
                </a:lnTo>
                <a:lnTo>
                  <a:pt x="1900217" y="271852"/>
                </a:lnTo>
                <a:lnTo>
                  <a:pt x="1905708" y="269106"/>
                </a:lnTo>
                <a:lnTo>
                  <a:pt x="1913947" y="266360"/>
                </a:lnTo>
                <a:lnTo>
                  <a:pt x="1922184" y="263614"/>
                </a:lnTo>
                <a:lnTo>
                  <a:pt x="1930422" y="258122"/>
                </a:lnTo>
                <a:lnTo>
                  <a:pt x="1930422" y="252630"/>
                </a:lnTo>
                <a:lnTo>
                  <a:pt x="1930422" y="247138"/>
                </a:lnTo>
                <a:lnTo>
                  <a:pt x="2073213" y="233408"/>
                </a:lnTo>
                <a:lnTo>
                  <a:pt x="2075959" y="233408"/>
                </a:lnTo>
                <a:lnTo>
                  <a:pt x="2378014" y="203202"/>
                </a:lnTo>
                <a:lnTo>
                  <a:pt x="2378015" y="203202"/>
                </a:lnTo>
                <a:lnTo>
                  <a:pt x="2378019" y="203202"/>
                </a:lnTo>
                <a:lnTo>
                  <a:pt x="3174349" y="123569"/>
                </a:lnTo>
                <a:close/>
                <a:moveTo>
                  <a:pt x="3352837" y="98855"/>
                </a:moveTo>
                <a:lnTo>
                  <a:pt x="3358329" y="101601"/>
                </a:lnTo>
                <a:lnTo>
                  <a:pt x="3358329" y="98855"/>
                </a:lnTo>
                <a:lnTo>
                  <a:pt x="3361075" y="101601"/>
                </a:lnTo>
                <a:lnTo>
                  <a:pt x="3350091" y="107093"/>
                </a:lnTo>
                <a:lnTo>
                  <a:pt x="3355583" y="112585"/>
                </a:lnTo>
                <a:lnTo>
                  <a:pt x="3358329" y="118077"/>
                </a:lnTo>
                <a:lnTo>
                  <a:pt x="3355583" y="118077"/>
                </a:lnTo>
                <a:lnTo>
                  <a:pt x="3355583" y="120823"/>
                </a:lnTo>
                <a:lnTo>
                  <a:pt x="3352837" y="123569"/>
                </a:lnTo>
                <a:lnTo>
                  <a:pt x="3350091" y="115331"/>
                </a:lnTo>
                <a:lnTo>
                  <a:pt x="3347345" y="115331"/>
                </a:lnTo>
                <a:lnTo>
                  <a:pt x="3347345" y="118077"/>
                </a:lnTo>
                <a:lnTo>
                  <a:pt x="3347345" y="120823"/>
                </a:lnTo>
                <a:lnTo>
                  <a:pt x="3344599" y="120823"/>
                </a:lnTo>
                <a:lnTo>
                  <a:pt x="3339107" y="115331"/>
                </a:lnTo>
                <a:lnTo>
                  <a:pt x="3339107" y="109839"/>
                </a:lnTo>
                <a:lnTo>
                  <a:pt x="3341853" y="107093"/>
                </a:lnTo>
                <a:lnTo>
                  <a:pt x="3344599" y="112585"/>
                </a:lnTo>
                <a:lnTo>
                  <a:pt x="3347345" y="112585"/>
                </a:lnTo>
                <a:lnTo>
                  <a:pt x="3347345" y="107093"/>
                </a:lnTo>
                <a:lnTo>
                  <a:pt x="3350091" y="104347"/>
                </a:lnTo>
                <a:lnTo>
                  <a:pt x="3352837" y="104347"/>
                </a:lnTo>
                <a:lnTo>
                  <a:pt x="3352837" y="98855"/>
                </a:lnTo>
                <a:close/>
                <a:moveTo>
                  <a:pt x="3374805" y="93363"/>
                </a:moveTo>
                <a:lnTo>
                  <a:pt x="3377551" y="98855"/>
                </a:lnTo>
                <a:lnTo>
                  <a:pt x="3372059" y="101601"/>
                </a:lnTo>
                <a:lnTo>
                  <a:pt x="3372059" y="96109"/>
                </a:lnTo>
                <a:lnTo>
                  <a:pt x="3374805" y="93363"/>
                </a:lnTo>
                <a:close/>
                <a:moveTo>
                  <a:pt x="3372059" y="79633"/>
                </a:moveTo>
                <a:lnTo>
                  <a:pt x="3374805" y="87871"/>
                </a:lnTo>
                <a:lnTo>
                  <a:pt x="3369313" y="90617"/>
                </a:lnTo>
                <a:lnTo>
                  <a:pt x="3366567" y="82379"/>
                </a:lnTo>
                <a:lnTo>
                  <a:pt x="3372059" y="79633"/>
                </a:lnTo>
                <a:close/>
                <a:moveTo>
                  <a:pt x="3377551" y="76887"/>
                </a:moveTo>
                <a:lnTo>
                  <a:pt x="3380297" y="76887"/>
                </a:lnTo>
                <a:lnTo>
                  <a:pt x="3383043" y="76887"/>
                </a:lnTo>
                <a:lnTo>
                  <a:pt x="3388535" y="76887"/>
                </a:lnTo>
                <a:lnTo>
                  <a:pt x="3388535" y="79633"/>
                </a:lnTo>
                <a:lnTo>
                  <a:pt x="3391281" y="82379"/>
                </a:lnTo>
                <a:lnTo>
                  <a:pt x="3399519" y="79633"/>
                </a:lnTo>
                <a:lnTo>
                  <a:pt x="3402265" y="79633"/>
                </a:lnTo>
                <a:lnTo>
                  <a:pt x="3405011" y="85125"/>
                </a:lnTo>
                <a:lnTo>
                  <a:pt x="3396773" y="87871"/>
                </a:lnTo>
                <a:lnTo>
                  <a:pt x="3394027" y="90617"/>
                </a:lnTo>
                <a:lnTo>
                  <a:pt x="3391281" y="85125"/>
                </a:lnTo>
                <a:lnTo>
                  <a:pt x="3385789" y="82379"/>
                </a:lnTo>
                <a:lnTo>
                  <a:pt x="3377551" y="76887"/>
                </a:lnTo>
                <a:close/>
                <a:moveTo>
                  <a:pt x="3888303" y="54919"/>
                </a:moveTo>
                <a:lnTo>
                  <a:pt x="3888303" y="57665"/>
                </a:lnTo>
                <a:lnTo>
                  <a:pt x="3882811" y="57665"/>
                </a:lnTo>
                <a:lnTo>
                  <a:pt x="3888303" y="54919"/>
                </a:lnTo>
                <a:close/>
                <a:moveTo>
                  <a:pt x="3915763" y="52173"/>
                </a:moveTo>
                <a:lnTo>
                  <a:pt x="3918509" y="52173"/>
                </a:lnTo>
                <a:lnTo>
                  <a:pt x="3913017" y="54919"/>
                </a:lnTo>
                <a:lnTo>
                  <a:pt x="3915763" y="52173"/>
                </a:lnTo>
                <a:close/>
                <a:moveTo>
                  <a:pt x="3929492" y="43936"/>
                </a:moveTo>
                <a:lnTo>
                  <a:pt x="3934984" y="49427"/>
                </a:lnTo>
                <a:lnTo>
                  <a:pt x="3940476" y="49427"/>
                </a:lnTo>
                <a:lnTo>
                  <a:pt x="3934984" y="43936"/>
                </a:lnTo>
                <a:lnTo>
                  <a:pt x="3929492" y="43936"/>
                </a:lnTo>
                <a:close/>
                <a:moveTo>
                  <a:pt x="3805923" y="43936"/>
                </a:moveTo>
                <a:lnTo>
                  <a:pt x="3811415" y="49427"/>
                </a:lnTo>
                <a:lnTo>
                  <a:pt x="3805923" y="54919"/>
                </a:lnTo>
                <a:lnTo>
                  <a:pt x="3805923" y="63157"/>
                </a:lnTo>
                <a:lnTo>
                  <a:pt x="3811415" y="63157"/>
                </a:lnTo>
                <a:lnTo>
                  <a:pt x="3808669" y="65903"/>
                </a:lnTo>
                <a:lnTo>
                  <a:pt x="3808669" y="68649"/>
                </a:lnTo>
                <a:lnTo>
                  <a:pt x="3794940" y="68649"/>
                </a:lnTo>
                <a:lnTo>
                  <a:pt x="3792194" y="68649"/>
                </a:lnTo>
                <a:lnTo>
                  <a:pt x="3789448" y="71395"/>
                </a:lnTo>
                <a:lnTo>
                  <a:pt x="3767480" y="74141"/>
                </a:lnTo>
                <a:lnTo>
                  <a:pt x="3764734" y="65903"/>
                </a:lnTo>
                <a:lnTo>
                  <a:pt x="3753750" y="68649"/>
                </a:lnTo>
                <a:lnTo>
                  <a:pt x="3756496" y="74141"/>
                </a:lnTo>
                <a:lnTo>
                  <a:pt x="3753750" y="74141"/>
                </a:lnTo>
                <a:lnTo>
                  <a:pt x="3712560" y="79633"/>
                </a:lnTo>
                <a:lnTo>
                  <a:pt x="3734528" y="49427"/>
                </a:lnTo>
                <a:lnTo>
                  <a:pt x="3805923" y="43936"/>
                </a:lnTo>
                <a:close/>
                <a:moveTo>
                  <a:pt x="3907525" y="32952"/>
                </a:moveTo>
                <a:lnTo>
                  <a:pt x="3915763" y="32952"/>
                </a:lnTo>
                <a:lnTo>
                  <a:pt x="3907525" y="43936"/>
                </a:lnTo>
                <a:lnTo>
                  <a:pt x="3907525" y="49427"/>
                </a:lnTo>
                <a:lnTo>
                  <a:pt x="3910271" y="54919"/>
                </a:lnTo>
                <a:lnTo>
                  <a:pt x="3904779" y="54919"/>
                </a:lnTo>
                <a:lnTo>
                  <a:pt x="3899287" y="43936"/>
                </a:lnTo>
                <a:lnTo>
                  <a:pt x="3899287" y="38444"/>
                </a:lnTo>
                <a:lnTo>
                  <a:pt x="3888303" y="35698"/>
                </a:lnTo>
                <a:lnTo>
                  <a:pt x="3899287" y="35698"/>
                </a:lnTo>
                <a:lnTo>
                  <a:pt x="3907525" y="32952"/>
                </a:lnTo>
                <a:close/>
                <a:moveTo>
                  <a:pt x="4076085" y="31896"/>
                </a:moveTo>
                <a:lnTo>
                  <a:pt x="4075029" y="32952"/>
                </a:lnTo>
                <a:lnTo>
                  <a:pt x="4074222" y="32144"/>
                </a:lnTo>
                <a:lnTo>
                  <a:pt x="4076085" y="31896"/>
                </a:lnTo>
                <a:close/>
                <a:moveTo>
                  <a:pt x="3945968" y="30206"/>
                </a:moveTo>
                <a:lnTo>
                  <a:pt x="3948714" y="32952"/>
                </a:lnTo>
                <a:lnTo>
                  <a:pt x="3954206" y="32952"/>
                </a:lnTo>
                <a:lnTo>
                  <a:pt x="3956952" y="30206"/>
                </a:lnTo>
                <a:lnTo>
                  <a:pt x="3967936" y="30206"/>
                </a:lnTo>
                <a:lnTo>
                  <a:pt x="3962444" y="38444"/>
                </a:lnTo>
                <a:lnTo>
                  <a:pt x="3956952" y="46681"/>
                </a:lnTo>
                <a:lnTo>
                  <a:pt x="3954206" y="46681"/>
                </a:lnTo>
                <a:lnTo>
                  <a:pt x="3951460" y="46681"/>
                </a:lnTo>
                <a:lnTo>
                  <a:pt x="3948714" y="49427"/>
                </a:lnTo>
                <a:lnTo>
                  <a:pt x="3924000" y="52173"/>
                </a:lnTo>
                <a:lnTo>
                  <a:pt x="3924000" y="41190"/>
                </a:lnTo>
                <a:lnTo>
                  <a:pt x="3924000" y="38444"/>
                </a:lnTo>
                <a:lnTo>
                  <a:pt x="3918509" y="32952"/>
                </a:lnTo>
                <a:lnTo>
                  <a:pt x="3945968" y="30206"/>
                </a:lnTo>
                <a:close/>
                <a:moveTo>
                  <a:pt x="4146425" y="13730"/>
                </a:moveTo>
                <a:lnTo>
                  <a:pt x="4149171" y="21968"/>
                </a:lnTo>
                <a:lnTo>
                  <a:pt x="4094251" y="30206"/>
                </a:lnTo>
                <a:lnTo>
                  <a:pt x="4094251" y="27460"/>
                </a:lnTo>
                <a:lnTo>
                  <a:pt x="4088759" y="27460"/>
                </a:lnTo>
                <a:lnTo>
                  <a:pt x="4088759" y="30206"/>
                </a:lnTo>
                <a:lnTo>
                  <a:pt x="4076085" y="31896"/>
                </a:lnTo>
                <a:lnTo>
                  <a:pt x="4077775" y="30206"/>
                </a:lnTo>
                <a:lnTo>
                  <a:pt x="4075029" y="30206"/>
                </a:lnTo>
                <a:lnTo>
                  <a:pt x="4077775" y="27460"/>
                </a:lnTo>
                <a:lnTo>
                  <a:pt x="4075029" y="27460"/>
                </a:lnTo>
                <a:lnTo>
                  <a:pt x="4075029" y="24714"/>
                </a:lnTo>
                <a:lnTo>
                  <a:pt x="4072283" y="24714"/>
                </a:lnTo>
                <a:lnTo>
                  <a:pt x="4072283" y="27460"/>
                </a:lnTo>
                <a:lnTo>
                  <a:pt x="4069537" y="27460"/>
                </a:lnTo>
                <a:lnTo>
                  <a:pt x="4072283" y="30206"/>
                </a:lnTo>
                <a:lnTo>
                  <a:pt x="4074222" y="32144"/>
                </a:lnTo>
                <a:lnTo>
                  <a:pt x="4006380" y="41190"/>
                </a:lnTo>
                <a:lnTo>
                  <a:pt x="4003634" y="38444"/>
                </a:lnTo>
                <a:lnTo>
                  <a:pt x="4003634" y="41190"/>
                </a:lnTo>
                <a:lnTo>
                  <a:pt x="3989904" y="43936"/>
                </a:lnTo>
                <a:lnTo>
                  <a:pt x="3981666" y="38444"/>
                </a:lnTo>
                <a:lnTo>
                  <a:pt x="3976174" y="35698"/>
                </a:lnTo>
                <a:lnTo>
                  <a:pt x="3970682" y="35698"/>
                </a:lnTo>
                <a:lnTo>
                  <a:pt x="3970682" y="30206"/>
                </a:lnTo>
                <a:lnTo>
                  <a:pt x="4146425" y="13730"/>
                </a:lnTo>
                <a:close/>
                <a:moveTo>
                  <a:pt x="4228804" y="8369"/>
                </a:moveTo>
                <a:lnTo>
                  <a:pt x="4228804" y="10984"/>
                </a:lnTo>
                <a:lnTo>
                  <a:pt x="4231550" y="13730"/>
                </a:lnTo>
                <a:lnTo>
                  <a:pt x="4223312" y="13730"/>
                </a:lnTo>
                <a:lnTo>
                  <a:pt x="4217820" y="13730"/>
                </a:lnTo>
                <a:lnTo>
                  <a:pt x="4176630" y="19222"/>
                </a:lnTo>
                <a:lnTo>
                  <a:pt x="4173884" y="10984"/>
                </a:lnTo>
                <a:lnTo>
                  <a:pt x="4228804" y="8369"/>
                </a:lnTo>
                <a:close/>
                <a:moveTo>
                  <a:pt x="4228804" y="8238"/>
                </a:moveTo>
                <a:lnTo>
                  <a:pt x="4231550" y="8238"/>
                </a:lnTo>
                <a:lnTo>
                  <a:pt x="4228804" y="8369"/>
                </a:lnTo>
                <a:lnTo>
                  <a:pt x="4228804" y="8238"/>
                </a:lnTo>
                <a:close/>
                <a:moveTo>
                  <a:pt x="4278232" y="2746"/>
                </a:moveTo>
                <a:lnTo>
                  <a:pt x="4280978" y="2746"/>
                </a:lnTo>
                <a:lnTo>
                  <a:pt x="4280978" y="5492"/>
                </a:lnTo>
                <a:lnTo>
                  <a:pt x="4278232" y="5492"/>
                </a:lnTo>
                <a:lnTo>
                  <a:pt x="4278232" y="2746"/>
                </a:lnTo>
                <a:close/>
                <a:moveTo>
                  <a:pt x="4272740" y="2746"/>
                </a:moveTo>
                <a:lnTo>
                  <a:pt x="4267248" y="5492"/>
                </a:lnTo>
                <a:lnTo>
                  <a:pt x="4261756" y="8238"/>
                </a:lnTo>
                <a:lnTo>
                  <a:pt x="4264502" y="8238"/>
                </a:lnTo>
                <a:lnTo>
                  <a:pt x="4237042" y="10984"/>
                </a:lnTo>
                <a:lnTo>
                  <a:pt x="4237042" y="8238"/>
                </a:lnTo>
                <a:lnTo>
                  <a:pt x="4234296" y="8238"/>
                </a:lnTo>
                <a:lnTo>
                  <a:pt x="4253518" y="5492"/>
                </a:lnTo>
                <a:lnTo>
                  <a:pt x="4256264" y="8238"/>
                </a:lnTo>
                <a:lnTo>
                  <a:pt x="4256264" y="5492"/>
                </a:lnTo>
                <a:lnTo>
                  <a:pt x="4272740" y="2746"/>
                </a:lnTo>
                <a:close/>
                <a:moveTo>
                  <a:pt x="4330405" y="0"/>
                </a:moveTo>
                <a:lnTo>
                  <a:pt x="4286470" y="5492"/>
                </a:lnTo>
                <a:lnTo>
                  <a:pt x="4286470" y="2746"/>
                </a:lnTo>
                <a:lnTo>
                  <a:pt x="4291962" y="2746"/>
                </a:lnTo>
                <a:lnTo>
                  <a:pt x="4300199" y="2746"/>
                </a:lnTo>
                <a:lnTo>
                  <a:pt x="4330405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文本框 5"/>
          <p:cNvSpPr>
            <a:spLocks noChangeArrowheads="1"/>
          </p:cNvSpPr>
          <p:nvPr/>
        </p:nvSpPr>
        <p:spPr bwMode="auto">
          <a:xfrm rot="-336392">
            <a:off x="4335366" y="2040285"/>
            <a:ext cx="395128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en-US" altLang="zh-CN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Chapter</a:t>
            </a:r>
            <a:r>
              <a:rPr lang="zh-CN" altLang="en-US" sz="54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 </a:t>
            </a:r>
            <a:r>
              <a:rPr lang="en-US" altLang="zh-CN" sz="11500" dirty="0">
                <a:solidFill>
                  <a:srgbClr val="000000"/>
                </a:solidFill>
                <a:latin typeface="Bernard MT Condensed" pitchFamily="18" charset="0"/>
                <a:ea typeface="华文隶书" pitchFamily="2" charset="-122"/>
                <a:sym typeface="Bernard MT Condensed" pitchFamily="18" charset="0"/>
              </a:rPr>
              <a:t>1</a:t>
            </a:r>
            <a:endParaRPr lang="zh-CN" altLang="en-US" sz="5400" dirty="0">
              <a:solidFill>
                <a:srgbClr val="000000"/>
              </a:solidFill>
              <a:latin typeface="Bernard MT Condensed" pitchFamily="18" charset="0"/>
              <a:ea typeface="华文隶书" pitchFamily="2" charset="-122"/>
              <a:sym typeface="Bernard MT Condensed" pitchFamily="18" charset="0"/>
            </a:endParaRPr>
          </a:p>
        </p:txBody>
      </p:sp>
      <p:sp>
        <p:nvSpPr>
          <p:cNvPr id="34" name="文本框 6"/>
          <p:cNvSpPr>
            <a:spLocks noChangeArrowheads="1"/>
          </p:cNvSpPr>
          <p:nvPr/>
        </p:nvSpPr>
        <p:spPr bwMode="auto">
          <a:xfrm rot="-372891">
            <a:off x="7229370" y="2114952"/>
            <a:ext cx="2284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您的内容请写在这里您的内容请写在这里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8879469" y="1"/>
            <a:ext cx="3310944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bldLvl="0" autoUpdateAnimBg="0"/>
      <p:bldP spid="34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20AED5EE-8474-41CB-81A1-75EA7C5B0D33}" type="slidenum">
              <a:rPr lang="zh-CN" altLang="en-US">
                <a:solidFill>
                  <a:srgbClr val="898989"/>
                </a:solidFill>
              </a:rPr>
              <a:pPr eaLnBrk="1" hangingPunct="1"/>
              <a:t>5</a:t>
            </a:fld>
            <a:endParaRPr lang="zh-CN" altLang="en-US" sz="1800"/>
          </a:p>
        </p:txBody>
      </p:sp>
      <p:pic>
        <p:nvPicPr>
          <p:cNvPr id="20" name="图片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4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674688" y="1181100"/>
            <a:ext cx="1960562" cy="2689225"/>
          </a:xfrm>
          <a:prstGeom prst="downArrowCallout">
            <a:avLst>
              <a:gd name="adj1" fmla="val 49889"/>
              <a:gd name="adj2" fmla="val 24944"/>
              <a:gd name="adj3" fmla="val 15247"/>
              <a:gd name="adj4" fmla="val 88880"/>
            </a:avLst>
          </a:prstGeom>
          <a:gradFill rotWithShape="1">
            <a:gsLst>
              <a:gs pos="0">
                <a:srgbClr val="FFFFFF"/>
              </a:gs>
              <a:gs pos="100000">
                <a:srgbClr val="D8D8D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2868613" y="1181100"/>
            <a:ext cx="1960562" cy="2689225"/>
          </a:xfrm>
          <a:prstGeom prst="downArrowCallout">
            <a:avLst>
              <a:gd name="adj1" fmla="val 49889"/>
              <a:gd name="adj2" fmla="val 24944"/>
              <a:gd name="adj3" fmla="val 15247"/>
              <a:gd name="adj4" fmla="val 88880"/>
            </a:avLst>
          </a:prstGeom>
          <a:gradFill rotWithShape="1">
            <a:gsLst>
              <a:gs pos="0">
                <a:srgbClr val="FFFFFF"/>
              </a:gs>
              <a:gs pos="100000">
                <a:srgbClr val="D8D8D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5064125" y="1181100"/>
            <a:ext cx="1958975" cy="2689225"/>
          </a:xfrm>
          <a:prstGeom prst="downArrowCallout">
            <a:avLst>
              <a:gd name="adj1" fmla="val 49889"/>
              <a:gd name="adj2" fmla="val 24944"/>
              <a:gd name="adj3" fmla="val 15266"/>
              <a:gd name="adj4" fmla="val 88880"/>
            </a:avLst>
          </a:prstGeom>
          <a:gradFill rotWithShape="1">
            <a:gsLst>
              <a:gs pos="0">
                <a:srgbClr val="FFFFFF"/>
              </a:gs>
              <a:gs pos="100000">
                <a:srgbClr val="D8D8D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7254875" y="1181100"/>
            <a:ext cx="1960563" cy="2689225"/>
          </a:xfrm>
          <a:prstGeom prst="downArrowCallout">
            <a:avLst>
              <a:gd name="adj1" fmla="val 49889"/>
              <a:gd name="adj2" fmla="val 24944"/>
              <a:gd name="adj3" fmla="val 15247"/>
              <a:gd name="adj4" fmla="val 88880"/>
            </a:avLst>
          </a:prstGeom>
          <a:gradFill rotWithShape="1">
            <a:gsLst>
              <a:gs pos="0">
                <a:srgbClr val="FFFFFF"/>
              </a:gs>
              <a:gs pos="100000">
                <a:srgbClr val="D8D8D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9450388" y="1181100"/>
            <a:ext cx="1960562" cy="2689225"/>
          </a:xfrm>
          <a:prstGeom prst="downArrowCallout">
            <a:avLst>
              <a:gd name="adj1" fmla="val 49889"/>
              <a:gd name="adj2" fmla="val 24944"/>
              <a:gd name="adj3" fmla="val 15247"/>
              <a:gd name="adj4" fmla="val 88880"/>
            </a:avLst>
          </a:prstGeom>
          <a:gradFill rotWithShape="1">
            <a:gsLst>
              <a:gs pos="0">
                <a:srgbClr val="FFFFFF"/>
              </a:gs>
              <a:gs pos="100000">
                <a:srgbClr val="D8D8D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862013" y="4025900"/>
            <a:ext cx="1543050" cy="1549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b="1" i="1">
              <a:solidFill>
                <a:srgbClr val="000000"/>
              </a:solidFill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2" name="Freeform 9"/>
          <p:cNvSpPr>
            <a:spLocks noChangeArrowheads="1"/>
          </p:cNvSpPr>
          <p:nvPr/>
        </p:nvSpPr>
        <p:spPr bwMode="auto">
          <a:xfrm>
            <a:off x="917575" y="4067175"/>
            <a:ext cx="1428750" cy="688975"/>
          </a:xfrm>
          <a:custGeom>
            <a:avLst/>
            <a:gdLst>
              <a:gd name="T0" fmla="*/ 1428750 w 1038"/>
              <a:gd name="T1" fmla="*/ 688975 h 499"/>
              <a:gd name="T2" fmla="*/ 714375 w 1038"/>
              <a:gd name="T3" fmla="*/ 0 h 499"/>
              <a:gd name="T4" fmla="*/ 0 w 1038"/>
              <a:gd name="T5" fmla="*/ 688975 h 499"/>
              <a:gd name="T6" fmla="*/ 714375 w 1038"/>
              <a:gd name="T7" fmla="*/ 497056 h 499"/>
              <a:gd name="T8" fmla="*/ 1428750 w 1038"/>
              <a:gd name="T9" fmla="*/ 688975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8"/>
              <a:gd name="T16" fmla="*/ 0 h 499"/>
              <a:gd name="T17" fmla="*/ 1038 w 1038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8" h="499">
                <a:moveTo>
                  <a:pt x="1038" y="499"/>
                </a:moveTo>
                <a:cubicBezTo>
                  <a:pt x="1037" y="223"/>
                  <a:pt x="805" y="0"/>
                  <a:pt x="519" y="0"/>
                </a:cubicBezTo>
                <a:cubicBezTo>
                  <a:pt x="233" y="0"/>
                  <a:pt x="1" y="223"/>
                  <a:pt x="0" y="499"/>
                </a:cubicBezTo>
                <a:cubicBezTo>
                  <a:pt x="132" y="413"/>
                  <a:pt x="315" y="360"/>
                  <a:pt x="519" y="360"/>
                </a:cubicBezTo>
                <a:cubicBezTo>
                  <a:pt x="723" y="360"/>
                  <a:pt x="907" y="413"/>
                  <a:pt x="1038" y="499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Oval 11"/>
          <p:cNvSpPr>
            <a:spLocks noChangeArrowheads="1"/>
          </p:cNvSpPr>
          <p:nvPr/>
        </p:nvSpPr>
        <p:spPr bwMode="auto">
          <a:xfrm>
            <a:off x="3082925" y="4025900"/>
            <a:ext cx="1543050" cy="1549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b="1" i="1">
              <a:solidFill>
                <a:srgbClr val="000000"/>
              </a:solidFill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5" name="Freeform 12"/>
          <p:cNvSpPr>
            <a:spLocks noChangeArrowheads="1"/>
          </p:cNvSpPr>
          <p:nvPr/>
        </p:nvSpPr>
        <p:spPr bwMode="auto">
          <a:xfrm>
            <a:off x="3140075" y="4067175"/>
            <a:ext cx="1428750" cy="688975"/>
          </a:xfrm>
          <a:custGeom>
            <a:avLst/>
            <a:gdLst>
              <a:gd name="T0" fmla="*/ 1428750 w 1038"/>
              <a:gd name="T1" fmla="*/ 688975 h 499"/>
              <a:gd name="T2" fmla="*/ 714375 w 1038"/>
              <a:gd name="T3" fmla="*/ 0 h 499"/>
              <a:gd name="T4" fmla="*/ 0 w 1038"/>
              <a:gd name="T5" fmla="*/ 688975 h 499"/>
              <a:gd name="T6" fmla="*/ 714375 w 1038"/>
              <a:gd name="T7" fmla="*/ 497056 h 499"/>
              <a:gd name="T8" fmla="*/ 1428750 w 1038"/>
              <a:gd name="T9" fmla="*/ 688975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8"/>
              <a:gd name="T16" fmla="*/ 0 h 499"/>
              <a:gd name="T17" fmla="*/ 1038 w 1038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8" h="499">
                <a:moveTo>
                  <a:pt x="1038" y="499"/>
                </a:moveTo>
                <a:cubicBezTo>
                  <a:pt x="1037" y="223"/>
                  <a:pt x="805" y="0"/>
                  <a:pt x="519" y="0"/>
                </a:cubicBezTo>
                <a:cubicBezTo>
                  <a:pt x="233" y="0"/>
                  <a:pt x="1" y="223"/>
                  <a:pt x="0" y="499"/>
                </a:cubicBezTo>
                <a:cubicBezTo>
                  <a:pt x="132" y="413"/>
                  <a:pt x="315" y="360"/>
                  <a:pt x="519" y="360"/>
                </a:cubicBezTo>
                <a:cubicBezTo>
                  <a:pt x="723" y="360"/>
                  <a:pt x="907" y="413"/>
                  <a:pt x="1038" y="499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Oval 14"/>
          <p:cNvSpPr>
            <a:spLocks noChangeArrowheads="1"/>
          </p:cNvSpPr>
          <p:nvPr/>
        </p:nvSpPr>
        <p:spPr bwMode="auto">
          <a:xfrm>
            <a:off x="5270500" y="4025900"/>
            <a:ext cx="1543050" cy="1549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b="1" i="1">
              <a:solidFill>
                <a:srgbClr val="000000"/>
              </a:solidFill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8" name="Freeform 15"/>
          <p:cNvSpPr>
            <a:spLocks noChangeArrowheads="1"/>
          </p:cNvSpPr>
          <p:nvPr/>
        </p:nvSpPr>
        <p:spPr bwMode="auto">
          <a:xfrm>
            <a:off x="5326063" y="4067175"/>
            <a:ext cx="1428750" cy="688975"/>
          </a:xfrm>
          <a:custGeom>
            <a:avLst/>
            <a:gdLst>
              <a:gd name="T0" fmla="*/ 1428750 w 1038"/>
              <a:gd name="T1" fmla="*/ 688975 h 499"/>
              <a:gd name="T2" fmla="*/ 714375 w 1038"/>
              <a:gd name="T3" fmla="*/ 0 h 499"/>
              <a:gd name="T4" fmla="*/ 0 w 1038"/>
              <a:gd name="T5" fmla="*/ 688975 h 499"/>
              <a:gd name="T6" fmla="*/ 714375 w 1038"/>
              <a:gd name="T7" fmla="*/ 497056 h 499"/>
              <a:gd name="T8" fmla="*/ 1428750 w 1038"/>
              <a:gd name="T9" fmla="*/ 688975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8"/>
              <a:gd name="T16" fmla="*/ 0 h 499"/>
              <a:gd name="T17" fmla="*/ 1038 w 1038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8" h="499">
                <a:moveTo>
                  <a:pt x="1038" y="499"/>
                </a:moveTo>
                <a:cubicBezTo>
                  <a:pt x="1037" y="223"/>
                  <a:pt x="805" y="0"/>
                  <a:pt x="519" y="0"/>
                </a:cubicBezTo>
                <a:cubicBezTo>
                  <a:pt x="233" y="0"/>
                  <a:pt x="1" y="223"/>
                  <a:pt x="0" y="499"/>
                </a:cubicBezTo>
                <a:cubicBezTo>
                  <a:pt x="132" y="413"/>
                  <a:pt x="315" y="360"/>
                  <a:pt x="519" y="360"/>
                </a:cubicBezTo>
                <a:cubicBezTo>
                  <a:pt x="723" y="360"/>
                  <a:pt x="907" y="413"/>
                  <a:pt x="1038" y="499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Oval 17"/>
          <p:cNvSpPr>
            <a:spLocks noChangeArrowheads="1"/>
          </p:cNvSpPr>
          <p:nvPr/>
        </p:nvSpPr>
        <p:spPr bwMode="auto">
          <a:xfrm>
            <a:off x="7461250" y="4025900"/>
            <a:ext cx="1543050" cy="1549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b="1" i="1">
              <a:solidFill>
                <a:srgbClr val="000000"/>
              </a:solidFill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41" name="Freeform 18"/>
          <p:cNvSpPr>
            <a:spLocks noChangeArrowheads="1"/>
          </p:cNvSpPr>
          <p:nvPr/>
        </p:nvSpPr>
        <p:spPr bwMode="auto">
          <a:xfrm>
            <a:off x="7516813" y="4067175"/>
            <a:ext cx="1428750" cy="688975"/>
          </a:xfrm>
          <a:custGeom>
            <a:avLst/>
            <a:gdLst>
              <a:gd name="T0" fmla="*/ 1428750 w 1038"/>
              <a:gd name="T1" fmla="*/ 688975 h 499"/>
              <a:gd name="T2" fmla="*/ 714375 w 1038"/>
              <a:gd name="T3" fmla="*/ 0 h 499"/>
              <a:gd name="T4" fmla="*/ 0 w 1038"/>
              <a:gd name="T5" fmla="*/ 688975 h 499"/>
              <a:gd name="T6" fmla="*/ 714375 w 1038"/>
              <a:gd name="T7" fmla="*/ 497056 h 499"/>
              <a:gd name="T8" fmla="*/ 1428750 w 1038"/>
              <a:gd name="T9" fmla="*/ 688975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8"/>
              <a:gd name="T16" fmla="*/ 0 h 499"/>
              <a:gd name="T17" fmla="*/ 1038 w 1038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8" h="499">
                <a:moveTo>
                  <a:pt x="1038" y="499"/>
                </a:moveTo>
                <a:cubicBezTo>
                  <a:pt x="1037" y="223"/>
                  <a:pt x="805" y="0"/>
                  <a:pt x="519" y="0"/>
                </a:cubicBezTo>
                <a:cubicBezTo>
                  <a:pt x="233" y="0"/>
                  <a:pt x="1" y="223"/>
                  <a:pt x="0" y="499"/>
                </a:cubicBezTo>
                <a:cubicBezTo>
                  <a:pt x="132" y="413"/>
                  <a:pt x="315" y="360"/>
                  <a:pt x="519" y="360"/>
                </a:cubicBezTo>
                <a:cubicBezTo>
                  <a:pt x="723" y="360"/>
                  <a:pt x="907" y="413"/>
                  <a:pt x="1038" y="499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9628188" y="4025900"/>
            <a:ext cx="1543050" cy="1549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b="1" i="1">
              <a:solidFill>
                <a:srgbClr val="000000"/>
              </a:solidFill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44" name="Freeform 22"/>
          <p:cNvSpPr>
            <a:spLocks noChangeArrowheads="1"/>
          </p:cNvSpPr>
          <p:nvPr/>
        </p:nvSpPr>
        <p:spPr bwMode="auto">
          <a:xfrm>
            <a:off x="9683750" y="4067175"/>
            <a:ext cx="1428750" cy="688975"/>
          </a:xfrm>
          <a:custGeom>
            <a:avLst/>
            <a:gdLst>
              <a:gd name="T0" fmla="*/ 1428750 w 1038"/>
              <a:gd name="T1" fmla="*/ 688975 h 499"/>
              <a:gd name="T2" fmla="*/ 714375 w 1038"/>
              <a:gd name="T3" fmla="*/ 0 h 499"/>
              <a:gd name="T4" fmla="*/ 0 w 1038"/>
              <a:gd name="T5" fmla="*/ 688975 h 499"/>
              <a:gd name="T6" fmla="*/ 714375 w 1038"/>
              <a:gd name="T7" fmla="*/ 497056 h 499"/>
              <a:gd name="T8" fmla="*/ 1428750 w 1038"/>
              <a:gd name="T9" fmla="*/ 688975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8"/>
              <a:gd name="T16" fmla="*/ 0 h 499"/>
              <a:gd name="T17" fmla="*/ 1038 w 1038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8" h="499">
                <a:moveTo>
                  <a:pt x="1038" y="499"/>
                </a:moveTo>
                <a:cubicBezTo>
                  <a:pt x="1037" y="223"/>
                  <a:pt x="805" y="0"/>
                  <a:pt x="519" y="0"/>
                </a:cubicBezTo>
                <a:cubicBezTo>
                  <a:pt x="233" y="0"/>
                  <a:pt x="1" y="223"/>
                  <a:pt x="0" y="499"/>
                </a:cubicBezTo>
                <a:cubicBezTo>
                  <a:pt x="132" y="413"/>
                  <a:pt x="315" y="360"/>
                  <a:pt x="519" y="360"/>
                </a:cubicBezTo>
                <a:cubicBezTo>
                  <a:pt x="723" y="360"/>
                  <a:pt x="907" y="413"/>
                  <a:pt x="1038" y="499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863600" y="4525963"/>
            <a:ext cx="15033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FFFFF"/>
                </a:solidFill>
                <a:ea typeface="微软雅黑" pitchFamily="34" charset="-122"/>
              </a:rPr>
              <a:t>添加文字</a:t>
            </a:r>
            <a:endParaRPr lang="zh-CN" altLang="en-US"/>
          </a:p>
        </p:txBody>
      </p:sp>
      <p:sp>
        <p:nvSpPr>
          <p:cNvPr id="46" name="Rectangle 25"/>
          <p:cNvSpPr>
            <a:spLocks noChangeArrowheads="1"/>
          </p:cNvSpPr>
          <p:nvPr/>
        </p:nvSpPr>
        <p:spPr bwMode="auto">
          <a:xfrm>
            <a:off x="3092450" y="4525963"/>
            <a:ext cx="15017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FFFFF"/>
                </a:solidFill>
                <a:ea typeface="微软雅黑" pitchFamily="34" charset="-122"/>
              </a:rPr>
              <a:t>添加文字</a:t>
            </a:r>
            <a:endParaRPr lang="zh-CN" altLang="en-US"/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5292725" y="4525963"/>
            <a:ext cx="15033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FFFFF"/>
                </a:solidFill>
                <a:ea typeface="微软雅黑" pitchFamily="34" charset="-122"/>
              </a:rPr>
              <a:t>添加文字</a:t>
            </a:r>
            <a:endParaRPr lang="zh-CN" altLang="en-US"/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7469188" y="4525963"/>
            <a:ext cx="150336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FFFFF"/>
                </a:solidFill>
                <a:ea typeface="微软雅黑" pitchFamily="34" charset="-122"/>
              </a:rPr>
              <a:t>添加文字</a:t>
            </a:r>
            <a:endParaRPr lang="zh-CN" altLang="en-US"/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9658350" y="4525963"/>
            <a:ext cx="15033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FFFFF"/>
                </a:solidFill>
                <a:ea typeface="微软雅黑" pitchFamily="34" charset="-122"/>
              </a:rPr>
              <a:t>添加文字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6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4064529" y="308885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765704" y="688298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29634" y="383498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805391" y="448585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9049447" y="1897972"/>
            <a:ext cx="1720850" cy="36353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" name="Freeform 3"/>
          <p:cNvSpPr>
            <a:spLocks/>
          </p:cNvSpPr>
          <p:nvPr/>
        </p:nvSpPr>
        <p:spPr bwMode="auto">
          <a:xfrm>
            <a:off x="7066659" y="1910672"/>
            <a:ext cx="1757363" cy="3641725"/>
          </a:xfrm>
          <a:custGeom>
            <a:avLst/>
            <a:gdLst>
              <a:gd name="T0" fmla="*/ 0 w 123"/>
              <a:gd name="T1" fmla="*/ 3641725 h 255"/>
              <a:gd name="T2" fmla="*/ 1757363 w 123"/>
              <a:gd name="T3" fmla="*/ 3641725 h 255"/>
              <a:gd name="T4" fmla="*/ 1757363 w 123"/>
              <a:gd name="T5" fmla="*/ 0 h 255"/>
              <a:gd name="T6" fmla="*/ 0 w 123"/>
              <a:gd name="T7" fmla="*/ 342751 h 255"/>
              <a:gd name="T8" fmla="*/ 0 w 123"/>
              <a:gd name="T9" fmla="*/ 3641725 h 2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3"/>
              <a:gd name="T16" fmla="*/ 0 h 255"/>
              <a:gd name="T17" fmla="*/ 123 w 123"/>
              <a:gd name="T18" fmla="*/ 255 h 2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3" h="255">
                <a:moveTo>
                  <a:pt x="0" y="255"/>
                </a:moveTo>
                <a:cubicBezTo>
                  <a:pt x="123" y="255"/>
                  <a:pt x="123" y="255"/>
                  <a:pt x="123" y="255"/>
                </a:cubicBezTo>
                <a:cubicBezTo>
                  <a:pt x="123" y="0"/>
                  <a:pt x="123" y="0"/>
                  <a:pt x="123" y="0"/>
                </a:cubicBezTo>
                <a:cubicBezTo>
                  <a:pt x="87" y="4"/>
                  <a:pt x="46" y="12"/>
                  <a:pt x="0" y="24"/>
                </a:cubicBezTo>
                <a:lnTo>
                  <a:pt x="0" y="255"/>
                </a:lnTo>
                <a:close/>
              </a:path>
            </a:pathLst>
          </a:custGeom>
          <a:gradFill rotWithShape="1">
            <a:gsLst>
              <a:gs pos="0">
                <a:srgbClr val="EAEAEA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Freeform 4"/>
          <p:cNvSpPr>
            <a:spLocks/>
          </p:cNvSpPr>
          <p:nvPr/>
        </p:nvSpPr>
        <p:spPr bwMode="auto">
          <a:xfrm>
            <a:off x="3174109" y="3039385"/>
            <a:ext cx="1714500" cy="2513012"/>
          </a:xfrm>
          <a:custGeom>
            <a:avLst/>
            <a:gdLst>
              <a:gd name="T0" fmla="*/ 0 w 120"/>
              <a:gd name="T1" fmla="*/ 2513012 h 176"/>
              <a:gd name="T2" fmla="*/ 1714500 w 120"/>
              <a:gd name="T3" fmla="*/ 2513012 h 176"/>
              <a:gd name="T4" fmla="*/ 1714500 w 120"/>
              <a:gd name="T5" fmla="*/ 0 h 176"/>
              <a:gd name="T6" fmla="*/ 0 w 120"/>
              <a:gd name="T7" fmla="*/ 956658 h 176"/>
              <a:gd name="T8" fmla="*/ 0 w 120"/>
              <a:gd name="T9" fmla="*/ 2513012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176"/>
              <a:gd name="T17" fmla="*/ 120 w 120"/>
              <a:gd name="T18" fmla="*/ 176 h 1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176">
                <a:moveTo>
                  <a:pt x="0" y="176"/>
                </a:moveTo>
                <a:cubicBezTo>
                  <a:pt x="120" y="176"/>
                  <a:pt x="120" y="176"/>
                  <a:pt x="120" y="176"/>
                </a:cubicBezTo>
                <a:cubicBezTo>
                  <a:pt x="120" y="0"/>
                  <a:pt x="120" y="0"/>
                  <a:pt x="120" y="0"/>
                </a:cubicBezTo>
                <a:cubicBezTo>
                  <a:pt x="81" y="19"/>
                  <a:pt x="41" y="41"/>
                  <a:pt x="0" y="67"/>
                </a:cubicBezTo>
                <a:lnTo>
                  <a:pt x="0" y="176"/>
                </a:lnTo>
                <a:close/>
              </a:path>
            </a:pathLst>
          </a:custGeom>
          <a:gradFill rotWithShape="1">
            <a:gsLst>
              <a:gs pos="0">
                <a:srgbClr val="EAEAEA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>
            <a:off x="5115622" y="2310722"/>
            <a:ext cx="1720850" cy="3241675"/>
          </a:xfrm>
          <a:custGeom>
            <a:avLst/>
            <a:gdLst>
              <a:gd name="T0" fmla="*/ 0 w 120"/>
              <a:gd name="T1" fmla="*/ 628342 h 227"/>
              <a:gd name="T2" fmla="*/ 0 w 120"/>
              <a:gd name="T3" fmla="*/ 3241675 h 227"/>
              <a:gd name="T4" fmla="*/ 1720850 w 120"/>
              <a:gd name="T5" fmla="*/ 3241675 h 227"/>
              <a:gd name="T6" fmla="*/ 1720850 w 120"/>
              <a:gd name="T7" fmla="*/ 0 h 227"/>
              <a:gd name="T8" fmla="*/ 0 w 120"/>
              <a:gd name="T9" fmla="*/ 628342 h 2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227"/>
              <a:gd name="T17" fmla="*/ 120 w 120"/>
              <a:gd name="T18" fmla="*/ 227 h 2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227">
                <a:moveTo>
                  <a:pt x="0" y="44"/>
                </a:moveTo>
                <a:cubicBezTo>
                  <a:pt x="0" y="227"/>
                  <a:pt x="0" y="227"/>
                  <a:pt x="0" y="227"/>
                </a:cubicBezTo>
                <a:cubicBezTo>
                  <a:pt x="120" y="227"/>
                  <a:pt x="120" y="227"/>
                  <a:pt x="120" y="227"/>
                </a:cubicBezTo>
                <a:cubicBezTo>
                  <a:pt x="120" y="0"/>
                  <a:pt x="120" y="0"/>
                  <a:pt x="120" y="0"/>
                </a:cubicBezTo>
                <a:cubicBezTo>
                  <a:pt x="82" y="11"/>
                  <a:pt x="42" y="25"/>
                  <a:pt x="0" y="44"/>
                </a:cubicBezTo>
                <a:close/>
              </a:path>
            </a:pathLst>
          </a:custGeom>
          <a:gradFill rotWithShape="1">
            <a:gsLst>
              <a:gs pos="0">
                <a:srgbClr val="EAEAEA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6"/>
          <p:cNvSpPr>
            <a:spLocks/>
          </p:cNvSpPr>
          <p:nvPr/>
        </p:nvSpPr>
        <p:spPr bwMode="auto">
          <a:xfrm>
            <a:off x="1210372" y="4152222"/>
            <a:ext cx="1736725" cy="1400175"/>
          </a:xfrm>
          <a:custGeom>
            <a:avLst/>
            <a:gdLst>
              <a:gd name="T0" fmla="*/ 1736725 w 121"/>
              <a:gd name="T1" fmla="*/ 1400175 h 98"/>
              <a:gd name="T2" fmla="*/ 1736725 w 121"/>
              <a:gd name="T3" fmla="*/ 0 h 98"/>
              <a:gd name="T4" fmla="*/ 0 w 121"/>
              <a:gd name="T5" fmla="*/ 1400175 h 98"/>
              <a:gd name="T6" fmla="*/ 1736725 w 121"/>
              <a:gd name="T7" fmla="*/ 1400175 h 98"/>
              <a:gd name="T8" fmla="*/ 0 60000 65536"/>
              <a:gd name="T9" fmla="*/ 0 60000 65536"/>
              <a:gd name="T10" fmla="*/ 0 60000 65536"/>
              <a:gd name="T11" fmla="*/ 0 60000 65536"/>
              <a:gd name="T12" fmla="*/ 0 w 121"/>
              <a:gd name="T13" fmla="*/ 0 h 98"/>
              <a:gd name="T14" fmla="*/ 121 w 121"/>
              <a:gd name="T15" fmla="*/ 98 h 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1" h="98">
                <a:moveTo>
                  <a:pt x="121" y="98"/>
                </a:moveTo>
                <a:cubicBezTo>
                  <a:pt x="121" y="0"/>
                  <a:pt x="121" y="0"/>
                  <a:pt x="121" y="0"/>
                </a:cubicBezTo>
                <a:cubicBezTo>
                  <a:pt x="81" y="28"/>
                  <a:pt x="40" y="60"/>
                  <a:pt x="0" y="98"/>
                </a:cubicBezTo>
                <a:lnTo>
                  <a:pt x="121" y="98"/>
                </a:lnTo>
                <a:close/>
              </a:path>
            </a:pathLst>
          </a:custGeom>
          <a:gradFill rotWithShape="1">
            <a:gsLst>
              <a:gs pos="0">
                <a:srgbClr val="EAEAEA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7"/>
          <p:cNvSpPr>
            <a:spLocks/>
          </p:cNvSpPr>
          <p:nvPr/>
        </p:nvSpPr>
        <p:spPr bwMode="auto">
          <a:xfrm>
            <a:off x="1167509" y="3423560"/>
            <a:ext cx="1779588" cy="1657350"/>
          </a:xfrm>
          <a:custGeom>
            <a:avLst/>
            <a:gdLst>
              <a:gd name="T0" fmla="*/ 0 w 124"/>
              <a:gd name="T1" fmla="*/ 1343025 h 116"/>
              <a:gd name="T2" fmla="*/ 0 w 124"/>
              <a:gd name="T3" fmla="*/ 1657350 h 116"/>
              <a:gd name="T4" fmla="*/ 28703 w 124"/>
              <a:gd name="T5" fmla="*/ 1657350 h 116"/>
              <a:gd name="T6" fmla="*/ 1779588 w 124"/>
              <a:gd name="T7" fmla="*/ 271463 h 116"/>
              <a:gd name="T8" fmla="*/ 1779588 w 124"/>
              <a:gd name="T9" fmla="*/ 0 h 116"/>
              <a:gd name="T10" fmla="*/ 0 w 124"/>
              <a:gd name="T11" fmla="*/ 1343025 h 1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"/>
              <a:gd name="T19" fmla="*/ 0 h 116"/>
              <a:gd name="T20" fmla="*/ 124 w 124"/>
              <a:gd name="T21" fmla="*/ 116 h 1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" h="116">
                <a:moveTo>
                  <a:pt x="0" y="94"/>
                </a:moveTo>
                <a:cubicBezTo>
                  <a:pt x="0" y="116"/>
                  <a:pt x="0" y="116"/>
                  <a:pt x="0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2" y="96"/>
                  <a:pt x="63" y="59"/>
                  <a:pt x="124" y="19"/>
                </a:cubicBezTo>
                <a:cubicBezTo>
                  <a:pt x="124" y="0"/>
                  <a:pt x="124" y="0"/>
                  <a:pt x="124" y="0"/>
                </a:cubicBezTo>
                <a:cubicBezTo>
                  <a:pt x="83" y="26"/>
                  <a:pt x="42" y="57"/>
                  <a:pt x="0" y="94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Freeform 8"/>
          <p:cNvSpPr>
            <a:spLocks/>
          </p:cNvSpPr>
          <p:nvPr/>
        </p:nvSpPr>
        <p:spPr bwMode="auto">
          <a:xfrm>
            <a:off x="3174109" y="2396447"/>
            <a:ext cx="1714500" cy="1155700"/>
          </a:xfrm>
          <a:custGeom>
            <a:avLst/>
            <a:gdLst>
              <a:gd name="T0" fmla="*/ 1714500 w 120"/>
              <a:gd name="T1" fmla="*/ 0 h 81"/>
              <a:gd name="T2" fmla="*/ 0 w 120"/>
              <a:gd name="T3" fmla="*/ 884610 h 81"/>
              <a:gd name="T4" fmla="*/ 0 w 120"/>
              <a:gd name="T5" fmla="*/ 1155700 h 81"/>
              <a:gd name="T6" fmla="*/ 1714500 w 120"/>
              <a:gd name="T7" fmla="*/ 256822 h 81"/>
              <a:gd name="T8" fmla="*/ 1714500 w 12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81"/>
              <a:gd name="T17" fmla="*/ 120 w 120"/>
              <a:gd name="T18" fmla="*/ 81 h 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81">
                <a:moveTo>
                  <a:pt x="120" y="0"/>
                </a:moveTo>
                <a:cubicBezTo>
                  <a:pt x="81" y="17"/>
                  <a:pt x="41" y="37"/>
                  <a:pt x="0" y="62"/>
                </a:cubicBezTo>
                <a:cubicBezTo>
                  <a:pt x="0" y="81"/>
                  <a:pt x="0" y="81"/>
                  <a:pt x="0" y="81"/>
                </a:cubicBezTo>
                <a:cubicBezTo>
                  <a:pt x="35" y="59"/>
                  <a:pt x="75" y="38"/>
                  <a:pt x="120" y="18"/>
                </a:cubicBezTo>
                <a:lnTo>
                  <a:pt x="120" y="0"/>
                </a:ln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FFCC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Freeform 9"/>
          <p:cNvSpPr>
            <a:spLocks noChangeArrowheads="1"/>
          </p:cNvSpPr>
          <p:nvPr/>
        </p:nvSpPr>
        <p:spPr bwMode="auto">
          <a:xfrm>
            <a:off x="5115622" y="1737635"/>
            <a:ext cx="1720850" cy="830262"/>
          </a:xfrm>
          <a:custGeom>
            <a:avLst/>
            <a:gdLst>
              <a:gd name="T0" fmla="*/ 1720850 w 120"/>
              <a:gd name="T1" fmla="*/ 0 h 58"/>
              <a:gd name="T2" fmla="*/ 0 w 120"/>
              <a:gd name="T3" fmla="*/ 558280 h 58"/>
              <a:gd name="T4" fmla="*/ 0 w 120"/>
              <a:gd name="T5" fmla="*/ 830262 h 58"/>
              <a:gd name="T6" fmla="*/ 1720850 w 120"/>
              <a:gd name="T7" fmla="*/ 271982 h 58"/>
              <a:gd name="T8" fmla="*/ 1720850 w 120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58"/>
              <a:gd name="T17" fmla="*/ 120 w 120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58">
                <a:moveTo>
                  <a:pt x="120" y="0"/>
                </a:moveTo>
                <a:cubicBezTo>
                  <a:pt x="83" y="9"/>
                  <a:pt x="42" y="22"/>
                  <a:pt x="0" y="39"/>
                </a:cubicBezTo>
                <a:cubicBezTo>
                  <a:pt x="0" y="58"/>
                  <a:pt x="0" y="58"/>
                  <a:pt x="0" y="58"/>
                </a:cubicBezTo>
                <a:cubicBezTo>
                  <a:pt x="37" y="43"/>
                  <a:pt x="77" y="30"/>
                  <a:pt x="120" y="19"/>
                </a:cubicBezTo>
                <a:lnTo>
                  <a:pt x="120" y="0"/>
                </a:ln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E200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10"/>
          <p:cNvSpPr>
            <a:spLocks noChangeArrowheads="1"/>
          </p:cNvSpPr>
          <p:nvPr/>
        </p:nvSpPr>
        <p:spPr bwMode="auto">
          <a:xfrm>
            <a:off x="7066659" y="1396322"/>
            <a:ext cx="1757363" cy="557213"/>
          </a:xfrm>
          <a:custGeom>
            <a:avLst/>
            <a:gdLst>
              <a:gd name="T0" fmla="*/ 1757363 w 123"/>
              <a:gd name="T1" fmla="*/ 0 h 39"/>
              <a:gd name="T2" fmla="*/ 0 w 123"/>
              <a:gd name="T3" fmla="*/ 285750 h 39"/>
              <a:gd name="T4" fmla="*/ 0 w 123"/>
              <a:gd name="T5" fmla="*/ 557213 h 39"/>
              <a:gd name="T6" fmla="*/ 1757363 w 123"/>
              <a:gd name="T7" fmla="*/ 285750 h 39"/>
              <a:gd name="T8" fmla="*/ 1757363 w 123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3"/>
              <a:gd name="T16" fmla="*/ 0 h 39"/>
              <a:gd name="T17" fmla="*/ 123 w 123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3" h="39">
                <a:moveTo>
                  <a:pt x="123" y="0"/>
                </a:moveTo>
                <a:cubicBezTo>
                  <a:pt x="88" y="3"/>
                  <a:pt x="47" y="9"/>
                  <a:pt x="0" y="20"/>
                </a:cubicBezTo>
                <a:cubicBezTo>
                  <a:pt x="0" y="39"/>
                  <a:pt x="0" y="39"/>
                  <a:pt x="0" y="39"/>
                </a:cubicBezTo>
                <a:cubicBezTo>
                  <a:pt x="39" y="30"/>
                  <a:pt x="80" y="24"/>
                  <a:pt x="123" y="20"/>
                </a:cubicBezTo>
                <a:lnTo>
                  <a:pt x="123" y="0"/>
                </a:lnTo>
                <a:close/>
              </a:path>
            </a:pathLst>
          </a:custGeom>
          <a:gradFill rotWithShape="1">
            <a:gsLst>
              <a:gs pos="0">
                <a:srgbClr val="E200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auto">
          <a:xfrm>
            <a:off x="9049447" y="1221697"/>
            <a:ext cx="1854200" cy="547688"/>
          </a:xfrm>
          <a:prstGeom prst="rightArrow">
            <a:avLst>
              <a:gd name="adj1" fmla="val 49648"/>
              <a:gd name="adj2" fmla="val 65453"/>
            </a:avLst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9008172" y="3304497"/>
            <a:ext cx="17621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rgbClr val="FFFFFF"/>
                </a:solidFill>
                <a:ea typeface="微软雅黑" pitchFamily="34" charset="-122"/>
                <a:sym typeface="Arial" pitchFamily="34" charset="0"/>
              </a:rPr>
              <a:t>单击添加文字内容</a:t>
            </a:r>
          </a:p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rgbClr val="FFFFFF"/>
                </a:solidFill>
                <a:ea typeface="微软雅黑" pitchFamily="34" charset="-122"/>
                <a:sym typeface="Arial" pitchFamily="34" charset="0"/>
              </a:rPr>
              <a:t>单击添加文字内容</a:t>
            </a:r>
          </a:p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rgbClr val="FFFFFF"/>
                </a:solidFill>
                <a:ea typeface="微软雅黑" pitchFamily="34" charset="-122"/>
                <a:sym typeface="Arial" pitchFamily="34" charset="0"/>
              </a:rPr>
              <a:t>单击添加文字内容</a:t>
            </a:r>
            <a:endParaRPr lang="zh-CN" altLang="en-US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9054209" y="2542497"/>
            <a:ext cx="17160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rgbClr val="FFFFFF"/>
                </a:solidFill>
                <a:ea typeface="微软雅黑" pitchFamily="34" charset="-122"/>
                <a:sym typeface="Arial" pitchFamily="34" charset="0"/>
              </a:rPr>
              <a:t>单击此处添加</a:t>
            </a:r>
          </a:p>
          <a:p>
            <a:pPr algn="ctr"/>
            <a:r>
              <a:rPr lang="zh-CN" altLang="en-US" sz="1600" b="1">
                <a:solidFill>
                  <a:srgbClr val="FFFFFF"/>
                </a:solidFill>
                <a:ea typeface="微软雅黑" pitchFamily="34" charset="-122"/>
                <a:sym typeface="Arial" pitchFamily="34" charset="0"/>
              </a:rPr>
              <a:t>文字内容</a:t>
            </a:r>
            <a:endParaRPr lang="zh-CN" altLang="en-US"/>
          </a:p>
        </p:txBody>
      </p:sp>
      <p:sp>
        <p:nvSpPr>
          <p:cNvPr id="38" name="WordArt 17"/>
          <p:cNvSpPr>
            <a:spLocks noChangeArrowheads="1" noChangeShapeType="1" noTextEdit="1"/>
          </p:cNvSpPr>
          <p:nvPr/>
        </p:nvSpPr>
        <p:spPr bwMode="auto">
          <a:xfrm>
            <a:off x="9449497" y="5055510"/>
            <a:ext cx="909637" cy="3508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lang="zh-CN" altLang="en-US" sz="3600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9" name="WordArt 18"/>
          <p:cNvSpPr>
            <a:spLocks noChangeArrowheads="1" noChangeShapeType="1" noTextEdit="1"/>
          </p:cNvSpPr>
          <p:nvPr/>
        </p:nvSpPr>
        <p:spPr bwMode="auto">
          <a:xfrm>
            <a:off x="7492109" y="5055510"/>
            <a:ext cx="908050" cy="3508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endParaRPr lang="zh-CN" altLang="en-US" sz="3600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WordArt 19"/>
          <p:cNvSpPr>
            <a:spLocks noChangeArrowheads="1" noChangeShapeType="1" noTextEdit="1"/>
          </p:cNvSpPr>
          <p:nvPr/>
        </p:nvSpPr>
        <p:spPr bwMode="auto">
          <a:xfrm>
            <a:off x="5533134" y="5055510"/>
            <a:ext cx="909638" cy="3508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FFFFFF"/>
                </a:solidFill>
                <a:latin typeface="Arial"/>
                <a:cs typeface="Arial"/>
              </a:rPr>
              <a:t>2014</a:t>
            </a:r>
            <a:endParaRPr lang="zh-CN" altLang="en-US" sz="3600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" name="WordArt 20"/>
          <p:cNvSpPr>
            <a:spLocks noChangeArrowheads="1" noChangeShapeType="1" noTextEdit="1"/>
          </p:cNvSpPr>
          <p:nvPr/>
        </p:nvSpPr>
        <p:spPr bwMode="auto">
          <a:xfrm>
            <a:off x="3575747" y="5055510"/>
            <a:ext cx="909637" cy="3508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FFFFFF"/>
                </a:solidFill>
                <a:latin typeface="Arial"/>
                <a:cs typeface="Arial"/>
              </a:rPr>
              <a:t>2013</a:t>
            </a:r>
            <a:endParaRPr lang="zh-CN" altLang="en-US" sz="3600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WordArt 21"/>
          <p:cNvSpPr>
            <a:spLocks noChangeArrowheads="1" noChangeShapeType="1" noTextEdit="1"/>
          </p:cNvSpPr>
          <p:nvPr/>
        </p:nvSpPr>
        <p:spPr bwMode="auto">
          <a:xfrm>
            <a:off x="1851722" y="5055510"/>
            <a:ext cx="908050" cy="3508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FFFFFF"/>
                </a:solidFill>
                <a:latin typeface="Arial"/>
                <a:cs typeface="Arial"/>
              </a:rPr>
              <a:t>2012</a:t>
            </a:r>
            <a:endParaRPr lang="zh-CN" altLang="en-US" sz="3600" b="1" kern="1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3" name="WordArt 22"/>
          <p:cNvSpPr>
            <a:spLocks noChangeArrowheads="1" noChangeShapeType="1" noTextEdit="1"/>
          </p:cNvSpPr>
          <p:nvPr/>
        </p:nvSpPr>
        <p:spPr bwMode="auto">
          <a:xfrm>
            <a:off x="3372547" y="1926547"/>
            <a:ext cx="1144587" cy="3508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CC0000"/>
                </a:solidFill>
                <a:latin typeface="Arial"/>
                <a:cs typeface="Arial"/>
              </a:rPr>
              <a:t>+30%</a:t>
            </a:r>
            <a:endParaRPr lang="zh-CN" altLang="en-US" sz="3600" b="1" kern="10">
              <a:solidFill>
                <a:srgbClr val="CC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6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206625" y="4146550"/>
            <a:ext cx="5927725" cy="153352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206625" y="4116388"/>
            <a:ext cx="415925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20000"/>
              </a:lnSpc>
            </a:pPr>
            <a:r>
              <a:rPr lang="zh-CN" altLang="en-US" sz="14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 dirty="0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 rot="5400000">
            <a:off x="7190581" y="4475957"/>
            <a:ext cx="2555875" cy="928688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B2B2B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2471738" y="3219450"/>
            <a:ext cx="6459537" cy="928688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B2B2B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3001963" y="1273175"/>
            <a:ext cx="5929312" cy="153352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 rot="5400000">
            <a:off x="1302544" y="2096294"/>
            <a:ext cx="2555875" cy="92868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B2B2B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 b="1" i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8" name="Group 9"/>
          <p:cNvGrpSpPr>
            <a:grpSpLocks/>
          </p:cNvGrpSpPr>
          <p:nvPr/>
        </p:nvGrpSpPr>
        <p:grpSpPr bwMode="auto">
          <a:xfrm>
            <a:off x="1628775" y="741363"/>
            <a:ext cx="1876425" cy="1863725"/>
            <a:chOff x="0" y="0"/>
            <a:chExt cx="1166" cy="1158"/>
          </a:xfrm>
        </p:grpSpPr>
        <p:grpSp>
          <p:nvGrpSpPr>
            <p:cNvPr id="29" name="Group 10"/>
            <p:cNvGrpSpPr>
              <a:grpSpLocks/>
            </p:cNvGrpSpPr>
            <p:nvPr/>
          </p:nvGrpSpPr>
          <p:grpSpPr bwMode="auto">
            <a:xfrm>
              <a:off x="121" y="0"/>
              <a:ext cx="950" cy="928"/>
              <a:chOff x="0" y="0"/>
              <a:chExt cx="1042" cy="1019"/>
            </a:xfrm>
          </p:grpSpPr>
          <p:grpSp>
            <p:nvGrpSpPr>
              <p:cNvPr id="32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1042" cy="1019"/>
                <a:chOff x="0" y="0"/>
                <a:chExt cx="1042" cy="1019"/>
              </a:xfrm>
            </p:grpSpPr>
            <p:pic>
              <p:nvPicPr>
                <p:cNvPr id="34" name="Picture 12" descr="circuler_1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042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" name="Oval 1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35" cy="101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990000"/>
                    </a:gs>
                  </a:gsLst>
                  <a:lin ang="5400000" scaled="1"/>
                </a:gradFill>
                <a:ln w="1905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 b="1" i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endParaRPr>
                </a:p>
              </p:txBody>
            </p:sp>
          </p:grpSp>
          <p:pic>
            <p:nvPicPr>
              <p:cNvPr id="33" name="Picture 14" descr="Picture2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" y="10"/>
                <a:ext cx="823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WordArt 15"/>
            <p:cNvSpPr>
              <a:spLocks noChangeArrowheads="1" noChangeShapeType="1"/>
            </p:cNvSpPr>
            <p:nvPr/>
          </p:nvSpPr>
          <p:spPr bwMode="auto">
            <a:xfrm>
              <a:off x="251" y="277"/>
              <a:ext cx="664" cy="3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双击添加</a:t>
              </a:r>
            </a:p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标题文字</a:t>
              </a:r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0" y="984"/>
              <a:ext cx="1166" cy="174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99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36" name="Group 17"/>
          <p:cNvGrpSpPr>
            <a:grpSpLocks/>
          </p:cNvGrpSpPr>
          <p:nvPr/>
        </p:nvGrpSpPr>
        <p:grpSpPr bwMode="auto">
          <a:xfrm>
            <a:off x="7515225" y="4989513"/>
            <a:ext cx="1876425" cy="1868487"/>
            <a:chOff x="0" y="0"/>
            <a:chExt cx="1166" cy="1162"/>
          </a:xfrm>
        </p:grpSpPr>
        <p:grpSp>
          <p:nvGrpSpPr>
            <p:cNvPr id="37" name="Group 18"/>
            <p:cNvGrpSpPr>
              <a:grpSpLocks/>
            </p:cNvGrpSpPr>
            <p:nvPr/>
          </p:nvGrpSpPr>
          <p:grpSpPr bwMode="auto">
            <a:xfrm>
              <a:off x="113" y="0"/>
              <a:ext cx="950" cy="928"/>
              <a:chOff x="0" y="0"/>
              <a:chExt cx="1042" cy="1019"/>
            </a:xfrm>
          </p:grpSpPr>
          <p:grpSp>
            <p:nvGrpSpPr>
              <p:cNvPr id="40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1042" cy="1019"/>
                <a:chOff x="0" y="0"/>
                <a:chExt cx="1042" cy="1019"/>
              </a:xfrm>
            </p:grpSpPr>
            <p:pic>
              <p:nvPicPr>
                <p:cNvPr id="42" name="Picture 20" descr="circuler_1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042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Oval 2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35" cy="101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517"/>
                    </a:gs>
                    <a:gs pos="100000">
                      <a:srgbClr val="BC000D"/>
                    </a:gs>
                  </a:gsLst>
                  <a:lin ang="5400000" scaled="1"/>
                </a:gradFill>
                <a:ln w="1905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 b="1" i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endParaRPr>
                </a:p>
              </p:txBody>
            </p:sp>
          </p:grpSp>
          <p:pic>
            <p:nvPicPr>
              <p:cNvPr id="41" name="Picture 22" descr="Picture2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" y="10"/>
                <a:ext cx="823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WordArt 23"/>
            <p:cNvSpPr>
              <a:spLocks noChangeArrowheads="1" noChangeShapeType="1"/>
            </p:cNvSpPr>
            <p:nvPr/>
          </p:nvSpPr>
          <p:spPr bwMode="auto">
            <a:xfrm>
              <a:off x="264" y="277"/>
              <a:ext cx="663" cy="3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双击添加</a:t>
              </a:r>
            </a:p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标题文字</a:t>
              </a:r>
            </a:p>
          </p:txBody>
        </p:sp>
        <p:sp>
          <p:nvSpPr>
            <p:cNvPr id="39" name="Oval 24"/>
            <p:cNvSpPr>
              <a:spLocks noChangeArrowheads="1"/>
            </p:cNvSpPr>
            <p:nvPr/>
          </p:nvSpPr>
          <p:spPr bwMode="auto">
            <a:xfrm>
              <a:off x="0" y="989"/>
              <a:ext cx="1166" cy="173"/>
            </a:xfrm>
            <a:prstGeom prst="ellipse">
              <a:avLst/>
            </a:prstGeom>
            <a:gradFill rotWithShape="1">
              <a:gsLst>
                <a:gs pos="0">
                  <a:srgbClr val="FF0517"/>
                </a:gs>
                <a:gs pos="100000">
                  <a:srgbClr val="FF051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44" name="Group 25"/>
          <p:cNvGrpSpPr>
            <a:grpSpLocks/>
          </p:cNvGrpSpPr>
          <p:nvPr/>
        </p:nvGrpSpPr>
        <p:grpSpPr bwMode="auto">
          <a:xfrm>
            <a:off x="1639888" y="2867025"/>
            <a:ext cx="1878012" cy="1868488"/>
            <a:chOff x="0" y="0"/>
            <a:chExt cx="1166" cy="1162"/>
          </a:xfrm>
        </p:grpSpPr>
        <p:grpSp>
          <p:nvGrpSpPr>
            <p:cNvPr id="45" name="Group 26"/>
            <p:cNvGrpSpPr>
              <a:grpSpLocks/>
            </p:cNvGrpSpPr>
            <p:nvPr/>
          </p:nvGrpSpPr>
          <p:grpSpPr bwMode="auto">
            <a:xfrm>
              <a:off x="97" y="0"/>
              <a:ext cx="949" cy="928"/>
              <a:chOff x="0" y="0"/>
              <a:chExt cx="1042" cy="1019"/>
            </a:xfrm>
          </p:grpSpPr>
          <p:grpSp>
            <p:nvGrpSpPr>
              <p:cNvPr id="48" name="Group 27"/>
              <p:cNvGrpSpPr>
                <a:grpSpLocks/>
              </p:cNvGrpSpPr>
              <p:nvPr/>
            </p:nvGrpSpPr>
            <p:grpSpPr bwMode="auto">
              <a:xfrm>
                <a:off x="0" y="0"/>
                <a:ext cx="1042" cy="1019"/>
                <a:chOff x="0" y="0"/>
                <a:chExt cx="1042" cy="1019"/>
              </a:xfrm>
            </p:grpSpPr>
            <p:pic>
              <p:nvPicPr>
                <p:cNvPr id="50" name="Picture 28" descr="circuler_1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042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" name="Oval 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35" cy="101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517"/>
                    </a:gs>
                    <a:gs pos="100000">
                      <a:srgbClr val="BC000D"/>
                    </a:gs>
                  </a:gsLst>
                  <a:lin ang="5400000" scaled="1"/>
                </a:gradFill>
                <a:ln w="1905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 b="1" i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endParaRPr>
                </a:p>
              </p:txBody>
            </p:sp>
          </p:grpSp>
          <p:pic>
            <p:nvPicPr>
              <p:cNvPr id="49" name="Picture 30" descr="Picture2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" y="10"/>
                <a:ext cx="823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</p:pic>
        </p:grpSp>
        <p:sp>
          <p:nvSpPr>
            <p:cNvPr id="46" name="WordArt 31"/>
            <p:cNvSpPr>
              <a:spLocks noChangeArrowheads="1" noChangeShapeType="1"/>
            </p:cNvSpPr>
            <p:nvPr/>
          </p:nvSpPr>
          <p:spPr bwMode="auto">
            <a:xfrm>
              <a:off x="272" y="277"/>
              <a:ext cx="663" cy="3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双击添加</a:t>
              </a:r>
            </a:p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标题文字</a:t>
              </a:r>
            </a:p>
          </p:txBody>
        </p:sp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0" y="989"/>
              <a:ext cx="1166" cy="173"/>
            </a:xfrm>
            <a:prstGeom prst="ellipse">
              <a:avLst/>
            </a:prstGeom>
            <a:gradFill rotWithShape="1">
              <a:gsLst>
                <a:gs pos="0">
                  <a:srgbClr val="FF0517"/>
                </a:gs>
                <a:gs pos="100000">
                  <a:srgbClr val="FF051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52" name="Rectangle 33"/>
          <p:cNvSpPr>
            <a:spLocks noChangeArrowheads="1"/>
          </p:cNvSpPr>
          <p:nvPr/>
        </p:nvSpPr>
        <p:spPr bwMode="auto">
          <a:xfrm>
            <a:off x="4683125" y="1243013"/>
            <a:ext cx="415925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 algn="ctr">
              <a:lnSpc>
                <a:spcPct val="120000"/>
              </a:lnSpc>
            </a:pPr>
            <a:r>
              <a:rPr lang="zh-CN" altLang="en-US" sz="1400" b="1" i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 dirty="0"/>
          </a:p>
        </p:txBody>
      </p:sp>
      <p:grpSp>
        <p:nvGrpSpPr>
          <p:cNvPr id="53" name="Group 34"/>
          <p:cNvGrpSpPr>
            <a:grpSpLocks/>
          </p:cNvGrpSpPr>
          <p:nvPr/>
        </p:nvGrpSpPr>
        <p:grpSpPr bwMode="auto">
          <a:xfrm>
            <a:off x="7515225" y="2867025"/>
            <a:ext cx="1876425" cy="1868488"/>
            <a:chOff x="0" y="0"/>
            <a:chExt cx="1166" cy="1162"/>
          </a:xfrm>
        </p:grpSpPr>
        <p:grpSp>
          <p:nvGrpSpPr>
            <p:cNvPr id="54" name="Group 35"/>
            <p:cNvGrpSpPr>
              <a:grpSpLocks/>
            </p:cNvGrpSpPr>
            <p:nvPr/>
          </p:nvGrpSpPr>
          <p:grpSpPr bwMode="auto">
            <a:xfrm>
              <a:off x="97" y="0"/>
              <a:ext cx="949" cy="928"/>
              <a:chOff x="0" y="0"/>
              <a:chExt cx="1042" cy="1019"/>
            </a:xfrm>
          </p:grpSpPr>
          <p:grpSp>
            <p:nvGrpSpPr>
              <p:cNvPr id="57" name="Group 36"/>
              <p:cNvGrpSpPr>
                <a:grpSpLocks/>
              </p:cNvGrpSpPr>
              <p:nvPr/>
            </p:nvGrpSpPr>
            <p:grpSpPr bwMode="auto">
              <a:xfrm>
                <a:off x="0" y="0"/>
                <a:ext cx="1042" cy="1019"/>
                <a:chOff x="0" y="0"/>
                <a:chExt cx="1042" cy="1019"/>
              </a:xfrm>
            </p:grpSpPr>
            <p:pic>
              <p:nvPicPr>
                <p:cNvPr id="59" name="Picture 37" descr="circuler_1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042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Oval 3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35" cy="101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517"/>
                    </a:gs>
                    <a:gs pos="100000">
                      <a:srgbClr val="BC000D"/>
                    </a:gs>
                  </a:gsLst>
                  <a:lin ang="5400000" scaled="1"/>
                </a:gradFill>
                <a:ln w="1905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 b="1" i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endParaRPr>
                </a:p>
              </p:txBody>
            </p:sp>
          </p:grpSp>
          <p:pic>
            <p:nvPicPr>
              <p:cNvPr id="58" name="Picture 39" descr="Picture2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" y="10"/>
                <a:ext cx="823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</p:pic>
        </p:grpSp>
        <p:sp>
          <p:nvSpPr>
            <p:cNvPr id="55" name="WordArt 40"/>
            <p:cNvSpPr>
              <a:spLocks noChangeArrowheads="1" noChangeShapeType="1"/>
            </p:cNvSpPr>
            <p:nvPr/>
          </p:nvSpPr>
          <p:spPr bwMode="auto">
            <a:xfrm>
              <a:off x="272" y="277"/>
              <a:ext cx="663" cy="3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双击添加</a:t>
              </a:r>
            </a:p>
            <a:p>
              <a:pPr algn="ctr">
                <a:defRPr/>
              </a:pPr>
              <a:r>
                <a:rPr lang="zh-CN" altLang="en-US" sz="2400" strike="sngStrike" kern="10">
                  <a:ln w="9525" cmpd="sng">
                    <a:solidFill>
                      <a:srgbClr val="FFFFFF"/>
                    </a:solidFill>
                    <a:bevel/>
                    <a:headEnd/>
                    <a:tailEnd/>
                  </a:ln>
                  <a:solidFill>
                    <a:srgbClr val="FFFFFF"/>
                  </a:solidFill>
                  <a:latin typeface="微软雅黑微软雅黑"/>
                </a:rPr>
                <a:t>标题文字</a:t>
              </a:r>
            </a:p>
          </p:txBody>
        </p:sp>
        <p:sp>
          <p:nvSpPr>
            <p:cNvPr id="56" name="Oval 41"/>
            <p:cNvSpPr>
              <a:spLocks noChangeArrowheads="1"/>
            </p:cNvSpPr>
            <p:nvPr/>
          </p:nvSpPr>
          <p:spPr bwMode="auto">
            <a:xfrm>
              <a:off x="0" y="989"/>
              <a:ext cx="1166" cy="173"/>
            </a:xfrm>
            <a:prstGeom prst="ellipse">
              <a:avLst/>
            </a:prstGeom>
            <a:gradFill rotWithShape="1">
              <a:gsLst>
                <a:gs pos="0">
                  <a:srgbClr val="FF0517"/>
                </a:gs>
                <a:gs pos="100000">
                  <a:srgbClr val="FF051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zh-CN" b="1" i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1" name="Line 42"/>
          <p:cNvSpPr>
            <a:spLocks noChangeShapeType="1"/>
          </p:cNvSpPr>
          <p:nvPr/>
        </p:nvSpPr>
        <p:spPr bwMode="auto">
          <a:xfrm>
            <a:off x="2559050" y="2335213"/>
            <a:ext cx="1588" cy="442912"/>
          </a:xfrm>
          <a:prstGeom prst="line">
            <a:avLst/>
          </a:prstGeom>
          <a:noFill/>
          <a:ln w="28575">
            <a:solidFill>
              <a:srgbClr val="FFFFFF"/>
            </a:solidFill>
            <a:prstDash val="lgDash"/>
            <a:bevel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" name="Line 43"/>
          <p:cNvSpPr>
            <a:spLocks noChangeShapeType="1"/>
          </p:cNvSpPr>
          <p:nvPr/>
        </p:nvSpPr>
        <p:spPr bwMode="auto">
          <a:xfrm rot="16200000" flipH="1">
            <a:off x="5480051" y="1847850"/>
            <a:ext cx="0" cy="3717925"/>
          </a:xfrm>
          <a:prstGeom prst="line">
            <a:avLst/>
          </a:prstGeom>
          <a:noFill/>
          <a:ln w="28575">
            <a:solidFill>
              <a:srgbClr val="FFFFFF"/>
            </a:solidFill>
            <a:prstDash val="lgDash"/>
            <a:bevel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" name="Line 44"/>
          <p:cNvSpPr>
            <a:spLocks noChangeShapeType="1"/>
          </p:cNvSpPr>
          <p:nvPr/>
        </p:nvSpPr>
        <p:spPr bwMode="auto">
          <a:xfrm>
            <a:off x="8488363" y="4457700"/>
            <a:ext cx="0" cy="442913"/>
          </a:xfrm>
          <a:prstGeom prst="line">
            <a:avLst/>
          </a:prstGeom>
          <a:noFill/>
          <a:ln w="28575">
            <a:solidFill>
              <a:srgbClr val="FFFFFF"/>
            </a:solidFill>
            <a:prstDash val="lgDash"/>
            <a:bevel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6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52" grpId="0"/>
      <p:bldP spid="61" grpId="0" animBg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605213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菱形 11"/>
          <p:cNvSpPr>
            <a:spLocks noChangeArrowheads="1"/>
          </p:cNvSpPr>
          <p:nvPr/>
        </p:nvSpPr>
        <p:spPr bwMode="auto">
          <a:xfrm>
            <a:off x="-409575" y="74613"/>
            <a:ext cx="819150" cy="582612"/>
          </a:xfrm>
          <a:prstGeom prst="diamond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593697" y="841375"/>
            <a:ext cx="3184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>
              <a:lnSpc>
                <a:spcPct val="120000"/>
              </a:lnSpc>
            </a:pPr>
            <a:r>
              <a:rPr lang="zh-CN" altLang="en-US" sz="9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 sz="7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2164822" y="841375"/>
            <a:ext cx="2384425" cy="517525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20000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600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1325035" y="3783013"/>
            <a:ext cx="9218612" cy="306387"/>
          </a:xfrm>
          <a:custGeom>
            <a:avLst/>
            <a:gdLst>
              <a:gd name="T0" fmla="*/ 9120024 w 21600"/>
              <a:gd name="T1" fmla="*/ 153194 h 21600"/>
              <a:gd name="T2" fmla="*/ 4609306 w 21600"/>
              <a:gd name="T3" fmla="*/ 306387 h 21600"/>
              <a:gd name="T4" fmla="*/ 98588 w 21600"/>
              <a:gd name="T5" fmla="*/ 153194 h 21600"/>
              <a:gd name="T6" fmla="*/ 460930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61" y="21600"/>
                </a:lnTo>
                <a:lnTo>
                  <a:pt x="2113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1325035" y="2633663"/>
            <a:ext cx="9218612" cy="306387"/>
          </a:xfrm>
          <a:custGeom>
            <a:avLst/>
            <a:gdLst>
              <a:gd name="T0" fmla="*/ 9120024 w 21600"/>
              <a:gd name="T1" fmla="*/ 153194 h 21600"/>
              <a:gd name="T2" fmla="*/ 4609306 w 21600"/>
              <a:gd name="T3" fmla="*/ 306387 h 21600"/>
              <a:gd name="T4" fmla="*/ 98588 w 21600"/>
              <a:gd name="T5" fmla="*/ 153194 h 21600"/>
              <a:gd name="T6" fmla="*/ 460930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61" y="21600"/>
                </a:lnTo>
                <a:lnTo>
                  <a:pt x="2113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1325035" y="1495425"/>
            <a:ext cx="9218612" cy="307975"/>
          </a:xfrm>
          <a:custGeom>
            <a:avLst/>
            <a:gdLst>
              <a:gd name="T0" fmla="*/ 9120024 w 21600"/>
              <a:gd name="T1" fmla="*/ 153988 h 21600"/>
              <a:gd name="T2" fmla="*/ 4609306 w 21600"/>
              <a:gd name="T3" fmla="*/ 307975 h 21600"/>
              <a:gd name="T4" fmla="*/ 98588 w 21600"/>
              <a:gd name="T5" fmla="*/ 153988 h 21600"/>
              <a:gd name="T6" fmla="*/ 460930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61" y="21600"/>
                </a:lnTo>
                <a:lnTo>
                  <a:pt x="2113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1325035" y="4976813"/>
            <a:ext cx="9218612" cy="306387"/>
          </a:xfrm>
          <a:custGeom>
            <a:avLst/>
            <a:gdLst>
              <a:gd name="T0" fmla="*/ 9120024 w 21600"/>
              <a:gd name="T1" fmla="*/ 153194 h 21600"/>
              <a:gd name="T2" fmla="*/ 4609306 w 21600"/>
              <a:gd name="T3" fmla="*/ 306387 h 21600"/>
              <a:gd name="T4" fmla="*/ 98588 w 21600"/>
              <a:gd name="T5" fmla="*/ 153194 h 21600"/>
              <a:gd name="T6" fmla="*/ 460930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61" y="21600"/>
                </a:lnTo>
                <a:lnTo>
                  <a:pt x="2113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7271810" y="1930400"/>
            <a:ext cx="31861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>
              <a:lnSpc>
                <a:spcPct val="120000"/>
              </a:lnSpc>
            </a:pPr>
            <a:r>
              <a:rPr lang="zh-CN" altLang="en-US" sz="9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 sz="7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4844522" y="1930400"/>
            <a:ext cx="2382838" cy="517525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FFCC00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 dirty="0"/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5766860" y="3103563"/>
            <a:ext cx="31845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>
              <a:lnSpc>
                <a:spcPct val="120000"/>
              </a:lnSpc>
            </a:pPr>
            <a:r>
              <a:rPr lang="zh-CN" altLang="en-US" sz="9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 sz="7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3339572" y="3103563"/>
            <a:ext cx="2382838" cy="517525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20000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600" b="1" i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3838047" y="4264025"/>
            <a:ext cx="31845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</a:p>
          <a:p>
            <a:pPr>
              <a:lnSpc>
                <a:spcPct val="120000"/>
              </a:lnSpc>
            </a:pPr>
            <a:r>
              <a:rPr lang="zh-CN" altLang="en-US" sz="9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单击此处添加段落文字内容</a:t>
            </a:r>
            <a:endParaRPr lang="zh-CN" altLang="en-US" sz="7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7" name="AutoShape 16"/>
          <p:cNvSpPr>
            <a:spLocks noChangeArrowheads="1"/>
          </p:cNvSpPr>
          <p:nvPr/>
        </p:nvSpPr>
        <p:spPr bwMode="auto">
          <a:xfrm>
            <a:off x="1409172" y="4264025"/>
            <a:ext cx="2384425" cy="517525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E1B40C"/>
              </a:buClr>
              <a:buFont typeface="Wingdings" pitchFamily="2" charset="2"/>
              <a:buNone/>
            </a:pPr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单击此处添加文字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6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2" grpId="0"/>
      <p:bldP spid="33" grpId="0" animBg="1"/>
      <p:bldP spid="3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1"/>
            <a:ext cx="12190413" cy="428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Nipic_4982388_2010102517093900194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" y="3753008"/>
            <a:ext cx="2285702" cy="192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C:\Users\Administrator\Desktop\4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97"/>
          <a:stretch>
            <a:fillRect/>
          </a:stretch>
        </p:blipFill>
        <p:spPr bwMode="auto">
          <a:xfrm>
            <a:off x="10040160" y="1"/>
            <a:ext cx="1760837" cy="14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4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848" y="354511"/>
            <a:ext cx="2065598" cy="7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39"/>
          <p:cNvGrpSpPr>
            <a:grpSpLocks/>
          </p:cNvGrpSpPr>
          <p:nvPr/>
        </p:nvGrpSpPr>
        <p:grpSpPr bwMode="auto">
          <a:xfrm>
            <a:off x="0" y="5047010"/>
            <a:ext cx="12190413" cy="1812578"/>
            <a:chOff x="0" y="4203700"/>
            <a:chExt cx="9144000" cy="1509713"/>
          </a:xfrm>
        </p:grpSpPr>
        <p:pic>
          <p:nvPicPr>
            <p:cNvPr id="13" name="Picture 2" descr="E:\amy项目\模板\60周年\1\png\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01442"/>
              <a:ext cx="3441700" cy="141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E:\amy项目\模板\60周年\1\png\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4203700"/>
              <a:ext cx="8064500" cy="15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 descr="C:\Users\Administrator\Desktop\2951345_174303069314_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671">
            <a:off x="10046510" y="5138496"/>
            <a:ext cx="1782001" cy="16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17" b="33037"/>
          <a:stretch>
            <a:fillRect/>
          </a:stretch>
        </p:blipFill>
        <p:spPr bwMode="auto">
          <a:xfrm>
            <a:off x="3684588" y="0"/>
            <a:ext cx="58404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2" r="31110" b="32661"/>
          <a:stretch>
            <a:fillRect/>
          </a:stretch>
        </p:blipFill>
        <p:spPr bwMode="auto">
          <a:xfrm>
            <a:off x="385763" y="379413"/>
            <a:ext cx="47418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9"/>
          <p:cNvSpPr>
            <a:spLocks noChangeArrowheads="1"/>
          </p:cNvSpPr>
          <p:nvPr/>
        </p:nvSpPr>
        <p:spPr bwMode="auto">
          <a:xfrm>
            <a:off x="425450" y="139700"/>
            <a:ext cx="357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sz="2400" b="1">
                <a:solidFill>
                  <a:srgbClr val="9E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请在此输入文本标题信息</a:t>
            </a:r>
          </a:p>
        </p:txBody>
      </p:sp>
      <p:sp>
        <p:nvSpPr>
          <p:cNvPr id="22" name="Freeform 15"/>
          <p:cNvSpPr>
            <a:spLocks noEditPoints="1" noChangeArrowheads="1"/>
          </p:cNvSpPr>
          <p:nvPr/>
        </p:nvSpPr>
        <p:spPr bwMode="auto">
          <a:xfrm>
            <a:off x="6084888" y="4151313"/>
            <a:ext cx="1190625" cy="1177925"/>
          </a:xfrm>
          <a:custGeom>
            <a:avLst/>
            <a:gdLst>
              <a:gd name="T0" fmla="*/ 676776 w 95"/>
              <a:gd name="T1" fmla="*/ 1177925 h 94"/>
              <a:gd name="T2" fmla="*/ 701842 w 95"/>
              <a:gd name="T3" fmla="*/ 1015020 h 94"/>
              <a:gd name="T4" fmla="*/ 827171 w 95"/>
              <a:gd name="T5" fmla="*/ 977427 h 94"/>
              <a:gd name="T6" fmla="*/ 952500 w 95"/>
              <a:gd name="T7" fmla="*/ 1065145 h 94"/>
              <a:gd name="T8" fmla="*/ 1077829 w 95"/>
              <a:gd name="T9" fmla="*/ 939834 h 94"/>
              <a:gd name="T10" fmla="*/ 977566 w 95"/>
              <a:gd name="T11" fmla="*/ 814523 h 94"/>
              <a:gd name="T12" fmla="*/ 1027697 w 95"/>
              <a:gd name="T13" fmla="*/ 701743 h 94"/>
              <a:gd name="T14" fmla="*/ 1190625 w 95"/>
              <a:gd name="T15" fmla="*/ 676680 h 94"/>
              <a:gd name="T16" fmla="*/ 1190625 w 95"/>
              <a:gd name="T17" fmla="*/ 501245 h 94"/>
              <a:gd name="T18" fmla="*/ 1027697 w 95"/>
              <a:gd name="T19" fmla="*/ 476182 h 94"/>
              <a:gd name="T20" fmla="*/ 1027697 w 95"/>
              <a:gd name="T21" fmla="*/ 463651 h 94"/>
              <a:gd name="T22" fmla="*/ 1027697 w 95"/>
              <a:gd name="T23" fmla="*/ 463651 h 94"/>
              <a:gd name="T24" fmla="*/ 1002632 w 95"/>
              <a:gd name="T25" fmla="*/ 413527 h 94"/>
              <a:gd name="T26" fmla="*/ 1002632 w 95"/>
              <a:gd name="T27" fmla="*/ 388465 h 94"/>
              <a:gd name="T28" fmla="*/ 1002632 w 95"/>
              <a:gd name="T29" fmla="*/ 388465 h 94"/>
              <a:gd name="T30" fmla="*/ 977566 w 95"/>
              <a:gd name="T31" fmla="*/ 363402 h 94"/>
              <a:gd name="T32" fmla="*/ 1077829 w 95"/>
              <a:gd name="T33" fmla="*/ 225560 h 94"/>
              <a:gd name="T34" fmla="*/ 952500 w 95"/>
              <a:gd name="T35" fmla="*/ 112780 h 94"/>
              <a:gd name="T36" fmla="*/ 827171 w 95"/>
              <a:gd name="T37" fmla="*/ 200498 h 94"/>
              <a:gd name="T38" fmla="*/ 701842 w 95"/>
              <a:gd name="T39" fmla="*/ 150373 h 94"/>
              <a:gd name="T40" fmla="*/ 676776 w 95"/>
              <a:gd name="T41" fmla="*/ 0 h 94"/>
              <a:gd name="T42" fmla="*/ 513849 w 95"/>
              <a:gd name="T43" fmla="*/ 0 h 94"/>
              <a:gd name="T44" fmla="*/ 476250 w 95"/>
              <a:gd name="T45" fmla="*/ 150373 h 94"/>
              <a:gd name="T46" fmla="*/ 363454 w 95"/>
              <a:gd name="T47" fmla="*/ 200498 h 94"/>
              <a:gd name="T48" fmla="*/ 238125 w 95"/>
              <a:gd name="T49" fmla="*/ 112780 h 94"/>
              <a:gd name="T50" fmla="*/ 112796 w 95"/>
              <a:gd name="T51" fmla="*/ 225560 h 94"/>
              <a:gd name="T52" fmla="*/ 213059 w 95"/>
              <a:gd name="T53" fmla="*/ 363402 h 94"/>
              <a:gd name="T54" fmla="*/ 162928 w 95"/>
              <a:gd name="T55" fmla="*/ 476182 h 94"/>
              <a:gd name="T56" fmla="*/ 0 w 95"/>
              <a:gd name="T57" fmla="*/ 501245 h 94"/>
              <a:gd name="T58" fmla="*/ 0 w 95"/>
              <a:gd name="T59" fmla="*/ 676680 h 94"/>
              <a:gd name="T60" fmla="*/ 162928 w 95"/>
              <a:gd name="T61" fmla="*/ 701743 h 94"/>
              <a:gd name="T62" fmla="*/ 200526 w 95"/>
              <a:gd name="T63" fmla="*/ 814523 h 94"/>
              <a:gd name="T64" fmla="*/ 112796 w 95"/>
              <a:gd name="T65" fmla="*/ 939834 h 94"/>
              <a:gd name="T66" fmla="*/ 238125 w 95"/>
              <a:gd name="T67" fmla="*/ 1065145 h 94"/>
              <a:gd name="T68" fmla="*/ 363454 w 95"/>
              <a:gd name="T69" fmla="*/ 977427 h 94"/>
              <a:gd name="T70" fmla="*/ 476250 w 95"/>
              <a:gd name="T71" fmla="*/ 1027552 h 94"/>
              <a:gd name="T72" fmla="*/ 513849 w 95"/>
              <a:gd name="T73" fmla="*/ 1177925 h 94"/>
              <a:gd name="T74" fmla="*/ 676776 w 95"/>
              <a:gd name="T75" fmla="*/ 1177925 h 94"/>
              <a:gd name="T76" fmla="*/ 902368 w 95"/>
              <a:gd name="T77" fmla="*/ 538838 h 94"/>
              <a:gd name="T78" fmla="*/ 639178 w 95"/>
              <a:gd name="T79" fmla="*/ 902240 h 94"/>
              <a:gd name="T80" fmla="*/ 275724 w 95"/>
              <a:gd name="T81" fmla="*/ 626556 h 94"/>
              <a:gd name="T82" fmla="*/ 551447 w 95"/>
              <a:gd name="T83" fmla="*/ 275685 h 94"/>
              <a:gd name="T84" fmla="*/ 701842 w 95"/>
              <a:gd name="T85" fmla="*/ 288216 h 94"/>
              <a:gd name="T86" fmla="*/ 701842 w 95"/>
              <a:gd name="T87" fmla="*/ 288216 h 94"/>
              <a:gd name="T88" fmla="*/ 814638 w 95"/>
              <a:gd name="T89" fmla="*/ 363402 h 94"/>
              <a:gd name="T90" fmla="*/ 864770 w 95"/>
              <a:gd name="T91" fmla="*/ 426058 h 94"/>
              <a:gd name="T92" fmla="*/ 902368 w 95"/>
              <a:gd name="T93" fmla="*/ 538838 h 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5"/>
              <a:gd name="T142" fmla="*/ 0 h 94"/>
              <a:gd name="T143" fmla="*/ 95 w 95"/>
              <a:gd name="T144" fmla="*/ 94 h 9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5" h="94">
                <a:moveTo>
                  <a:pt x="54" y="94"/>
                </a:moveTo>
                <a:cubicBezTo>
                  <a:pt x="56" y="81"/>
                  <a:pt x="56" y="81"/>
                  <a:pt x="56" y="81"/>
                </a:cubicBezTo>
                <a:cubicBezTo>
                  <a:pt x="66" y="78"/>
                  <a:pt x="66" y="78"/>
                  <a:pt x="66" y="78"/>
                </a:cubicBezTo>
                <a:cubicBezTo>
                  <a:pt x="76" y="85"/>
                  <a:pt x="76" y="85"/>
                  <a:pt x="76" y="85"/>
                </a:cubicBezTo>
                <a:cubicBezTo>
                  <a:pt x="86" y="75"/>
                  <a:pt x="86" y="75"/>
                  <a:pt x="86" y="75"/>
                </a:cubicBezTo>
                <a:cubicBezTo>
                  <a:pt x="78" y="65"/>
                  <a:pt x="78" y="65"/>
                  <a:pt x="78" y="65"/>
                </a:cubicBezTo>
                <a:cubicBezTo>
                  <a:pt x="82" y="56"/>
                  <a:pt x="82" y="56"/>
                  <a:pt x="82" y="56"/>
                </a:cubicBezTo>
                <a:cubicBezTo>
                  <a:pt x="95" y="54"/>
                  <a:pt x="95" y="54"/>
                  <a:pt x="95" y="54"/>
                </a:cubicBezTo>
                <a:cubicBezTo>
                  <a:pt x="95" y="40"/>
                  <a:pt x="95" y="40"/>
                  <a:pt x="95" y="40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0" y="33"/>
                  <a:pt x="80" y="33"/>
                  <a:pt x="80" y="33"/>
                </a:cubicBezTo>
                <a:cubicBezTo>
                  <a:pt x="80" y="31"/>
                  <a:pt x="80" y="31"/>
                  <a:pt x="80" y="31"/>
                </a:cubicBezTo>
                <a:cubicBezTo>
                  <a:pt x="80" y="31"/>
                  <a:pt x="80" y="31"/>
                  <a:pt x="80" y="31"/>
                </a:cubicBezTo>
                <a:cubicBezTo>
                  <a:pt x="78" y="29"/>
                  <a:pt x="78" y="29"/>
                  <a:pt x="78" y="29"/>
                </a:cubicBezTo>
                <a:cubicBezTo>
                  <a:pt x="86" y="18"/>
                  <a:pt x="86" y="18"/>
                  <a:pt x="86" y="18"/>
                </a:cubicBezTo>
                <a:cubicBezTo>
                  <a:pt x="76" y="9"/>
                  <a:pt x="76" y="9"/>
                  <a:pt x="76" y="9"/>
                </a:cubicBezTo>
                <a:cubicBezTo>
                  <a:pt x="66" y="16"/>
                  <a:pt x="66" y="16"/>
                  <a:pt x="66" y="16"/>
                </a:cubicBezTo>
                <a:cubicBezTo>
                  <a:pt x="56" y="12"/>
                  <a:pt x="56" y="12"/>
                  <a:pt x="56" y="12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8" y="12"/>
                  <a:pt x="38" y="12"/>
                  <a:pt x="38" y="12"/>
                </a:cubicBezTo>
                <a:cubicBezTo>
                  <a:pt x="29" y="16"/>
                  <a:pt x="29" y="16"/>
                  <a:pt x="29" y="16"/>
                </a:cubicBezTo>
                <a:cubicBezTo>
                  <a:pt x="19" y="9"/>
                  <a:pt x="19" y="9"/>
                  <a:pt x="19" y="9"/>
                </a:cubicBezTo>
                <a:cubicBezTo>
                  <a:pt x="9" y="18"/>
                  <a:pt x="9" y="18"/>
                  <a:pt x="9" y="18"/>
                </a:cubicBezTo>
                <a:cubicBezTo>
                  <a:pt x="17" y="29"/>
                  <a:pt x="17" y="29"/>
                  <a:pt x="17" y="29"/>
                </a:cubicBezTo>
                <a:cubicBezTo>
                  <a:pt x="13" y="38"/>
                  <a:pt x="13" y="38"/>
                  <a:pt x="13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54"/>
                  <a:pt x="0" y="54"/>
                  <a:pt x="0" y="54"/>
                </a:cubicBezTo>
                <a:cubicBezTo>
                  <a:pt x="13" y="56"/>
                  <a:pt x="13" y="56"/>
                  <a:pt x="13" y="56"/>
                </a:cubicBezTo>
                <a:cubicBezTo>
                  <a:pt x="16" y="65"/>
                  <a:pt x="16" y="65"/>
                  <a:pt x="16" y="65"/>
                </a:cubicBezTo>
                <a:cubicBezTo>
                  <a:pt x="9" y="75"/>
                  <a:pt x="9" y="75"/>
                  <a:pt x="9" y="75"/>
                </a:cubicBezTo>
                <a:cubicBezTo>
                  <a:pt x="19" y="85"/>
                  <a:pt x="19" y="85"/>
                  <a:pt x="19" y="85"/>
                </a:cubicBezTo>
                <a:cubicBezTo>
                  <a:pt x="29" y="78"/>
                  <a:pt x="29" y="78"/>
                  <a:pt x="29" y="78"/>
                </a:cubicBezTo>
                <a:cubicBezTo>
                  <a:pt x="38" y="82"/>
                  <a:pt x="38" y="82"/>
                  <a:pt x="38" y="82"/>
                </a:cubicBezTo>
                <a:cubicBezTo>
                  <a:pt x="41" y="94"/>
                  <a:pt x="41" y="94"/>
                  <a:pt x="41" y="94"/>
                </a:cubicBezTo>
                <a:cubicBezTo>
                  <a:pt x="54" y="94"/>
                  <a:pt x="54" y="94"/>
                  <a:pt x="54" y="94"/>
                </a:cubicBezTo>
                <a:close/>
                <a:moveTo>
                  <a:pt x="72" y="43"/>
                </a:moveTo>
                <a:cubicBezTo>
                  <a:pt x="74" y="57"/>
                  <a:pt x="65" y="70"/>
                  <a:pt x="51" y="72"/>
                </a:cubicBezTo>
                <a:cubicBezTo>
                  <a:pt x="37" y="74"/>
                  <a:pt x="24" y="64"/>
                  <a:pt x="22" y="50"/>
                </a:cubicBezTo>
                <a:cubicBezTo>
                  <a:pt x="21" y="36"/>
                  <a:pt x="30" y="24"/>
                  <a:pt x="44" y="22"/>
                </a:cubicBezTo>
                <a:cubicBezTo>
                  <a:pt x="48" y="21"/>
                  <a:pt x="52" y="22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9" y="24"/>
                  <a:pt x="63" y="26"/>
                  <a:pt x="65" y="29"/>
                </a:cubicBezTo>
                <a:cubicBezTo>
                  <a:pt x="67" y="30"/>
                  <a:pt x="68" y="32"/>
                  <a:pt x="69" y="34"/>
                </a:cubicBezTo>
                <a:cubicBezTo>
                  <a:pt x="71" y="37"/>
                  <a:pt x="72" y="40"/>
                  <a:pt x="72" y="43"/>
                </a:cubicBezTo>
                <a:close/>
              </a:path>
            </a:pathLst>
          </a:cu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16"/>
          <p:cNvSpPr>
            <a:spLocks noEditPoints="1" noChangeArrowheads="1"/>
          </p:cNvSpPr>
          <p:nvPr/>
        </p:nvSpPr>
        <p:spPr bwMode="auto">
          <a:xfrm>
            <a:off x="6484938" y="4502150"/>
            <a:ext cx="388937" cy="439738"/>
          </a:xfrm>
          <a:custGeom>
            <a:avLst/>
            <a:gdLst>
              <a:gd name="T0" fmla="*/ 188195 w 31"/>
              <a:gd name="T1" fmla="*/ 0 h 35"/>
              <a:gd name="T2" fmla="*/ 301113 w 31"/>
              <a:gd name="T3" fmla="*/ 100512 h 35"/>
              <a:gd name="T4" fmla="*/ 188195 w 31"/>
              <a:gd name="T5" fmla="*/ 213587 h 35"/>
              <a:gd name="T6" fmla="*/ 87824 w 31"/>
              <a:gd name="T7" fmla="*/ 100512 h 35"/>
              <a:gd name="T8" fmla="*/ 188195 w 31"/>
              <a:gd name="T9" fmla="*/ 0 h 35"/>
              <a:gd name="T10" fmla="*/ 75278 w 31"/>
              <a:gd name="T11" fmla="*/ 238715 h 35"/>
              <a:gd name="T12" fmla="*/ 125464 w 31"/>
              <a:gd name="T13" fmla="*/ 238715 h 35"/>
              <a:gd name="T14" fmla="*/ 175649 w 31"/>
              <a:gd name="T15" fmla="*/ 301535 h 35"/>
              <a:gd name="T16" fmla="*/ 213288 w 31"/>
              <a:gd name="T17" fmla="*/ 301535 h 35"/>
              <a:gd name="T18" fmla="*/ 263473 w 31"/>
              <a:gd name="T19" fmla="*/ 238715 h 35"/>
              <a:gd name="T20" fmla="*/ 301113 w 31"/>
              <a:gd name="T21" fmla="*/ 238715 h 35"/>
              <a:gd name="T22" fmla="*/ 388937 w 31"/>
              <a:gd name="T23" fmla="*/ 314099 h 35"/>
              <a:gd name="T24" fmla="*/ 388937 w 31"/>
              <a:gd name="T25" fmla="*/ 439738 h 35"/>
              <a:gd name="T26" fmla="*/ 0 w 31"/>
              <a:gd name="T27" fmla="*/ 439738 h 35"/>
              <a:gd name="T28" fmla="*/ 0 w 31"/>
              <a:gd name="T29" fmla="*/ 314099 h 35"/>
              <a:gd name="T30" fmla="*/ 75278 w 31"/>
              <a:gd name="T31" fmla="*/ 238715 h 3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"/>
              <a:gd name="T49" fmla="*/ 0 h 35"/>
              <a:gd name="T50" fmla="*/ 31 w 31"/>
              <a:gd name="T51" fmla="*/ 35 h 3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" h="35">
                <a:moveTo>
                  <a:pt x="15" y="0"/>
                </a:moveTo>
                <a:cubicBezTo>
                  <a:pt x="20" y="0"/>
                  <a:pt x="24" y="4"/>
                  <a:pt x="24" y="8"/>
                </a:cubicBezTo>
                <a:cubicBezTo>
                  <a:pt x="24" y="13"/>
                  <a:pt x="20" y="17"/>
                  <a:pt x="15" y="17"/>
                </a:cubicBezTo>
                <a:cubicBezTo>
                  <a:pt x="11" y="17"/>
                  <a:pt x="7" y="13"/>
                  <a:pt x="7" y="8"/>
                </a:cubicBezTo>
                <a:cubicBezTo>
                  <a:pt x="7" y="4"/>
                  <a:pt x="11" y="0"/>
                  <a:pt x="15" y="0"/>
                </a:cubicBezTo>
                <a:close/>
                <a:moveTo>
                  <a:pt x="6" y="19"/>
                </a:moveTo>
                <a:cubicBezTo>
                  <a:pt x="10" y="19"/>
                  <a:pt x="10" y="19"/>
                  <a:pt x="10" y="19"/>
                </a:cubicBezTo>
                <a:cubicBezTo>
                  <a:pt x="14" y="24"/>
                  <a:pt x="14" y="24"/>
                  <a:pt x="14" y="24"/>
                </a:cubicBezTo>
                <a:cubicBezTo>
                  <a:pt x="15" y="26"/>
                  <a:pt x="16" y="26"/>
                  <a:pt x="17" y="24"/>
                </a:cubicBezTo>
                <a:cubicBezTo>
                  <a:pt x="21" y="19"/>
                  <a:pt x="21" y="19"/>
                  <a:pt x="21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8" y="19"/>
                  <a:pt x="31" y="21"/>
                  <a:pt x="31" y="25"/>
                </a:cubicBezTo>
                <a:cubicBezTo>
                  <a:pt x="31" y="35"/>
                  <a:pt x="31" y="35"/>
                  <a:pt x="31" y="35"/>
                </a:cubicBezTo>
                <a:cubicBezTo>
                  <a:pt x="26" y="35"/>
                  <a:pt x="5" y="35"/>
                  <a:pt x="0" y="3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1"/>
                  <a:pt x="3" y="19"/>
                  <a:pt x="6" y="19"/>
                </a:cubicBezTo>
                <a:close/>
              </a:path>
            </a:pathLst>
          </a:custGeom>
          <a:solidFill>
            <a:srgbClr val="ECDC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Freeform 17"/>
          <p:cNvSpPr>
            <a:spLocks noEditPoints="1" noChangeArrowheads="1"/>
          </p:cNvSpPr>
          <p:nvPr/>
        </p:nvSpPr>
        <p:spPr bwMode="auto">
          <a:xfrm>
            <a:off x="6084888" y="1466850"/>
            <a:ext cx="1177925" cy="1193800"/>
          </a:xfrm>
          <a:custGeom>
            <a:avLst/>
            <a:gdLst>
              <a:gd name="T0" fmla="*/ 676680 w 94"/>
              <a:gd name="T1" fmla="*/ 1193800 h 95"/>
              <a:gd name="T2" fmla="*/ 701743 w 94"/>
              <a:gd name="T3" fmla="*/ 1030438 h 95"/>
              <a:gd name="T4" fmla="*/ 814523 w 94"/>
              <a:gd name="T5" fmla="*/ 980173 h 95"/>
              <a:gd name="T6" fmla="*/ 939834 w 94"/>
              <a:gd name="T7" fmla="*/ 1080703 h 95"/>
              <a:gd name="T8" fmla="*/ 1065145 w 94"/>
              <a:gd name="T9" fmla="*/ 955040 h 95"/>
              <a:gd name="T10" fmla="*/ 977427 w 94"/>
              <a:gd name="T11" fmla="*/ 829377 h 95"/>
              <a:gd name="T12" fmla="*/ 1027552 w 94"/>
              <a:gd name="T13" fmla="*/ 703714 h 95"/>
              <a:gd name="T14" fmla="*/ 1177925 w 94"/>
              <a:gd name="T15" fmla="*/ 678581 h 95"/>
              <a:gd name="T16" fmla="*/ 1177925 w 94"/>
              <a:gd name="T17" fmla="*/ 515219 h 95"/>
              <a:gd name="T18" fmla="*/ 1027552 w 94"/>
              <a:gd name="T19" fmla="*/ 477520 h 95"/>
              <a:gd name="T20" fmla="*/ 1015020 w 94"/>
              <a:gd name="T21" fmla="*/ 464954 h 95"/>
              <a:gd name="T22" fmla="*/ 1015020 w 94"/>
              <a:gd name="T23" fmla="*/ 464954 h 95"/>
              <a:gd name="T24" fmla="*/ 1002489 w 94"/>
              <a:gd name="T25" fmla="*/ 427255 h 95"/>
              <a:gd name="T26" fmla="*/ 989958 w 94"/>
              <a:gd name="T27" fmla="*/ 402122 h 95"/>
              <a:gd name="T28" fmla="*/ 989958 w 94"/>
              <a:gd name="T29" fmla="*/ 402122 h 95"/>
              <a:gd name="T30" fmla="*/ 977427 w 94"/>
              <a:gd name="T31" fmla="*/ 364423 h 95"/>
              <a:gd name="T32" fmla="*/ 1065145 w 94"/>
              <a:gd name="T33" fmla="*/ 238760 h 95"/>
              <a:gd name="T34" fmla="*/ 939834 w 94"/>
              <a:gd name="T35" fmla="*/ 113097 h 95"/>
              <a:gd name="T36" fmla="*/ 814523 w 94"/>
              <a:gd name="T37" fmla="*/ 201061 h 95"/>
              <a:gd name="T38" fmla="*/ 701743 w 94"/>
              <a:gd name="T39" fmla="*/ 163362 h 95"/>
              <a:gd name="T40" fmla="*/ 676680 w 94"/>
              <a:gd name="T41" fmla="*/ 0 h 95"/>
              <a:gd name="T42" fmla="*/ 501245 w 94"/>
              <a:gd name="T43" fmla="*/ 0 h 95"/>
              <a:gd name="T44" fmla="*/ 476182 w 94"/>
              <a:gd name="T45" fmla="*/ 163362 h 95"/>
              <a:gd name="T46" fmla="*/ 363402 w 94"/>
              <a:gd name="T47" fmla="*/ 201061 h 95"/>
              <a:gd name="T48" fmla="*/ 225560 w 94"/>
              <a:gd name="T49" fmla="*/ 113097 h 95"/>
              <a:gd name="T50" fmla="*/ 112780 w 94"/>
              <a:gd name="T51" fmla="*/ 238760 h 95"/>
              <a:gd name="T52" fmla="*/ 200498 w 94"/>
              <a:gd name="T53" fmla="*/ 364423 h 95"/>
              <a:gd name="T54" fmla="*/ 150373 w 94"/>
              <a:gd name="T55" fmla="*/ 477520 h 95"/>
              <a:gd name="T56" fmla="*/ 0 w 94"/>
              <a:gd name="T57" fmla="*/ 515219 h 95"/>
              <a:gd name="T58" fmla="*/ 0 w 94"/>
              <a:gd name="T59" fmla="*/ 678581 h 95"/>
              <a:gd name="T60" fmla="*/ 150373 w 94"/>
              <a:gd name="T61" fmla="*/ 703714 h 95"/>
              <a:gd name="T62" fmla="*/ 200498 w 94"/>
              <a:gd name="T63" fmla="*/ 829377 h 95"/>
              <a:gd name="T64" fmla="*/ 112780 w 94"/>
              <a:gd name="T65" fmla="*/ 955040 h 95"/>
              <a:gd name="T66" fmla="*/ 225560 w 94"/>
              <a:gd name="T67" fmla="*/ 1080703 h 95"/>
              <a:gd name="T68" fmla="*/ 363402 w 94"/>
              <a:gd name="T69" fmla="*/ 980173 h 95"/>
              <a:gd name="T70" fmla="*/ 476182 w 94"/>
              <a:gd name="T71" fmla="*/ 1030438 h 95"/>
              <a:gd name="T72" fmla="*/ 501245 w 94"/>
              <a:gd name="T73" fmla="*/ 1193800 h 95"/>
              <a:gd name="T74" fmla="*/ 676680 w 94"/>
              <a:gd name="T75" fmla="*/ 1193800 h 95"/>
              <a:gd name="T76" fmla="*/ 902240 w 94"/>
              <a:gd name="T77" fmla="*/ 552918 h 95"/>
              <a:gd name="T78" fmla="*/ 626556 w 94"/>
              <a:gd name="T79" fmla="*/ 904775 h 95"/>
              <a:gd name="T80" fmla="*/ 275685 w 94"/>
              <a:gd name="T81" fmla="*/ 640882 h 95"/>
              <a:gd name="T82" fmla="*/ 551369 w 94"/>
              <a:gd name="T83" fmla="*/ 276459 h 95"/>
              <a:gd name="T84" fmla="*/ 689211 w 94"/>
              <a:gd name="T85" fmla="*/ 301592 h 95"/>
              <a:gd name="T86" fmla="*/ 689211 w 94"/>
              <a:gd name="T87" fmla="*/ 301592 h 95"/>
              <a:gd name="T88" fmla="*/ 814523 w 94"/>
              <a:gd name="T89" fmla="*/ 376989 h 95"/>
              <a:gd name="T90" fmla="*/ 864647 w 94"/>
              <a:gd name="T91" fmla="*/ 439821 h 95"/>
              <a:gd name="T92" fmla="*/ 902240 w 94"/>
              <a:gd name="T93" fmla="*/ 552918 h 9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4"/>
              <a:gd name="T142" fmla="*/ 0 h 95"/>
              <a:gd name="T143" fmla="*/ 94 w 94"/>
              <a:gd name="T144" fmla="*/ 95 h 9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4" h="95">
                <a:moveTo>
                  <a:pt x="54" y="95"/>
                </a:moveTo>
                <a:cubicBezTo>
                  <a:pt x="56" y="82"/>
                  <a:pt x="56" y="82"/>
                  <a:pt x="56" y="82"/>
                </a:cubicBezTo>
                <a:cubicBezTo>
                  <a:pt x="65" y="78"/>
                  <a:pt x="65" y="78"/>
                  <a:pt x="65" y="78"/>
                </a:cubicBezTo>
                <a:cubicBezTo>
                  <a:pt x="75" y="86"/>
                  <a:pt x="75" y="86"/>
                  <a:pt x="75" y="86"/>
                </a:cubicBezTo>
                <a:cubicBezTo>
                  <a:pt x="85" y="76"/>
                  <a:pt x="85" y="76"/>
                  <a:pt x="85" y="76"/>
                </a:cubicBezTo>
                <a:cubicBezTo>
                  <a:pt x="78" y="66"/>
                  <a:pt x="78" y="66"/>
                  <a:pt x="78" y="66"/>
                </a:cubicBezTo>
                <a:cubicBezTo>
                  <a:pt x="82" y="56"/>
                  <a:pt x="82" y="56"/>
                  <a:pt x="82" y="56"/>
                </a:cubicBezTo>
                <a:cubicBezTo>
                  <a:pt x="94" y="54"/>
                  <a:pt x="94" y="54"/>
                  <a:pt x="94" y="54"/>
                </a:cubicBezTo>
                <a:cubicBezTo>
                  <a:pt x="94" y="41"/>
                  <a:pt x="94" y="41"/>
                  <a:pt x="94" y="41"/>
                </a:cubicBezTo>
                <a:cubicBezTo>
                  <a:pt x="82" y="38"/>
                  <a:pt x="82" y="38"/>
                  <a:pt x="82" y="38"/>
                </a:cubicBezTo>
                <a:cubicBezTo>
                  <a:pt x="81" y="37"/>
                  <a:pt x="81" y="37"/>
                  <a:pt x="81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0" y="34"/>
                  <a:pt x="80" y="34"/>
                  <a:pt x="80" y="34"/>
                </a:cubicBezTo>
                <a:cubicBezTo>
                  <a:pt x="79" y="32"/>
                  <a:pt x="79" y="32"/>
                  <a:pt x="79" y="32"/>
                </a:cubicBezTo>
                <a:cubicBezTo>
                  <a:pt x="79" y="32"/>
                  <a:pt x="79" y="32"/>
                  <a:pt x="79" y="32"/>
                </a:cubicBezTo>
                <a:cubicBezTo>
                  <a:pt x="78" y="29"/>
                  <a:pt x="78" y="29"/>
                  <a:pt x="78" y="29"/>
                </a:cubicBezTo>
                <a:cubicBezTo>
                  <a:pt x="85" y="19"/>
                  <a:pt x="85" y="19"/>
                  <a:pt x="85" y="19"/>
                </a:cubicBezTo>
                <a:cubicBezTo>
                  <a:pt x="75" y="9"/>
                  <a:pt x="75" y="9"/>
                  <a:pt x="75" y="9"/>
                </a:cubicBezTo>
                <a:cubicBezTo>
                  <a:pt x="65" y="16"/>
                  <a:pt x="65" y="16"/>
                  <a:pt x="65" y="16"/>
                </a:cubicBezTo>
                <a:cubicBezTo>
                  <a:pt x="56" y="13"/>
                  <a:pt x="56" y="13"/>
                  <a:pt x="56" y="13"/>
                </a:cubicBezTo>
                <a:cubicBezTo>
                  <a:pt x="54" y="0"/>
                  <a:pt x="54" y="0"/>
                  <a:pt x="5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8" y="13"/>
                  <a:pt x="38" y="13"/>
                  <a:pt x="38" y="13"/>
                </a:cubicBezTo>
                <a:cubicBezTo>
                  <a:pt x="29" y="16"/>
                  <a:pt x="29" y="16"/>
                  <a:pt x="29" y="16"/>
                </a:cubicBezTo>
                <a:cubicBezTo>
                  <a:pt x="18" y="9"/>
                  <a:pt x="18" y="9"/>
                  <a:pt x="18" y="9"/>
                </a:cubicBezTo>
                <a:cubicBezTo>
                  <a:pt x="9" y="19"/>
                  <a:pt x="9" y="19"/>
                  <a:pt x="9" y="19"/>
                </a:cubicBezTo>
                <a:cubicBezTo>
                  <a:pt x="16" y="29"/>
                  <a:pt x="16" y="29"/>
                  <a:pt x="16" y="29"/>
                </a:cubicBezTo>
                <a:cubicBezTo>
                  <a:pt x="12" y="38"/>
                  <a:pt x="12" y="38"/>
                  <a:pt x="12" y="38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54"/>
                  <a:pt x="0" y="54"/>
                  <a:pt x="0" y="54"/>
                </a:cubicBezTo>
                <a:cubicBezTo>
                  <a:pt x="12" y="56"/>
                  <a:pt x="12" y="56"/>
                  <a:pt x="12" y="56"/>
                </a:cubicBezTo>
                <a:cubicBezTo>
                  <a:pt x="16" y="66"/>
                  <a:pt x="16" y="66"/>
                  <a:pt x="16" y="66"/>
                </a:cubicBezTo>
                <a:cubicBezTo>
                  <a:pt x="9" y="76"/>
                  <a:pt x="9" y="76"/>
                  <a:pt x="9" y="76"/>
                </a:cubicBezTo>
                <a:cubicBezTo>
                  <a:pt x="18" y="86"/>
                  <a:pt x="18" y="86"/>
                  <a:pt x="18" y="86"/>
                </a:cubicBezTo>
                <a:cubicBezTo>
                  <a:pt x="29" y="78"/>
                  <a:pt x="29" y="78"/>
                  <a:pt x="29" y="78"/>
                </a:cubicBezTo>
                <a:cubicBezTo>
                  <a:pt x="38" y="82"/>
                  <a:pt x="38" y="82"/>
                  <a:pt x="38" y="82"/>
                </a:cubicBezTo>
                <a:cubicBezTo>
                  <a:pt x="40" y="95"/>
                  <a:pt x="40" y="95"/>
                  <a:pt x="40" y="95"/>
                </a:cubicBezTo>
                <a:cubicBezTo>
                  <a:pt x="54" y="95"/>
                  <a:pt x="54" y="95"/>
                  <a:pt x="54" y="95"/>
                </a:cubicBezTo>
                <a:close/>
                <a:moveTo>
                  <a:pt x="72" y="44"/>
                </a:moveTo>
                <a:cubicBezTo>
                  <a:pt x="74" y="58"/>
                  <a:pt x="64" y="71"/>
                  <a:pt x="50" y="72"/>
                </a:cubicBezTo>
                <a:cubicBezTo>
                  <a:pt x="37" y="74"/>
                  <a:pt x="24" y="65"/>
                  <a:pt x="22" y="51"/>
                </a:cubicBezTo>
                <a:cubicBezTo>
                  <a:pt x="20" y="37"/>
                  <a:pt x="30" y="24"/>
                  <a:pt x="44" y="22"/>
                </a:cubicBezTo>
                <a:cubicBezTo>
                  <a:pt x="48" y="22"/>
                  <a:pt x="52" y="2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9" y="25"/>
                  <a:pt x="62" y="27"/>
                  <a:pt x="65" y="30"/>
                </a:cubicBezTo>
                <a:cubicBezTo>
                  <a:pt x="66" y="31"/>
                  <a:pt x="68" y="33"/>
                  <a:pt x="69" y="35"/>
                </a:cubicBezTo>
                <a:cubicBezTo>
                  <a:pt x="70" y="38"/>
                  <a:pt x="72" y="41"/>
                  <a:pt x="72" y="44"/>
                </a:cubicBezTo>
                <a:close/>
              </a:path>
            </a:pathLst>
          </a:custGeom>
          <a:solidFill>
            <a:srgbClr val="A66C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Freeform 18"/>
          <p:cNvSpPr>
            <a:spLocks noEditPoints="1" noChangeArrowheads="1"/>
          </p:cNvSpPr>
          <p:nvPr/>
        </p:nvSpPr>
        <p:spPr bwMode="auto">
          <a:xfrm>
            <a:off x="6484938" y="1831975"/>
            <a:ext cx="376237" cy="436563"/>
          </a:xfrm>
          <a:custGeom>
            <a:avLst/>
            <a:gdLst>
              <a:gd name="T0" fmla="*/ 188119 w 30"/>
              <a:gd name="T1" fmla="*/ 0 h 35"/>
              <a:gd name="T2" fmla="*/ 288448 w 30"/>
              <a:gd name="T3" fmla="*/ 99786 h 35"/>
              <a:gd name="T4" fmla="*/ 188119 w 30"/>
              <a:gd name="T5" fmla="*/ 199572 h 35"/>
              <a:gd name="T6" fmla="*/ 87789 w 30"/>
              <a:gd name="T7" fmla="*/ 99786 h 35"/>
              <a:gd name="T8" fmla="*/ 188119 w 30"/>
              <a:gd name="T9" fmla="*/ 0 h 35"/>
              <a:gd name="T10" fmla="*/ 75247 w 30"/>
              <a:gd name="T11" fmla="*/ 224518 h 35"/>
              <a:gd name="T12" fmla="*/ 125412 w 30"/>
              <a:gd name="T13" fmla="*/ 224518 h 35"/>
              <a:gd name="T14" fmla="*/ 163036 w 30"/>
              <a:gd name="T15" fmla="*/ 299357 h 35"/>
              <a:gd name="T16" fmla="*/ 213201 w 30"/>
              <a:gd name="T17" fmla="*/ 299357 h 35"/>
              <a:gd name="T18" fmla="*/ 250825 w 30"/>
              <a:gd name="T19" fmla="*/ 224518 h 35"/>
              <a:gd name="T20" fmla="*/ 300990 w 30"/>
              <a:gd name="T21" fmla="*/ 224518 h 35"/>
              <a:gd name="T22" fmla="*/ 376237 w 30"/>
              <a:gd name="T23" fmla="*/ 311831 h 35"/>
              <a:gd name="T24" fmla="*/ 376237 w 30"/>
              <a:gd name="T25" fmla="*/ 436563 h 35"/>
              <a:gd name="T26" fmla="*/ 0 w 30"/>
              <a:gd name="T27" fmla="*/ 436563 h 35"/>
              <a:gd name="T28" fmla="*/ 0 w 30"/>
              <a:gd name="T29" fmla="*/ 311831 h 35"/>
              <a:gd name="T30" fmla="*/ 75247 w 30"/>
              <a:gd name="T31" fmla="*/ 224518 h 3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"/>
              <a:gd name="T49" fmla="*/ 0 h 35"/>
              <a:gd name="T50" fmla="*/ 30 w 30"/>
              <a:gd name="T51" fmla="*/ 35 h 3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" h="35">
                <a:moveTo>
                  <a:pt x="15" y="0"/>
                </a:moveTo>
                <a:cubicBezTo>
                  <a:pt x="20" y="0"/>
                  <a:pt x="23" y="3"/>
                  <a:pt x="23" y="8"/>
                </a:cubicBezTo>
                <a:cubicBezTo>
                  <a:pt x="23" y="13"/>
                  <a:pt x="20" y="16"/>
                  <a:pt x="15" y="16"/>
                </a:cubicBezTo>
                <a:cubicBezTo>
                  <a:pt x="10" y="16"/>
                  <a:pt x="7" y="13"/>
                  <a:pt x="7" y="8"/>
                </a:cubicBezTo>
                <a:cubicBezTo>
                  <a:pt x="7" y="3"/>
                  <a:pt x="10" y="0"/>
                  <a:pt x="15" y="0"/>
                </a:cubicBezTo>
                <a:close/>
                <a:moveTo>
                  <a:pt x="6" y="18"/>
                </a:moveTo>
                <a:cubicBezTo>
                  <a:pt x="10" y="18"/>
                  <a:pt x="10" y="18"/>
                  <a:pt x="10" y="18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6"/>
                  <a:pt x="16" y="26"/>
                  <a:pt x="17" y="24"/>
                </a:cubicBezTo>
                <a:cubicBezTo>
                  <a:pt x="20" y="18"/>
                  <a:pt x="20" y="18"/>
                  <a:pt x="20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7" y="18"/>
                  <a:pt x="30" y="21"/>
                  <a:pt x="30" y="25"/>
                </a:cubicBezTo>
                <a:cubicBezTo>
                  <a:pt x="30" y="35"/>
                  <a:pt x="30" y="35"/>
                  <a:pt x="30" y="35"/>
                </a:cubicBezTo>
                <a:cubicBezTo>
                  <a:pt x="25" y="35"/>
                  <a:pt x="5" y="35"/>
                  <a:pt x="0" y="3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1"/>
                  <a:pt x="3" y="18"/>
                  <a:pt x="6" y="18"/>
                </a:cubicBezTo>
                <a:close/>
              </a:path>
            </a:pathLst>
          </a:custGeom>
          <a:solidFill>
            <a:srgbClr val="DAC3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Freeform 19"/>
          <p:cNvSpPr>
            <a:spLocks noEditPoints="1" noChangeArrowheads="1"/>
          </p:cNvSpPr>
          <p:nvPr/>
        </p:nvSpPr>
        <p:spPr bwMode="auto">
          <a:xfrm>
            <a:off x="4849813" y="2419350"/>
            <a:ext cx="1954212" cy="1957388"/>
          </a:xfrm>
          <a:custGeom>
            <a:avLst/>
            <a:gdLst>
              <a:gd name="T0" fmla="*/ 1114903 w 156"/>
              <a:gd name="T1" fmla="*/ 1957388 h 156"/>
              <a:gd name="T2" fmla="*/ 1165011 w 156"/>
              <a:gd name="T3" fmla="*/ 1693893 h 156"/>
              <a:gd name="T4" fmla="*/ 1352916 w 156"/>
              <a:gd name="T5" fmla="*/ 1618609 h 156"/>
              <a:gd name="T6" fmla="*/ 1565875 w 156"/>
              <a:gd name="T7" fmla="*/ 1769178 h 156"/>
              <a:gd name="T8" fmla="*/ 1766307 w 156"/>
              <a:gd name="T9" fmla="*/ 1568420 h 156"/>
              <a:gd name="T10" fmla="*/ 1615983 w 156"/>
              <a:gd name="T11" fmla="*/ 1355115 h 156"/>
              <a:gd name="T12" fmla="*/ 1691145 w 156"/>
              <a:gd name="T13" fmla="*/ 1166904 h 156"/>
              <a:gd name="T14" fmla="*/ 1954212 w 156"/>
              <a:gd name="T15" fmla="*/ 1116715 h 156"/>
              <a:gd name="T16" fmla="*/ 1954212 w 156"/>
              <a:gd name="T17" fmla="*/ 840673 h 156"/>
              <a:gd name="T18" fmla="*/ 1691145 w 156"/>
              <a:gd name="T19" fmla="*/ 790484 h 156"/>
              <a:gd name="T20" fmla="*/ 1691145 w 156"/>
              <a:gd name="T21" fmla="*/ 777936 h 156"/>
              <a:gd name="T22" fmla="*/ 1691145 w 156"/>
              <a:gd name="T23" fmla="*/ 777936 h 156"/>
              <a:gd name="T24" fmla="*/ 1653564 w 156"/>
              <a:gd name="T25" fmla="*/ 702652 h 156"/>
              <a:gd name="T26" fmla="*/ 1641037 w 156"/>
              <a:gd name="T27" fmla="*/ 665010 h 156"/>
              <a:gd name="T28" fmla="*/ 1641037 w 156"/>
              <a:gd name="T29" fmla="*/ 665010 h 156"/>
              <a:gd name="T30" fmla="*/ 1615983 w 156"/>
              <a:gd name="T31" fmla="*/ 602273 h 156"/>
              <a:gd name="T32" fmla="*/ 1766307 w 156"/>
              <a:gd name="T33" fmla="*/ 388968 h 156"/>
              <a:gd name="T34" fmla="*/ 1565875 w 156"/>
              <a:gd name="T35" fmla="*/ 188210 h 156"/>
              <a:gd name="T36" fmla="*/ 1352916 w 156"/>
              <a:gd name="T37" fmla="*/ 338779 h 156"/>
              <a:gd name="T38" fmla="*/ 1165011 w 156"/>
              <a:gd name="T39" fmla="*/ 263495 h 156"/>
              <a:gd name="T40" fmla="*/ 1114903 w 156"/>
              <a:gd name="T41" fmla="*/ 0 h 156"/>
              <a:gd name="T42" fmla="*/ 839309 w 156"/>
              <a:gd name="T43" fmla="*/ 0 h 156"/>
              <a:gd name="T44" fmla="*/ 789201 w 156"/>
              <a:gd name="T45" fmla="*/ 263495 h 156"/>
              <a:gd name="T46" fmla="*/ 601296 w 156"/>
              <a:gd name="T47" fmla="*/ 338779 h 156"/>
              <a:gd name="T48" fmla="*/ 388337 w 156"/>
              <a:gd name="T49" fmla="*/ 188210 h 156"/>
              <a:gd name="T50" fmla="*/ 187905 w 156"/>
              <a:gd name="T51" fmla="*/ 388968 h 156"/>
              <a:gd name="T52" fmla="*/ 338229 w 156"/>
              <a:gd name="T53" fmla="*/ 602273 h 156"/>
              <a:gd name="T54" fmla="*/ 263067 w 156"/>
              <a:gd name="T55" fmla="*/ 790484 h 156"/>
              <a:gd name="T56" fmla="*/ 0 w 156"/>
              <a:gd name="T57" fmla="*/ 840673 h 156"/>
              <a:gd name="T58" fmla="*/ 0 w 156"/>
              <a:gd name="T59" fmla="*/ 1116715 h 156"/>
              <a:gd name="T60" fmla="*/ 263067 w 156"/>
              <a:gd name="T61" fmla="*/ 1166904 h 156"/>
              <a:gd name="T62" fmla="*/ 338229 w 156"/>
              <a:gd name="T63" fmla="*/ 1355115 h 156"/>
              <a:gd name="T64" fmla="*/ 187905 w 156"/>
              <a:gd name="T65" fmla="*/ 1568420 h 156"/>
              <a:gd name="T66" fmla="*/ 388337 w 156"/>
              <a:gd name="T67" fmla="*/ 1769178 h 156"/>
              <a:gd name="T68" fmla="*/ 601296 w 156"/>
              <a:gd name="T69" fmla="*/ 1618609 h 156"/>
              <a:gd name="T70" fmla="*/ 789201 w 156"/>
              <a:gd name="T71" fmla="*/ 1693893 h 156"/>
              <a:gd name="T72" fmla="*/ 839309 w 156"/>
              <a:gd name="T73" fmla="*/ 1957388 h 156"/>
              <a:gd name="T74" fmla="*/ 1114903 w 156"/>
              <a:gd name="T75" fmla="*/ 1957388 h 156"/>
              <a:gd name="T76" fmla="*/ 1490713 w 156"/>
              <a:gd name="T77" fmla="*/ 903410 h 156"/>
              <a:gd name="T78" fmla="*/ 1052268 w 156"/>
              <a:gd name="T79" fmla="*/ 1493136 h 156"/>
              <a:gd name="T80" fmla="*/ 463499 w 156"/>
              <a:gd name="T81" fmla="*/ 1053978 h 156"/>
              <a:gd name="T82" fmla="*/ 901944 w 156"/>
              <a:gd name="T83" fmla="*/ 464252 h 156"/>
              <a:gd name="T84" fmla="*/ 1152484 w 156"/>
              <a:gd name="T85" fmla="*/ 489347 h 156"/>
              <a:gd name="T86" fmla="*/ 1152484 w 156"/>
              <a:gd name="T87" fmla="*/ 489347 h 156"/>
              <a:gd name="T88" fmla="*/ 1340389 w 156"/>
              <a:gd name="T89" fmla="*/ 614821 h 156"/>
              <a:gd name="T90" fmla="*/ 1428078 w 156"/>
              <a:gd name="T91" fmla="*/ 715199 h 156"/>
              <a:gd name="T92" fmla="*/ 1490713 w 156"/>
              <a:gd name="T93" fmla="*/ 903410 h 15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56"/>
              <a:gd name="T142" fmla="*/ 0 h 156"/>
              <a:gd name="T143" fmla="*/ 156 w 156"/>
              <a:gd name="T144" fmla="*/ 156 h 15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56" h="156">
                <a:moveTo>
                  <a:pt x="89" y="156"/>
                </a:moveTo>
                <a:cubicBezTo>
                  <a:pt x="93" y="135"/>
                  <a:pt x="93" y="135"/>
                  <a:pt x="93" y="135"/>
                </a:cubicBezTo>
                <a:cubicBezTo>
                  <a:pt x="108" y="129"/>
                  <a:pt x="108" y="129"/>
                  <a:pt x="108" y="129"/>
                </a:cubicBezTo>
                <a:cubicBezTo>
                  <a:pt x="125" y="141"/>
                  <a:pt x="125" y="141"/>
                  <a:pt x="125" y="141"/>
                </a:cubicBezTo>
                <a:cubicBezTo>
                  <a:pt x="141" y="125"/>
                  <a:pt x="141" y="125"/>
                  <a:pt x="141" y="125"/>
                </a:cubicBezTo>
                <a:cubicBezTo>
                  <a:pt x="129" y="108"/>
                  <a:pt x="129" y="108"/>
                  <a:pt x="129" y="108"/>
                </a:cubicBezTo>
                <a:cubicBezTo>
                  <a:pt x="135" y="93"/>
                  <a:pt x="135" y="93"/>
                  <a:pt x="135" y="93"/>
                </a:cubicBezTo>
                <a:cubicBezTo>
                  <a:pt x="156" y="89"/>
                  <a:pt x="156" y="89"/>
                  <a:pt x="156" y="89"/>
                </a:cubicBezTo>
                <a:cubicBezTo>
                  <a:pt x="156" y="67"/>
                  <a:pt x="156" y="67"/>
                  <a:pt x="156" y="67"/>
                </a:cubicBezTo>
                <a:cubicBezTo>
                  <a:pt x="135" y="63"/>
                  <a:pt x="135" y="63"/>
                  <a:pt x="135" y="63"/>
                </a:cubicBezTo>
                <a:cubicBezTo>
                  <a:pt x="135" y="62"/>
                  <a:pt x="135" y="62"/>
                  <a:pt x="135" y="62"/>
                </a:cubicBezTo>
                <a:cubicBezTo>
                  <a:pt x="135" y="62"/>
                  <a:pt x="135" y="62"/>
                  <a:pt x="135" y="62"/>
                </a:cubicBezTo>
                <a:cubicBezTo>
                  <a:pt x="132" y="56"/>
                  <a:pt x="132" y="56"/>
                  <a:pt x="132" y="56"/>
                </a:cubicBez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1" y="53"/>
                  <a:pt x="131" y="53"/>
                </a:cubicBezTo>
                <a:cubicBezTo>
                  <a:pt x="129" y="48"/>
                  <a:pt x="129" y="48"/>
                  <a:pt x="129" y="48"/>
                </a:cubicBezTo>
                <a:cubicBezTo>
                  <a:pt x="141" y="31"/>
                  <a:pt x="141" y="31"/>
                  <a:pt x="141" y="31"/>
                </a:cubicBezTo>
                <a:cubicBezTo>
                  <a:pt x="125" y="15"/>
                  <a:pt x="125" y="15"/>
                  <a:pt x="125" y="15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93" y="21"/>
                  <a:pt x="93" y="21"/>
                  <a:pt x="93" y="21"/>
                </a:cubicBezTo>
                <a:cubicBezTo>
                  <a:pt x="89" y="0"/>
                  <a:pt x="89" y="0"/>
                  <a:pt x="8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21"/>
                  <a:pt x="63" y="21"/>
                  <a:pt x="63" y="21"/>
                </a:cubicBezTo>
                <a:cubicBezTo>
                  <a:pt x="48" y="27"/>
                  <a:pt x="48" y="27"/>
                  <a:pt x="48" y="27"/>
                </a:cubicBezTo>
                <a:cubicBezTo>
                  <a:pt x="31" y="15"/>
                  <a:pt x="31" y="15"/>
                  <a:pt x="31" y="15"/>
                </a:cubicBezTo>
                <a:cubicBezTo>
                  <a:pt x="15" y="31"/>
                  <a:pt x="15" y="31"/>
                  <a:pt x="15" y="31"/>
                </a:cubicBezTo>
                <a:cubicBezTo>
                  <a:pt x="27" y="48"/>
                  <a:pt x="27" y="48"/>
                  <a:pt x="27" y="48"/>
                </a:cubicBezTo>
                <a:cubicBezTo>
                  <a:pt x="21" y="63"/>
                  <a:pt x="21" y="63"/>
                  <a:pt x="21" y="63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89"/>
                  <a:pt x="0" y="89"/>
                  <a:pt x="0" y="89"/>
                </a:cubicBezTo>
                <a:cubicBezTo>
                  <a:pt x="21" y="93"/>
                  <a:pt x="21" y="93"/>
                  <a:pt x="21" y="93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63" y="135"/>
                  <a:pt x="63" y="135"/>
                  <a:pt x="63" y="135"/>
                </a:cubicBezTo>
                <a:cubicBezTo>
                  <a:pt x="67" y="156"/>
                  <a:pt x="67" y="156"/>
                  <a:pt x="67" y="156"/>
                </a:cubicBezTo>
                <a:cubicBezTo>
                  <a:pt x="89" y="156"/>
                  <a:pt x="89" y="156"/>
                  <a:pt x="89" y="156"/>
                </a:cubicBezTo>
                <a:close/>
                <a:moveTo>
                  <a:pt x="119" y="72"/>
                </a:moveTo>
                <a:cubicBezTo>
                  <a:pt x="122" y="95"/>
                  <a:pt x="106" y="116"/>
                  <a:pt x="84" y="119"/>
                </a:cubicBezTo>
                <a:cubicBezTo>
                  <a:pt x="61" y="122"/>
                  <a:pt x="40" y="106"/>
                  <a:pt x="37" y="84"/>
                </a:cubicBezTo>
                <a:cubicBezTo>
                  <a:pt x="34" y="61"/>
                  <a:pt x="50" y="40"/>
                  <a:pt x="72" y="37"/>
                </a:cubicBezTo>
                <a:cubicBezTo>
                  <a:pt x="79" y="36"/>
                  <a:pt x="86" y="37"/>
                  <a:pt x="92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8" y="41"/>
                  <a:pt x="103" y="44"/>
                  <a:pt x="107" y="49"/>
                </a:cubicBezTo>
                <a:cubicBezTo>
                  <a:pt x="110" y="51"/>
                  <a:pt x="112" y="54"/>
                  <a:pt x="114" y="57"/>
                </a:cubicBezTo>
                <a:cubicBezTo>
                  <a:pt x="117" y="62"/>
                  <a:pt x="119" y="67"/>
                  <a:pt x="119" y="72"/>
                </a:cubicBezTo>
                <a:close/>
              </a:path>
            </a:pathLst>
          </a:custGeom>
          <a:solidFill>
            <a:srgbClr val="C9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20"/>
          <p:cNvSpPr>
            <a:spLocks noEditPoints="1" noChangeArrowheads="1"/>
          </p:cNvSpPr>
          <p:nvPr/>
        </p:nvSpPr>
        <p:spPr bwMode="auto">
          <a:xfrm>
            <a:off x="5513388" y="3009900"/>
            <a:ext cx="627062" cy="727075"/>
          </a:xfrm>
          <a:custGeom>
            <a:avLst/>
            <a:gdLst>
              <a:gd name="T0" fmla="*/ 313531 w 50"/>
              <a:gd name="T1" fmla="*/ 0 h 58"/>
              <a:gd name="T2" fmla="*/ 489108 w 50"/>
              <a:gd name="T3" fmla="*/ 175501 h 58"/>
              <a:gd name="T4" fmla="*/ 313531 w 50"/>
              <a:gd name="T5" fmla="*/ 351002 h 58"/>
              <a:gd name="T6" fmla="*/ 137954 w 50"/>
              <a:gd name="T7" fmla="*/ 175501 h 58"/>
              <a:gd name="T8" fmla="*/ 313531 w 50"/>
              <a:gd name="T9" fmla="*/ 0 h 58"/>
              <a:gd name="T10" fmla="*/ 125412 w 50"/>
              <a:gd name="T11" fmla="*/ 388609 h 58"/>
              <a:gd name="T12" fmla="*/ 200660 w 50"/>
              <a:gd name="T13" fmla="*/ 388609 h 58"/>
              <a:gd name="T14" fmla="*/ 275907 w 50"/>
              <a:gd name="T15" fmla="*/ 501431 h 58"/>
              <a:gd name="T16" fmla="*/ 351155 w 50"/>
              <a:gd name="T17" fmla="*/ 501431 h 58"/>
              <a:gd name="T18" fmla="*/ 426402 w 50"/>
              <a:gd name="T19" fmla="*/ 388609 h 58"/>
              <a:gd name="T20" fmla="*/ 501650 w 50"/>
              <a:gd name="T21" fmla="*/ 388609 h 58"/>
              <a:gd name="T22" fmla="*/ 627062 w 50"/>
              <a:gd name="T23" fmla="*/ 513967 h 58"/>
              <a:gd name="T24" fmla="*/ 627062 w 50"/>
              <a:gd name="T25" fmla="*/ 727075 h 58"/>
              <a:gd name="T26" fmla="*/ 0 w 50"/>
              <a:gd name="T27" fmla="*/ 727075 h 58"/>
              <a:gd name="T28" fmla="*/ 0 w 50"/>
              <a:gd name="T29" fmla="*/ 513967 h 58"/>
              <a:gd name="T30" fmla="*/ 125412 w 50"/>
              <a:gd name="T31" fmla="*/ 388609 h 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0"/>
              <a:gd name="T49" fmla="*/ 0 h 58"/>
              <a:gd name="T50" fmla="*/ 50 w 50"/>
              <a:gd name="T51" fmla="*/ 58 h 5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0" h="58">
                <a:moveTo>
                  <a:pt x="25" y="0"/>
                </a:moveTo>
                <a:cubicBezTo>
                  <a:pt x="33" y="0"/>
                  <a:pt x="39" y="6"/>
                  <a:pt x="39" y="14"/>
                </a:cubicBezTo>
                <a:cubicBezTo>
                  <a:pt x="39" y="21"/>
                  <a:pt x="33" y="28"/>
                  <a:pt x="25" y="28"/>
                </a:cubicBezTo>
                <a:cubicBezTo>
                  <a:pt x="17" y="28"/>
                  <a:pt x="11" y="21"/>
                  <a:pt x="11" y="14"/>
                </a:cubicBezTo>
                <a:cubicBezTo>
                  <a:pt x="11" y="6"/>
                  <a:pt x="17" y="0"/>
                  <a:pt x="25" y="0"/>
                </a:cubicBezTo>
                <a:close/>
                <a:moveTo>
                  <a:pt x="10" y="31"/>
                </a:moveTo>
                <a:cubicBezTo>
                  <a:pt x="16" y="31"/>
                  <a:pt x="16" y="31"/>
                  <a:pt x="16" y="31"/>
                </a:cubicBezTo>
                <a:cubicBezTo>
                  <a:pt x="22" y="40"/>
                  <a:pt x="22" y="40"/>
                  <a:pt x="22" y="40"/>
                </a:cubicBezTo>
                <a:cubicBezTo>
                  <a:pt x="24" y="43"/>
                  <a:pt x="26" y="43"/>
                  <a:pt x="28" y="40"/>
                </a:cubicBezTo>
                <a:cubicBezTo>
                  <a:pt x="34" y="31"/>
                  <a:pt x="34" y="31"/>
                  <a:pt x="34" y="31"/>
                </a:cubicBezTo>
                <a:cubicBezTo>
                  <a:pt x="40" y="31"/>
                  <a:pt x="40" y="31"/>
                  <a:pt x="40" y="31"/>
                </a:cubicBezTo>
                <a:cubicBezTo>
                  <a:pt x="45" y="31"/>
                  <a:pt x="50" y="36"/>
                  <a:pt x="50" y="41"/>
                </a:cubicBezTo>
                <a:cubicBezTo>
                  <a:pt x="50" y="58"/>
                  <a:pt x="50" y="58"/>
                  <a:pt x="50" y="58"/>
                </a:cubicBezTo>
                <a:cubicBezTo>
                  <a:pt x="42" y="58"/>
                  <a:pt x="8" y="58"/>
                  <a:pt x="0" y="58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6"/>
                  <a:pt x="5" y="31"/>
                  <a:pt x="10" y="31"/>
                </a:cubicBezTo>
                <a:close/>
              </a:path>
            </a:pathLst>
          </a:custGeom>
          <a:solidFill>
            <a:srgbClr val="E9B6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任意多边形 7"/>
          <p:cNvSpPr>
            <a:spLocks noChangeArrowheads="1"/>
          </p:cNvSpPr>
          <p:nvPr/>
        </p:nvSpPr>
        <p:spPr bwMode="auto">
          <a:xfrm flipV="1">
            <a:off x="7083425" y="1314450"/>
            <a:ext cx="3902075" cy="303213"/>
          </a:xfrm>
          <a:custGeom>
            <a:avLst/>
            <a:gdLst>
              <a:gd name="T0" fmla="*/ 0 w 3575098"/>
              <a:gd name="T1" fmla="*/ 0 h 226882"/>
              <a:gd name="T2" fmla="*/ 247633 w 3575098"/>
              <a:gd name="T3" fmla="*/ 303213 h 226882"/>
              <a:gd name="T4" fmla="*/ 3902075 w 3575098"/>
              <a:gd name="T5" fmla="*/ 303213 h 226882"/>
              <a:gd name="T6" fmla="*/ 0 60000 65536"/>
              <a:gd name="T7" fmla="*/ 0 60000 65536"/>
              <a:gd name="T8" fmla="*/ 0 60000 65536"/>
              <a:gd name="T9" fmla="*/ 0 w 3575098"/>
              <a:gd name="T10" fmla="*/ 0 h 226882"/>
              <a:gd name="T11" fmla="*/ 3575098 w 3575098"/>
              <a:gd name="T12" fmla="*/ 226882 h 226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75098" h="226882">
                <a:moveTo>
                  <a:pt x="0" y="0"/>
                </a:moveTo>
                <a:lnTo>
                  <a:pt x="226882" y="226882"/>
                </a:lnTo>
                <a:lnTo>
                  <a:pt x="3575098" y="226882"/>
                </a:lnTo>
              </a:path>
            </a:pathLst>
          </a:custGeom>
          <a:noFill/>
          <a:ln w="6350" cap="flat" cmpd="sng">
            <a:solidFill>
              <a:srgbClr val="C9A6A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9" name="任意多边形 8"/>
          <p:cNvSpPr>
            <a:spLocks noChangeArrowheads="1"/>
          </p:cNvSpPr>
          <p:nvPr/>
        </p:nvSpPr>
        <p:spPr bwMode="auto">
          <a:xfrm>
            <a:off x="7083425" y="5175250"/>
            <a:ext cx="3902075" cy="301625"/>
          </a:xfrm>
          <a:custGeom>
            <a:avLst/>
            <a:gdLst>
              <a:gd name="T0" fmla="*/ 0 w 3575098"/>
              <a:gd name="T1" fmla="*/ 0 h 226882"/>
              <a:gd name="T2" fmla="*/ 247633 w 3575098"/>
              <a:gd name="T3" fmla="*/ 301625 h 226882"/>
              <a:gd name="T4" fmla="*/ 3902075 w 3575098"/>
              <a:gd name="T5" fmla="*/ 301625 h 226882"/>
              <a:gd name="T6" fmla="*/ 0 60000 65536"/>
              <a:gd name="T7" fmla="*/ 0 60000 65536"/>
              <a:gd name="T8" fmla="*/ 0 60000 65536"/>
              <a:gd name="T9" fmla="*/ 0 w 3575098"/>
              <a:gd name="T10" fmla="*/ 0 h 226882"/>
              <a:gd name="T11" fmla="*/ 3575098 w 3575098"/>
              <a:gd name="T12" fmla="*/ 226882 h 226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75098" h="226882">
                <a:moveTo>
                  <a:pt x="0" y="0"/>
                </a:moveTo>
                <a:lnTo>
                  <a:pt x="226882" y="226882"/>
                </a:lnTo>
                <a:lnTo>
                  <a:pt x="3575098" y="226882"/>
                </a:lnTo>
              </a:path>
            </a:pathLst>
          </a:custGeom>
          <a:noFill/>
          <a:ln w="6350" cap="flat" cmpd="sng">
            <a:solidFill>
              <a:srgbClr val="E2CB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" name="任意多边形 9"/>
          <p:cNvSpPr>
            <a:spLocks noChangeArrowheads="1"/>
          </p:cNvSpPr>
          <p:nvPr/>
        </p:nvSpPr>
        <p:spPr bwMode="auto">
          <a:xfrm flipH="1">
            <a:off x="950913" y="3398838"/>
            <a:ext cx="3900487" cy="303212"/>
          </a:xfrm>
          <a:custGeom>
            <a:avLst/>
            <a:gdLst>
              <a:gd name="T0" fmla="*/ 0 w 3575098"/>
              <a:gd name="T1" fmla="*/ 0 h 226882"/>
              <a:gd name="T2" fmla="*/ 247532 w 3575098"/>
              <a:gd name="T3" fmla="*/ 303212 h 226882"/>
              <a:gd name="T4" fmla="*/ 3900487 w 3575098"/>
              <a:gd name="T5" fmla="*/ 303212 h 226882"/>
              <a:gd name="T6" fmla="*/ 0 60000 65536"/>
              <a:gd name="T7" fmla="*/ 0 60000 65536"/>
              <a:gd name="T8" fmla="*/ 0 60000 65536"/>
              <a:gd name="T9" fmla="*/ 0 w 3575098"/>
              <a:gd name="T10" fmla="*/ 0 h 226882"/>
              <a:gd name="T11" fmla="*/ 3575098 w 3575098"/>
              <a:gd name="T12" fmla="*/ 226882 h 226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75098" h="226882">
                <a:moveTo>
                  <a:pt x="0" y="0"/>
                </a:moveTo>
                <a:lnTo>
                  <a:pt x="226882" y="226882"/>
                </a:lnTo>
                <a:lnTo>
                  <a:pt x="3575098" y="226882"/>
                </a:lnTo>
              </a:path>
            </a:pathLst>
          </a:custGeom>
          <a:noFill/>
          <a:ln w="6350" cap="flat" cmpd="sng">
            <a:solidFill>
              <a:srgbClr val="DE92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" name="矩形 10"/>
          <p:cNvSpPr>
            <a:spLocks noChangeArrowheads="1"/>
          </p:cNvSpPr>
          <p:nvPr/>
        </p:nvSpPr>
        <p:spPr bwMode="auto">
          <a:xfrm>
            <a:off x="1335088" y="2776538"/>
            <a:ext cx="3189287" cy="874712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请您在此处输入您的文本，或者将您的文本粘贴到此处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矩形 11"/>
          <p:cNvSpPr>
            <a:spLocks noChangeArrowheads="1"/>
          </p:cNvSpPr>
          <p:nvPr/>
        </p:nvSpPr>
        <p:spPr bwMode="auto">
          <a:xfrm>
            <a:off x="7410450" y="1377350"/>
            <a:ext cx="3189288" cy="87908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请您在此处输入您的文本，或者将您的文本粘贴到此处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矩形 12"/>
          <p:cNvSpPr>
            <a:spLocks noChangeArrowheads="1"/>
          </p:cNvSpPr>
          <p:nvPr/>
        </p:nvSpPr>
        <p:spPr bwMode="auto">
          <a:xfrm>
            <a:off x="7410450" y="4554538"/>
            <a:ext cx="3189288" cy="874712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请您在此处输入您的文本，或者将您的文本粘贴到此处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29DF9AD-3BC6-4F13-9511-B70426381FC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PBSn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wUp1Ih0F6iu0DAAACEQAAJwAAAHVuaXZlcnNhbC9mbGFzaF9wdWJsaXNoaW5nX3NldHRpbmdzLnhtbNVY727aSBD/zlOsfOrH4qSXXFJkiKLEKKgEOOzctTqdosUe8F7Wu653DaWf7mn6YH2Sm/UCgUJa0x6nnFAEnp35zf8Zb7yLDyknU8gVk6LpHNePHAIikjETk6ZzF7ZfnjtEaSpiyqWApiOkQy5aNS8rRpypJACtkVURhBGqkemmk2idNVx3NpvVmcpycyp5oRFf1SOZulkOCoSG3M04neOXnmegnAVCBQD8S6VYiLVqNUI8i3Qr44IDYTFaLphxivI2pypxXMs2otHDJJeFiK8klznJJ6Om89P5pfkseSzUNUtBmJioFhINWTdoHDNjBeUB+wgkATZJ0NyzE4fMWKyTpvPqxKAgt7uNUmJb16lBuZIYA6EX8CloGlNN7aPVp+GDVkuCJcVzQVMWhXhCjP9N5zq8D7qda/++1w/94P4mvO1aG/YQCv234R5CYSfs+vvwV4W/eTfwh91O78192O93w87gUQojuhEQz92MmIeRlUUewSpgnk6KdCQo41ijX4RRgcYq5zSfQCjbDJM4plyBQ/7KYPJrQTnTc2yGI2yGB4DsUmUQ6aFJW9PReQHOI5wFRMMwl6uSOH29Komz8w3XXav90a2dVnpUaxolWDxIK03z3HXSkm0sxYZr5pmMJI9XDkE6grhHU1hrieCBiTZyHjtkjEng6Oplzih3CNPoerQSVsVIaabL1muvcxLEwhkB5DbYCkWU0FxtRHwVdVP4UeuPntSg/rShsKSnWH+XBY/JXBaEswcgWhJMc5HirwTIejORcS7TkortroniDI2bMphBfFFF0TtUkRYoibMl46CthvcF+0hGMJY54gKd4iRCOlMWv74XcEaVegSlSxtf2Bbp9K79ty+MgzSeUhHtCY61AWmmD4JP50RIvZTDcES0UFAmJWZxeVbFt/r3p0GxtOA2zf92MtagD5iSw2jZJzHftKCy2oROy0Y0zVVCYwsyTInFxIMIJwsTBVQFjKggUvA5oRFOb2XaespkoZBiG9hCq++30MoTJsqnCU5B1JjHkFeCPDp+9fPJ6S9n568bdffz359eflVosdcGnBp1drFdPbk4q0l9sT6/IfSVJbol25Z5ago13lK6+8VgscC2R7znmtWzexOVC/M5LqLAvxxe3ZChH9x1w6BRpRh6EvtORwmW09i8RlaR6d+FmA6/Cutg6P9WyQzMS6V28INKcP1KfrypwjW0C3qwtpwrmYADfWIHFI50zlKGVfm/aM+nOuXHO/s/6c4fek+0rX2g7gSaRwlm9GBV8Oyn3yHD+5wiZp9WN7uNq5zn7rw0m5OUCZZiHM16X920W6cnR3g53HlUqyHa5v8tWrV/AFBLAwQUAAIACADwUp1IOio/TroCAABYCgAAIQAAAHVuaXZlcnNhbC9mbGFzaF9za2luX3NldHRpbmdzLnhtbJVW207jMBB95yuq7nvDXstKphKUroTUXRAg3p1kmlh17MielO3fr+04xG4bmu0IqZ45x3P1FKK3TCwuJhOSSS7VMyAyUWir6XQTll9P0wZRilkmBYLAmZCqony6+PTLfUjikOdYcgdqLGdDM+jdzN1nDMX7+D63MkTIZFVTsV/LQs5Smm0LJRuRnw2t3NegOBNbg7z8OV+uBh1wpvEeoYpiWl1ZGUepFWgNNqQfKytnWZymwDtPl+4zktO7+jj7A9qOaYaOdvPZyhCtpgXERb66sTKMF+b2uCtzKx8TEP6igX79YmUQyukeVHz53TcrgwxZN/X/zEitZGELGnM+buI7h0uam+dno7q0cpZgE7KOznbBl8fleheA/Nfw3RP7XJXkj7auBwvBNj3lsEDVAEm6U2vTpXx7aNC8j84eanrMo4n5kTYaFhvKtYf1yh74BG9M5CHKa3rIq+RNBcs24BAZG3rCcnnrlkWIfdcFMSrYeWWfSqDskX9MYY+QgbJHPnOWw4Pg++MIDk0tqevyLfX9DBrgyVEHjBkENcfch9KdOqt1tbaPVwexekWHqWQOC23jeWEV2NaRxOnamJKjoIigO1ZQZFL8trh077LRJDkw+Gk7PVsEGXI4NXIuRrOow3q588XZgpD2h6FPrj1P0Ozx6ylFpFlZmR8mPZ14nnkopjDT5DTDbkoDB3UvNjLgON9DpIqqLagXKflYN0Ii6LHXy/Z9DcFJEtSAJKerTPwlp8ovmioFtTJdY6C7KsfKFliyouTmD18ZvEF+wBiwtlQszX2Csve5DBR+CICqrOymtj20lqrhyDjsgHtroHApD+VGtJnSoYG7wTVsMBw5rxk1k35Z9LMSL5FAfwL/asKKLj6wjBh7pKl2mUUvv9vEwdXRcu4Wmp2+cJe5sx+m6GZjPy6hUdr/KP8BUEsDBBQAAgAIAPBSnUiyWIUAwgMAABMQAAAmAAAAdW5pdmVyc2FsL2h0bWxfcHVibGlzaGluZ19zZXR0aW5ncy54bWzVV+FuGjkQ/s9TWHvqz7JJL21StBBFyUZBpcDB5q7VqYrMemDdeO092wulv+5p7sHuSW6MgYSSpEub9O6EIrLjmW9mvpnxsNHxp1yQKWjDlWwG+/W9gIBMFeNy0gwuk/PnRwExlkpGhZLQDKQKyHGrFhXlSHCTDcFaVDUEYaRpFLYZZNYWjTCczWZ1bgrtTpUoLeKbeqrysNBgQFrQYSHoHL/svAATLBEqAOBfruTSrFWrERJ5pLeKlQIIZxi55C4pKi5sLoLQa41oej3RqpTsVAmliZ6MmsFPRyfus9LxSGc8B+koMS0UOrFtUMa4C4KKIf8MJAM+yTDaw4OAzDizWTN4ceBQUDvcRllg+8ypQzlVSIG0S/gcLGXUUv/o/Vn4ZM1K4EVsLmnO0wRPiEu/GZwlV8NO+yy+6vaSeHh1kbzt+Bh2MErid8kORkk76cS76FeFv3jfjweddvfNVdLrdZJ2/8YKGd0gJAo3GYuQWVXqFNaERTYr85GkXGCLfkGjAYtNLqieQKLOORZxTIWBgHwsYPJLSQW3c5yFPZyFa4DixBSQ2oErWzOwuoTgBs4DYmBYy3VLvHy9bonDo43UQ+/9Jq07o4yotTTNsHlQtggtCm+LVmpjJTdSc89kpARbJzRGlgXmcqI5FQHhFnNL16fWMWDPuUD+ne1+fSztVnJpRrXZ4HDNo2vltPV7V1kwH3xyXnSf6m+qFIzMVUkEvwZiFcHClTn+lwG5PR5krFW+kApqLDGCMyBTDjNgx1UcvUcXeYmWeFkUAqz38EfJP5MRjJVGXKBTvFpQzo3Hr+8EXFBjbkDpKsZnvunb3bP43TOXIGVTKtMdwbHakBf2SfDpnEhlV3ZIR0pLA4uiMM4WZ1Vyq397GQzPS+HL/NjFuAX9hCV5Gi+7FOarEVR2m9HpYhDdcC2gcQQ5lsRj4kGKNwOXJVQFTKkkSoo5oSnex8aN9ZSr0qDED7CHNt8eobcnXC6eJrjp0aNmoCtB7u2/+Png5avDo9eNevj3n389f9Bouan6gjp3flWd3rsKq1l9sRC/YvTAWtyyPVc6d43KtpzeveqXK2n7io9CtxDu3i2LFfhjVsswPhmcXpBBPLzsJMNGlfJ2FU6STTNskLH7qVfFpneZIMFxFdX+IP61UhjIdKUGj4eV4HqV8nhTRWvgV27/1rqtFAJe0RN/5eAlLXjOsc/+FwN3X+9//6z+kHl7+Lecn8bHmjegOs2wRk9W13//hnpUwv5LHPin9RvSxitRFN758llD+eaLfKv2D1BLAwQUAAIACADwUp1IghPHdJYBAAAiBgAAHwAAAHVuaXZlcnNhbC9odG1sX3NraW5fc2V0dGluZ3MuanONlMtuwjAQRfd8BXK3FaJPaHeoUKkSi0plV3VhwhAiHNuyTQpF/Hsz5hU7k1LPJr46uvOIPNtWuzwsYe3n9tZ/+/t7ePcaoObMCq5DXTToOerMimwGkywHkUlgEVIgMufCwknfnRHKmUnvOt18oK+tGDJF0PqUoCIaArQUWBDgNwWuKfEnbO7Q2L6pyqinK+eU7CRKOpCuI5XJuWfY1as/1R4jWBVgLqBznkBg2vOniTw7PvQwqlyics3lZqxS1ZnyZJkatZKzpvyLjQZT/vTlHug+9V5GgZ3IrHtzkMeJR32MZlIbsBYOeR9HGCQs+BRExbfrzx9oYFxvKKKLzGbuSA9uMKq05inUptQfYISYLL1q0+xh1DkHa7cn7m4xAkLwDZia1fAeIwCVXul//EBtVIoTqaH1mZ9Qofgsk+khdReD5LBYtG2a3rlRX/6QBU9IRU9oQT2/vGl5xKAlQHfUgrw2yjum7AQlSiKHokBNgAW9SFy8SPD+2WbcOZ4s8nI/lOuxnAM3SzATpURZ/telQuNcrd0vUEsDBBQAAgAIAPBSnU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PBSnUiewaynaAAAAGwAAAAcAAAAdW5pdmVyc2FsL2xvY2FsX3NldHRpbmdzLnhtbA3KuwrDMAxG4T1PIbT3tmWIk6HQMUvSBxDJTzHIUrGd0r59vZ0D3zB9k9IHuUS3wLfzlQm2+R7tFfi5Pk49U6liu6gbApszTWM3qG+iC2ptsNBb5Ye8IrWomCU1ucR2oLsfuYAvY/cH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PBSnUhb2LXbbwEAAPgCAAApAAAAdW5pdmVyc2FsL3NraW5fY3VzdG9taXphdGlvbl9zZXR0aW5ncy54bWyNUttq3DAQfc9XiPzAShrdDO6Cbi4LDQ3dlj4Gs1aLSSIHS6Eh6OMrp1k222xINE8z58wZZnTadD1Ge5/ydDs+9nmc4jbkPMbfaX2GULubbqb5cg4p5LQ6VH6OcZj+bOKvaanVasp9HPp5sAua1hh1Tw8pqZVTNWOGUSSZp14h57mtWAOuAVsxR4ltV/9J/NOdwy7EfFq1XR2hrxs2MYU5b+IQHtZwzH4JHW/wee6HsfLSWrAlyn5qcWwJxAiX3BeqAUAgyx1xuEjZSE2Qx4xjKEZRoIAI56QRhUjKoWZdI6oK841ATDJGXaGe1m6ktXHUFgkNIbpO86qxpeuMxBgRQoC5wgV0BqPKhqqhQS0HBAcGRNFGEwWos53pWPHOC8uRol5gXJgxgPHhuIftXp7rUP3wOvtzviN48gtOoou3VifM1e7u57mSv4fbu5s+BzQOn863m4vLL/7Kfv3xbevPn435ZOI9bXFrXftNc/8FUEsDBBQAAgAIAPFSnUhTODGjqAkAAE8eAAAXAAAAdW5pdmVyc2FsL3VuaXZlcnNhbC5wbmftmXtUU0cawKNitVjF6lqKBGg9LWzXVsEUQyhJVnxhG6FH6wPBQAuCbWxCuE1CgJAW3FUrJlWsAiHQSo/0EZNCxACBsCxrUgrJrbImQAhBQy/SvIqYF3ntDdTunrN/7P97knNy58z8vjvfzPfNfN+cO+feTt+7OnRjKAKBWL0vbdcBBCKEgEAso658Cm7xpb66Fy6WAAf2piKEKuQMXAkp3LF/BwLRyl3leXc5XH+6KC0TQCDW9Af+SxSUr/MRiKipfbt2vFNCNOt6KMhD+o/vezSXL39ZteVa6jtpr6e9/gf4BxdpZ5eedD78Ytnfz3hwvd3JKf3ehhGiNuFdVtTMge1SFI8v5j0Yb4zCdyVVN7F9rgdaSm+Pc94oanJ55sAlsGrV3V9ihlOvn0Mqcvqm3NZeveUZuPXXtYTITENmvGtWESOJXAq3pLw0nNa4vKYlo4mMhquIkrPXP0+pt86YokOe1OYfDW6VhC0I7xp+M9ocvSD3Q8h6uPh4LSFQS40P6FzZF3jnhSAIgiAIgiAIgiAIgiAIgiAIgiAIgiAIgiAIgiD4PwfR3keDW8MDzZ6ruYFvh2srn4aff14ZG2h7sTbwPP0/ADo0Fu99PHx7RUx50ezUQM15BTcmp/vRj5sbcqFTEBkqgorRClhwvMdQSpcQ3ZJaDX6izNpTo/5cbDaJ7Xqso/d2ty+8U4jD1Hp+7Q8LF8nmf7HfLu6qG6wb1mUvQyCKGDIXxBN7vvQLNk+P0BXlr2sbDKUVE8NGpP+b9DWx1u45lX15MYBqkXY+hUBMkofCvgVdkesoPTa1vYNbwNPJpnMntFJcxP2p3AemS1I00MUjwWMiU2Rts/NGEUWTN53PMO2VslQD3QqGy9ZQUzVg2U0tW+zPDiWHS2kjnaNR7jvkJgBltVlGKKnxzH0maCNsWG0dKcukzp0+yfAEelDSRNPFUZUDb72H1gTmPV6ONTSIsg5IMUljZoADfYeRGvCf5z66NKJMhDmaoQrH6EaVfYGuE3uTmegVLWsJxHWLqgtwrqka85ixwQzdPykBMW6TGLw1V3TcnxbPnFOit+JgixVOsP3e8xpimZnCBb1Wmduit2S5h27lmXtRXNBntM8yr9ic40TQYddS8AyeQc/guHX/IAvhlZCk85SOnnFGEhkA9aZ2ukFZOLm99wMnsWogktJNndUx9MdN8pCL7brqgFco7vTLtQnaC4PyFJxbpFVMZ6oNQBlWD+L9Hon/HcWHHLb+Qrtyv3nBLsM66MhKxxmDwdlv8yHY6UtrE38WMESljQn4szlggoTrrmYKmSYmaXTQBD2AZ3cIah9KiLZmiaj8L4ruDSxHsQFp3CtDcyqveA3echBdd/7n7RpUpya3rbLfg1mfvALLViXJP40QK6n6uq8i+F/T/B5mN9ubBfJG4Ak3fqh2Ph7OkGhNvoqrdGA1AvG396GxDdJEDQ1LEZwsysbTy32u6SM48JhRtbFkD3g6My4ixapdd3VUqYC98Z2Amp3FYMnUP0oTuBmEemq2IyOlrhUytN2x+b4hl2JrylbF8qubuXifczTvO6HyId2xgVDweL/eDGgW9dlYs7fDtTb1KwVITfP6NzmOGzYDdXUy1aCIYZfT/aFRKA54cK5/PkIhRhfoI9bv52iJGnI6h+7OPnEBI6PlaKY1mZtFLKgjrl6Q+8/4m5CjrVN6znXKBE1tczxHaAzfvgdfhErGsHaWspsYPe/qZFzQbLOKwkzzRfb9OWzrQ1LPucVNxGLMZlHppG6aWjFumadlxi0VJD6sHlR/ahScz0NmUgsch/jGEeVAYOZIRTIkBKX0isZELsmtun90rizcaGpe1Fs5wCbH+L228rkdWDIwXuhLqfc/T+LxxhbWs0aSReJ/IH/VVMhPOryyDrUJmm2vaGifPLaTzrOlSKnZUqH4gNqWcfjth5qPhCR0HLxnhNvyODSiFqlveLZNrST1YLlW+Ti7XLjhXAESPIpJVlkts1p4aCcsr9UKDtC79/zQJsx7lMF+uRCrmH9BEGYkN0lvLexoIUWiTr43J+/KnTmGF44k5Km5gPeSQfOW2ivmpCQ3YttSBz2dMo44C5XzxNDybgttHGgAV8UqDEhs56TzUAPT4xxp8/GnsRWRUkznUM/yGhsEJhGxJbGnWD8d3p1l6NDNdw2V7rwS/ixBrdeM/Nvh2ApPiXQi+Xa1ISL2+EG6t0P91YVlKOGxxyLUlthNgppn5nn56a28mmYd7khdKyfvxqB0QmY5xnxvsPoegqOhZKo9xERGSz0oJ6dvASh9+YLS7XlrKgRdH3mKboSNEx6MkeWnysplhlvG/i4BC6qSNeYJ2IVYnMT9SYyxKj5PJ7FjcPri6jfQrYsWsTZzcWNCSXqrulyqkJO9HTL+T/pLwOjcqwrUIchO5hnHFp0+dFRBTdmZL3+lL58lzr/RVDgE0F7zXqscKN9OB4rrylbH5oXepVYWmr69G/oiaWjF90fAKNQM6qJiuF5++mJn7+H4THjxMasg+ywGqvrenunAWjFnAlniV7Ds0dQAXUk7jiq4ICk7ZaocmI3csHnTUG07RcNhWWgFA9XtxJ5vdOVIs73zx2oDidi7hLGnamD2+auZm0HPUHZ1uzBHgSV5beOG3SE1LoIJMvzJEU0Y0S6suRbXTEuTr2u8f/9QqretqNX9ibsWEe8QfbZN0jTdoQ85TfNbXvrkIPzSQpSh0XBQZATgT6ZOfluzqiAdomdcOQoCno136/VaefMJ3Kq5uhGl4lBIzdUnUTI8p7z1OIMv1WXDI8Qwmlj2UfoW4c7fcwDPNVkVdoskAm7xzsCunTbxGROjqn7a07Fbf9t+gKjXN0/30oR0oAiOtNlKyu3OmSPU5/qmXl50FNlyJqai456N4PvwNxEWHOG1mKS//J4rJCjN9yM3+lR3LE4u3d3QnIFz5Zd5Wtb9ni7s0LHn/iNTAVrjFSQfSYi+O0NwnIA+WkxIF+IyGk/BGe894WjrG5bm0QKJtbPWUcIYR9OK45l/PGHB6U4sgYc8yea7bQShWJgybfN0S+airRz3dTjdhpmvYbaOnS85CFvGmQO8+BOQDRIZx5lCowtzXdrxAwnWKO/+DMDzZ3BDSNlZ9AbYQD1AFtjYJSx/qGB/Grl84UACxP73ASNl3qbJkYQhntxjeuGUpV0ROLJEX3v/Za7PMweaqwI07M7NS3vD/RGqbQHo9IvfKkhZFYuq8Hsd5r8uCPTdvJjoC41F+ZwG7vnA1SkjoCdpb+DC1cPIzvbEYA7DUTk7rjogvm93+i5ham7lvwBQSwMEFAACAAgA8VKdSJXukX5LAAAAawAAABsAAAB1bml2ZXJzYWwvdW5pdmVyc2FsLnBuZy54bWyzsa/IzVEoSy0qzszPs1Uy1DNQsrfj5bIpKEoty0wtV6gAigEFIUBJoRLINUJwyzNTSjKAQgbmZgjBjNTM9IwSWyULA3O4oD7QTABQSwECAAAUAAIACADwUp1IFQ6tKGQEAAAHEQAAHQAAAAAAAAABAAAAAAAAAAAAdW5pdmVyc2FsL2NvbW1vbl9tZXNzYWdlcy5sbmdQSwECAAAUAAIACADwUp1Ih0F6iu0DAAACEQAAJwAAAAAAAAABAAAAAACfBAAAdW5pdmVyc2FsL2ZsYXNoX3B1Ymxpc2hpbmdfc2V0dGluZ3MueG1sUEsBAgAAFAACAAgA8FKdSDoqP066AgAAWAoAACEAAAAAAAAAAQAAAAAA0QgAAHVuaXZlcnNhbC9mbGFzaF9za2luX3NldHRpbmdzLnhtbFBLAQIAABQAAgAIAPBSnUiyWIUAwgMAABMQAAAmAAAAAAAAAAEAAAAAAMoLAAB1bml2ZXJzYWwvaHRtbF9wdWJsaXNoaW5nX3NldHRpbmdzLnhtbFBLAQIAABQAAgAIAPBSnUiCE8d0lgEAACIGAAAfAAAAAAAAAAEAAAAAANAPAAB1bml2ZXJzYWwvaHRtbF9za2luX3NldHRpbmdzLmpzUEsBAgAAFAACAAgA8FKdSD08L9HBAAAA5QEAABoAAAAAAAAAAQAAAAAAoxEAAHVuaXZlcnNhbC9pMThuX3ByZXNldHMueG1sUEsBAgAAFAACAAgA8FKdSJ7BrKdoAAAAbAAAABwAAAAAAAAAAQAAAAAAnBIAAHVuaXZlcnNhbC9sb2NhbF9zZXR0aW5ncy54bWxQSwECAAAUAAIACABElFdHI7RO+/sCAACwCAAAFAAAAAAAAAABAAAAAAA+EwAAdW5pdmVyc2FsL3BsYXllci54bWxQSwECAAAUAAIACADwUp1IW9i1228BAAD4AgAAKQAAAAAAAAABAAAAAABrFgAAdW5pdmVyc2FsL3NraW5fY3VzdG9taXphdGlvbl9zZXR0aW5ncy54bWxQSwECAAAUAAIACADxUp1IUzgxo6gJAABPHgAAFwAAAAAAAAAAAAAAAAAhGAAAdW5pdmVyc2FsL3VuaXZlcnNhbC5wbmdQSwECAAAUAAIACADxUp1Ile6RfksAAABrAAAAGwAAAAAAAAABAAAAAAD+IQAAdW5pdmVyc2FsL3VuaXZlcnNhbC5wbmcueG1sUEsFBgAAAAALAAsASQMAAIIiAAAAAA=="/>
  <p:tag name="ISPRING_PRESENTATION_TITLE" val="八一建军节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Pages>0</Pages>
  <Words>1451</Words>
  <Characters>0</Characters>
  <Application>Microsoft Office PowerPoint</Application>
  <DocSecurity>0</DocSecurity>
  <PresentationFormat>自定义</PresentationFormat>
  <Lines>0</Lines>
  <Paragraphs>302</Paragraphs>
  <Slides>30</Slides>
  <Notes>28</Notes>
  <HiddenSlides>0</HiddenSlides>
  <MMClips>1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5" baseType="lpstr">
      <vt:lpstr>Calibri</vt:lpstr>
      <vt:lpstr>MS PGothic</vt:lpstr>
      <vt:lpstr>方正行楷简体</vt:lpstr>
      <vt:lpstr>Calibri Light</vt:lpstr>
      <vt:lpstr>华文细黑</vt:lpstr>
      <vt:lpstr>Times New Roman</vt:lpstr>
      <vt:lpstr>宋体</vt:lpstr>
      <vt:lpstr>Wingdings</vt:lpstr>
      <vt:lpstr>华文隶书</vt:lpstr>
      <vt:lpstr>微软雅黑</vt:lpstr>
      <vt:lpstr>华文新魏</vt:lpstr>
      <vt:lpstr>微软雅黑微软雅黑</vt:lpstr>
      <vt:lpstr>华文楷体</vt:lpstr>
      <vt:lpstr>Bell MT</vt:lpstr>
      <vt:lpstr>华文彩云</vt:lpstr>
      <vt:lpstr>Arial Narrow</vt:lpstr>
      <vt:lpstr>Bernard MT Condensed</vt:lpstr>
      <vt:lpstr>Arial</vt:lpstr>
      <vt:lpstr>Arial Black</vt:lpstr>
      <vt:lpstr>幼圆</vt:lpstr>
      <vt:lpstr>黑体</vt:lpstr>
      <vt:lpstr>Segoe UI</vt:lpstr>
      <vt:lpstr>Office 主题</vt:lpstr>
      <vt:lpstr>1_Office 主题</vt:lpstr>
      <vt:lpstr>Microsoft Graph 图表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36</cp:revision>
  <dcterms:created xsi:type="dcterms:W3CDTF">2013-07-18T05:06:00Z</dcterms:created>
  <dcterms:modified xsi:type="dcterms:W3CDTF">2016-11-06T09:49:14Z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2052-9.1.0.4715</vt:lpwstr>
  </property>
</Properties>
</file>